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32C7D-A4CC-40BF-AB44-5415D98EF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7BDA3-C702-4A11-8DA2-7326797B4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F34A3-15C4-43CE-BC28-3CCC8E9E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43E90-1B2C-47AC-9657-6B451D538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58F21-F00E-4C75-92DE-72C3BD9E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E5F3C2-3E87-4B78-9279-54EF6390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22CE1-50C1-4382-B2AC-DA61BEAD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419C4-36AC-4373-AFB9-B7E5E4B5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F2095-C139-490B-B7E0-750930997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2E5C-E312-4522-8103-9FF6EF5FB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18CDA-5E04-46D7-9949-52133DCCC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7061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财务经理年终总结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财务状况概述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全年总收入为XX元，其中主营业务收入为XX元，其他业务收入为XX元。与去年相比，总收入增长了XX%。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全年总支出为XX元，其中主营业务成本为XX元，其他业务成本为XX元。与去年相比，总支出增长了XX%。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收入与支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9" r="328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全年实现净利润为XX元，与去年相比，净利润增长了XX%。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由于市场竞争激烈和成本上升等因素，部分业务出现亏损，全年亏损额为XX元。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亏损情况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利润与亏损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资产情况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截至年底，公司总资产为XX元，其中流动资产为XX元，固定资产为XX元。与去年相比，总资产增长了XX%。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负债情况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截至年底，公司总负债为XX元，其中短期负债为XX元，长期负债为XX元。与去年相比，总负债增长了XX%。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资产与负债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对生产过程中所消耗的原材料、人工和其他直接费用进行详细分析，以了解生产成本的结构和变化趋势。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分析管理费用、销售费用等间接成本，探究其与公司整体运营效率的关系，以及如何优化这些费用。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对比不同产品或项目的成本和效益，评估其经济可行性，为决策提供依据。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分析公司收入的来源，包括主营业务收入、其他业务收入等，了解收入构成的多样性。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评估收入的稳定性和可靠性，如应收账款的回收情况、销售收入的确认政策等。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分析收入的增减变化，探究其背后的原因，如市场拓展、产品升级等。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分析利润的构成，包括营业利润、投资收益、营业外收支等，了解利润的主要来源。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计算各种利润率指标，如毛利率、净利率等，评估公司的盈利能力。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分析利润的增减变化趋势，探究其与公司经营状况和市场环境的关系。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财务预测与计划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下一年度财务预测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收入预测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根据市场趋势、产品线、客户群体等因素，预测下一年度的收入规模和增长率。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成本预测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分析下一年度的成本构成，包括原材料、人工、运营等费用，预测成本变动趋势。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利润预测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基于收入和成本预测，预测下一年度的利润水平及目标。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设定财务目标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结合企业战略目标和市场环境，设定合理的财务目标，如净利润、毛利率等。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制定财务计划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根据企业战略目标和业务计划，制定财务预算和资金使用计划。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分解财务目标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将财务目标分解到各个部门和业务单元，确保目标的可执行性和可达成性。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6708" r="26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https://d.book118.com/088047061132006031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2024-09-08T23:05:43.363</cp:lastPrinted>
  <dcterms:created xsi:type="dcterms:W3CDTF">2024-09-08T15:05:43Z</dcterms:created>
  <dcterms:modified xsi:type="dcterms:W3CDTF">2024-09-08T15:05:45Z</dcterms:modified>
</cp:coreProperties>
</file>