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934013-BCC3-4A8E-9D5F-551C2D019D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528A07-B9F7-4DCE-B98A-A3E8DB8EE1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550675-B115-4AC6-BCEC-A9B134703A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5DED8A-A2F7-4FB3-AE4A-8352ED2A79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378BFD-A9B1-4742-81FF-CD375C81F5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228B0B-0CB8-4C1B-88E0-F92E48BB27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BA4BF3-E5D3-4DA9-948F-555BF60C18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3A762F-D89F-48A5-9B69-DC905BEEB0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64DE3A-00AF-4B36-8FEC-383986B810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0A647A-D779-40AB-9046-DD5DF17148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E8C7C9-5FAD-4908-B9B6-C2B53FC51F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050007140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压力机液压系统A解读课件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压力机液压系统概述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压力机液压系统的元件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压力机液压系统的控制回路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压力机液压系统的应用和维护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压力机液压系统的发展趋势和未来展望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压力机液压系统概述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99" r="3149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035" r="2903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5903" r="2590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压力机液压系统是一种利用液体压力传递能量和实现控制的机械系统。</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液压系统通过封闭容器内的液体压力来传递能量，广泛应用于各种工业设备和重型机械中，如压力机、液压机等。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解释</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压力机液压系统的定义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2325" b="1">
                <a:solidFill>
                  <a:schemeClr val="accent1">
                    <a:alpha val="100000"/>
                  </a:schemeClr>
                </a:solidFill>
                <a:latin typeface="Microsoft Yahei"/>
                <a:ea typeface="Microsoft Yahei"/>
                <a:cs typeface="Microsoft Yahei"/>
              </a:rPr>
              <a:t>辅助元件</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包括油箱、滤油器、冷却器等，用于保证液压系统的正常工作和提高系统的可靠性。</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2325" b="1">
                <a:solidFill>
                  <a:schemeClr val="accent1">
                    <a:alpha val="100000"/>
                  </a:schemeClr>
                </a:solidFill>
                <a:latin typeface="Microsoft Yahei"/>
                <a:ea typeface="Microsoft Yahei"/>
                <a:cs typeface="Microsoft Yahei"/>
              </a:rPr>
              <a:t>控制元件</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如各种阀门、溢流阀等，用于控制液体的流量、压力和方向。</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2325" b="1">
                <a:solidFill>
                  <a:schemeClr val="accent1">
                    <a:alpha val="100000"/>
                  </a:schemeClr>
                </a:solidFill>
                <a:latin typeface="Microsoft Yahei"/>
                <a:ea typeface="Microsoft Yahei"/>
                <a:cs typeface="Microsoft Yahei"/>
              </a:rPr>
              <a:t>执行元件</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如液压缸或液压马达，将液体的压力能转换为机械能，实现工作部件的直线或旋转运动。</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组成</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压力机液压系统通常由动力元件、执行元件、控制元件和辅助元件等部分组成。</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2325" b="1">
                <a:solidFill>
                  <a:schemeClr val="accent1">
                    <a:alpha val="100000"/>
                  </a:schemeClr>
                </a:solidFill>
                <a:latin typeface="Microsoft Yahei"/>
                <a:ea typeface="Microsoft Yahei"/>
                <a:cs typeface="Microsoft Yahei"/>
              </a:rPr>
              <a:t>动力元件</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包括液压泵，其作用是将原动机（如电动机）的机械能转换为液体的压力能。</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压力机液压系统的组成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工作原理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在压力机液压系统中，液压泵将机械能转换为液体的压力能，通过管道和阀门等控制元件将液体压力能传递给执行元件，执行元件再将液体的压力能转换为机械能，驱动工作部件实现所需的运动或操作。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流程图或动画演示</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可以通过流程图或动画演示来直观地展示压力机液压系统的工作原理，帮助用户更好地理解其工作过程。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563" r="28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压力机液压系统的工作原理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压力机液压系统的元件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液压泵的种类繁多，常见的有齿轮泵、叶片泵、柱塞泵等，根据不同的应用场景选择合适的液压泵。</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液压泵的性能参数包括排量、额定压力和效率等，这些参数的选择直接影响着液压系统的性能和可靠性。</a:t>
            </a:r>
          </a:p>
        </p:txBody>
      </p:sp>
      <p:pic>
        <p:nvPicPr>
          <p:cNvPr id="7" name="Picture 7"/>
          <p:cNvPicPr>
            <a:picLocks noChangeAspect="1"/>
          </p:cNvPicPr>
          <p:nvPr/>
        </p:nvPicPr>
        <p:blipFill>
          <a:blip r:embed="rId2"/>
          <a:srcRect l="9585" r="958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408" r="9408"/>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液压泵是液压系统的核心元件，负责将原动机的机械能转换为液体的压力能，为整个液压系统提供动力。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液压泵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液压阀是液压系统中的控制元件，用于控制液体的流动方向、压力和流量等。</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液压阀的种类繁多，常见的有溢流阀、减压阀、换向阀等，根据不同的控制需求选择合适的液压阀。</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液压阀的性能参数包括流量、控制精度和响应时间等，这些参数的选择直接影响着液压系统的控制精度和稳定性。</a:t>
            </a:r>
          </a:p>
        </p:txBody>
      </p:sp>
      <p:pic>
        <p:nvPicPr>
          <p:cNvPr id="11" name="Picture 11"/>
          <p:cNvPicPr>
            <a:picLocks noChangeAspect="1"/>
          </p:cNvPicPr>
          <p:nvPr/>
        </p:nvPicPr>
        <p:blipFill>
          <a:blip r:embed="rId2"/>
          <a:srcRect l="16667" r="16667"/>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rcRect t="12500" b="12500"/>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rcRect l="16667" r="16667"/>
          <a:stretch>
            <a:fillRect/>
          </a:stretch>
        </p:blipFill>
        <p:spPr>
          <a:xfrm>
            <a:off x="8622484" y="1569037"/>
            <a:ext cx="2635073"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液压阀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液压缸</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液压缸是液压系统中的执行元件，用于将液体的压力能转换为机械能，驱动负载运动。</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液压缸的种类繁多，常见的有活塞缸、柱塞缸、摆动缸等，根据不同的应用场景选择合适的液压缸。</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液压缸的性能参数包括推力、速度和行程等，这些参数的选择直接影响着液压系统的输出性能和稳定性。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https://d.book118.com/088050007140006023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2024-08-30T18:14:20.939</cp:lastPrinted>
  <dcterms:created xsi:type="dcterms:W3CDTF">2024-08-30T10:14:20Z</dcterms:created>
  <dcterms:modified xsi:type="dcterms:W3CDTF">2024-08-30T10:14:23Z</dcterms:modified>
</cp:coreProperties>
</file>