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A1FA05-C06A-43A1-901B-791FF8F1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9E6FC-AA77-4153-BCB2-7FE518EDD0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138CE-D97E-499C-8C31-6B9E50239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7EA19-F7ED-410E-A2E5-678BAEDB4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EAEEE-9A16-4344-9537-C9DDC1DA0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928C97-9078-486E-80E8-0046F8B0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BE369B-720D-4C9A-90EA-06E0764E41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83CE1D-FE18-44C7-A2C7-41FCECB2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098DA3-440D-47F6-BC5B-D3FFB7F6A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C4508-CC04-47C7-B0E8-D1483BA42F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EB7D5-C6E9-4FE0-8D9C-2EBABAE95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50136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栈桥施工安全培训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栈桥施工安全基础知识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栈桥施工常见安全风险及应对措施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紧急情况处理与救援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施工安全意识与行为规范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64" b="1756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19" b="1941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提高施工人员的安全意识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通过培训，使施工人员充分认识到安全施工的重要性，了解并掌握安全操作规程和安全防护措施，从而降低事故发生的概率。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确保施工过程的安全可控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通过培训，使施工人员熟悉施工环境、设备、工具等的安全使用和维护，提高施工过程中的安全防范能力，确保施工过程的安全可控。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保障施工人员的生命安全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通过培训，使施工人员掌握应对突发事件的应急处理能力，提高自我保护意识和能力，最大程度地保障施工人员的生命安全。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107" b="21107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法律法规对建筑施工安全的要求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建筑施工行业相关的法律法规对建筑施工安全提出了明确要求，要求施工单位必须对施工人员进行安全教育培训，确保施工人员的安全意识和技能水平符合法律法规的要求。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建筑施工行业安全事故频发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建筑施工行业是一个高风险行业，安全事故时有发生，这给施工人员的生命安全带来了严重威胁。因此，加强施工安全培训，提高施工人员的安全意识和技能水平，是建筑施工行业亟待解决的问题。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栈桥施工安全基础知识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施工前必须进行安全风险评估，制定安全措施并报批。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施工人员必须佩戴符合要求的安全帽、安全带等防护用品。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施工期间应设置明显的安全警示标志和围栏，确保施工现场安全。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禁止在施工现场吸烟、乱扔垃圾等行为，保持施工现场整洁。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栈桥施工安全规定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34345" y="2506766"/>
            <a:ext cx="11957655" cy="2099469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ln w="166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73281" y="1802343"/>
            <a:ext cx="631058" cy="631058"/>
            <a:chOff x="1473281" y="1802343"/>
            <a:chExt cx="631058" cy="631058"/>
          </a:xfrm>
        </p:grpSpPr>
        <p:sp>
          <p:nvSpPr>
            <p:cNvPr id="4" name="AutoShape 4"/>
            <p:cNvSpPr/>
            <p:nvPr/>
          </p:nvSpPr>
          <p:spPr>
            <a:xfrm>
              <a:off x="147328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73281" y="190292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2406325" y="5062819"/>
            <a:ext cx="631058" cy="631058"/>
            <a:chOff x="2406325" y="5062819"/>
            <a:chExt cx="631058" cy="631058"/>
          </a:xfrm>
        </p:grpSpPr>
        <p:sp>
          <p:nvSpPr>
            <p:cNvPr id="7" name="AutoShape 7"/>
            <p:cNvSpPr/>
            <p:nvPr/>
          </p:nvSpPr>
          <p:spPr>
            <a:xfrm>
              <a:off x="2406325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TextBox 8"/>
            <p:cNvSpPr txBox="1"/>
            <p:nvPr/>
          </p:nvSpPr>
          <p:spPr>
            <a:xfrm>
              <a:off x="2406325" y="5170597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6325331" y="1802343"/>
            <a:ext cx="631058" cy="631058"/>
            <a:chOff x="6325331" y="1802343"/>
            <a:chExt cx="631058" cy="631058"/>
          </a:xfrm>
        </p:grpSpPr>
        <p:sp>
          <p:nvSpPr>
            <p:cNvPr id="10" name="AutoShape 10"/>
            <p:cNvSpPr/>
            <p:nvPr/>
          </p:nvSpPr>
          <p:spPr>
            <a:xfrm>
              <a:off x="6325331" y="1802343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25331" y="1907194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864338" y="5062819"/>
            <a:ext cx="631058" cy="631058"/>
            <a:chOff x="7864338" y="5062819"/>
            <a:chExt cx="631058" cy="631058"/>
          </a:xfrm>
        </p:grpSpPr>
        <p:sp>
          <p:nvSpPr>
            <p:cNvPr id="13" name="AutoShape 13"/>
            <p:cNvSpPr/>
            <p:nvPr/>
          </p:nvSpPr>
          <p:spPr>
            <a:xfrm>
              <a:off x="7864338" y="5062819"/>
              <a:ext cx="631058" cy="63105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864338" y="5171572"/>
              <a:ext cx="631058" cy="401574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4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15" name="AutoShape 15"/>
          <p:cNvSpPr/>
          <p:nvPr/>
        </p:nvSpPr>
        <p:spPr>
          <a:xfrm>
            <a:off x="2318985" y="1485710"/>
            <a:ext cx="2323724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施工现场应配置消防器材、急救箱等应急设备。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145706" y="1485710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高处作业应使用安全网、安全带、安全帽等防护设备。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3324375" y="4766363"/>
            <a:ext cx="2299372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电气设备应符合安全规范，定期进行检查和维护。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4801322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施工机械应定期进行安全检测和维护，确保设备正常运行。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施工安全防护设备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施工人员应熟悉施工工艺和操作规程，严格按照规程进行操作。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高处作业时应遵守高处作业安全规程，禁止向下抛物。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电气设备操作应由专业电工进行，禁止非专业人员随意操作。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施工机械操作应由专业人员进行，禁止非专业人员随意操作。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施工安全操作规程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栈桥施工常见安全风险及应对措施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高处坠落是栈桥施工中常见的安全风险，需要采取有效的防护措施来降低事故发生的风险。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在高处作业时，应设置安全网、安全带、安全护栏等防护措施，确保作业人员不发生坠落事故。同时，应定期检查设备、设施的完好性，及时维修和更换破损、老化的设备。</a:t>
            </a:r>
            <a:endParaRPr lang="en-US" sz="1100"/>
          </a:p>
          <a:p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高处坠落风险及应对措施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物体打击是栈桥施工中常见的安全风险，需要采取有效的防护措施来降低事故发生的风险。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在施工过程中，应确保作业人员佩戴好安全帽、防护眼镜等个人防护用品，防止物体飞溅、撞击造成伤害。同时，应合理安排施工顺序，避免交叉作业和垂直作业，减少物体打击事故的发生。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物体打击风险及应对措施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44" r="1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触电是栈桥施工中常见的安全风险，需要采取有效的防护措施来降低事故发生的风险。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在施工现场，应确保用电设备符合国家安全标准，并定期进行检查和维护。同时，应设置漏电保护装置，确保在发生漏电等异常情况时能够及时切断电源，防止触电事故的发生。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触电风险及应对措施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https://d.book118.com/088050136022006030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2024-09-06T08:30:34.660</cp:lastPrinted>
  <dcterms:created xsi:type="dcterms:W3CDTF">2024-09-06T00:30:34Z</dcterms:created>
  <dcterms:modified xsi:type="dcterms:W3CDTF">2024-09-06T00:30:36Z</dcterms:modified>
</cp:coreProperties>
</file>