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FBF76-DED1-4CF0-B920-34D486CA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87923-AA86-4B51-991B-CFDF83F8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CDD4B-45A0-4AE7-9485-3A2AEF2C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07B7E-93CD-459C-AD9A-8A3ECAA3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68382-04B6-42FB-86CB-65620559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B8DA6-D745-49A8-B602-5E0C4B43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835FF-0ECC-40E2-A40D-1177E20F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1F1C5-B3F4-4303-8395-C0C49559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615A8-DA34-4E45-9B75-9FBA79F8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BB26-91E1-4A4F-9A95-8DAB52D9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6F459-DF6C-4F46-B995-A1A0D11E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014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化工灾害预防处置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化工灾害处置方法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化工灾害预防处置的未来发展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化工灾害是指由化学物质泄漏、爆炸、火灾等事故引发的灾害事件，具有突发性、灾难性、社会危害性等特点。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化工灾害具有难以预测、危害范围广、后果严重、救援难度大等特点，需要采取科学有效的预防和处置措施。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化工灾害可能导致大量人员伤亡，尤其是涉及有毒有害物质的泄漏和爆炸，对现场人员和周边居民的生命安全构成严重威胁。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化工灾害可能导致化学物质泄漏和有毒有害物质的排放，对周边环境和生态系统造成严重污染和破坏。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99" r="151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化工灾害可能导致重大经济损失，包括直接经济损失和间接经济损失，如设备损坏、生产停滞、环境污染治理等。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化工灾害的危害性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化工灾害可分为泄漏事故、爆炸事故、火灾事故等。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按事故类型分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按危害程度分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按化学物质分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化工灾害可分为一般事故、较大事故、重大事故和特大事故。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化工灾害可分为有毒有害物质事故和易燃易爆物质事故。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化工灾害的分类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设备维护与检查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定期对化工设备进行维护和检查，确保设备处于良好状态，防止因设备故障引发的事故。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建立设备维护和检查的记录和档案，对设备的运行状况进行跟踪管理，及时发现和处理潜在问题。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对重要设备和关键部位进行重点维护和检查，确保其稳定、安全地运行。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建立健全的安全管理制度，明确各级人员的安全职责和工作要求。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制定详细的安全操作规程，规范员工的操作行为，防止因操作不当引发的事故。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建立安全检查和隐患排查制度，定期对化工生产现场进行检查和评估，及时发现和整改安全隐患。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定期对员工的安全培训效果进行评估和反馈，不断改进和完善培训计划和方法。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对员工进行安全意识和安全知识的培训，提高员工的安全意识和安全操作技能。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针对不同岗位和工种，开展有针对性的安全培训，确保员工掌握本岗位的安全操作要求和应急处置措施。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根据化工企业的特点和实际情况，制定切实可行的应急预案，明确应急组织、救援队伍、救援装备和救援路线等。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对应急预案进行定期的演练和评估，及时发现和改进预案中存在的问题和不足。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与当地政府和相关单位建立应急联动机制，加强信息沟通和资源共享，提高应对化工灾害的能力和效率。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化工灾害处置方法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https://d.book118.com/088050140022006030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2024-09-06T08:30:34.693</cp:lastPrinted>
  <dcterms:created xsi:type="dcterms:W3CDTF">2024-09-06T00:30:34Z</dcterms:created>
  <dcterms:modified xsi:type="dcterms:W3CDTF">2024-09-06T00:30:36Z</dcterms:modified>
</cp:coreProperties>
</file>