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9279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205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.xml" /><Relationship Id="rId2" Type="http://schemas.openxmlformats.org/officeDocument/2006/relationships/tags" Target="../tags/tag9.xml" /><Relationship Id="rId3" Type="http://schemas.openxmlformats.org/officeDocument/2006/relationships/tags" Target="../tags/tag10.xml" /><Relationship Id="rId4" Type="http://schemas.openxmlformats.org/officeDocument/2006/relationships/tags" Target="../tags/tag11.xml" /><Relationship Id="rId5" Type="http://schemas.openxmlformats.org/officeDocument/2006/relationships/tags" Target="../tags/tag12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3.xml" /><Relationship Id="rId3" Type="http://schemas.openxmlformats.org/officeDocument/2006/relationships/tags" Target="../tags/tag14.xml" /><Relationship Id="rId4" Type="http://schemas.openxmlformats.org/officeDocument/2006/relationships/tags" Target="../tags/tag15.xml" /><Relationship Id="rId5" Type="http://schemas.openxmlformats.org/officeDocument/2006/relationships/tags" Target="../tags/tag16.xml" /><Relationship Id="rId6" Type="http://schemas.openxmlformats.org/officeDocument/2006/relationships/tags" Target="../tags/tag17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.xml" /><Relationship Id="rId2" Type="http://schemas.openxmlformats.org/officeDocument/2006/relationships/tags" Target="../tags/tag19.xml" /><Relationship Id="rId3" Type="http://schemas.openxmlformats.org/officeDocument/2006/relationships/tags" Target="../tags/tag20.xml" /><Relationship Id="rId4" Type="http://schemas.openxmlformats.org/officeDocument/2006/relationships/image" Target="../media/image3.png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tags" Target="../tags/tag23.xml" /><Relationship Id="rId8" Type="http://schemas.openxmlformats.org/officeDocument/2006/relationships/tags" Target="../tags/tag24.xml" /><Relationship Id="rId9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5.xml" /><Relationship Id="rId2" Type="http://schemas.openxmlformats.org/officeDocument/2006/relationships/tags" Target="../tags/tag26.xml" /><Relationship Id="rId3" Type="http://schemas.openxmlformats.org/officeDocument/2006/relationships/tags" Target="../tags/tag27.xml" /><Relationship Id="rId4" Type="http://schemas.openxmlformats.org/officeDocument/2006/relationships/tags" Target="../tags/tag28.xml" /><Relationship Id="rId5" Type="http://schemas.openxmlformats.org/officeDocument/2006/relationships/tags" Target="../tags/tag29.xml" /><Relationship Id="rId6" Type="http://schemas.openxmlformats.org/officeDocument/2006/relationships/tags" Target="../tags/tag30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tags" Target="../tags/tag35.xml" /><Relationship Id="rId6" Type="http://schemas.openxmlformats.org/officeDocument/2006/relationships/tags" Target="../tags/tag36.xml" /><Relationship Id="rId7" Type="http://schemas.openxmlformats.org/officeDocument/2006/relationships/tags" Target="../tags/tag37.xml" /><Relationship Id="rId8" Type="http://schemas.openxmlformats.org/officeDocument/2006/relationships/tags" Target="../tags/tag38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9.xml" /><Relationship Id="rId2" Type="http://schemas.openxmlformats.org/officeDocument/2006/relationships/tags" Target="../tags/tag40.xml" /><Relationship Id="rId3" Type="http://schemas.openxmlformats.org/officeDocument/2006/relationships/tags" Target="../tags/tag41.xml" /><Relationship Id="rId4" Type="http://schemas.openxmlformats.org/officeDocument/2006/relationships/tags" Target="../tags/tag42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2" Type="http://schemas.openxmlformats.org/officeDocument/2006/relationships/tags" Target="../tags/tag43.xml" /><Relationship Id="rId3" Type="http://schemas.openxmlformats.org/officeDocument/2006/relationships/tags" Target="../tags/tag44.xml" /><Relationship Id="rId4" Type="http://schemas.openxmlformats.org/officeDocument/2006/relationships/tags" Target="../tags/tag45.xml" /><Relationship Id="rId5" Type="http://schemas.openxmlformats.org/officeDocument/2006/relationships/tags" Target="../tags/tag46.xml" /><Relationship Id="rId6" Type="http://schemas.openxmlformats.org/officeDocument/2006/relationships/image" Target="../media/image5.png" /><Relationship Id="rId7" Type="http://schemas.openxmlformats.org/officeDocument/2006/relationships/tags" Target="../tags/tag47.xml" /><Relationship Id="rId8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image" Target="../media/image5.png" /><Relationship Id="rId6" Type="http://schemas.openxmlformats.org/officeDocument/2006/relationships/tags" Target="../tags/tag52.xml" /><Relationship Id="rId7" Type="http://schemas.openxmlformats.org/officeDocument/2006/relationships/image" Target="../media/image4.png" /><Relationship Id="rId8" Type="http://schemas.openxmlformats.org/officeDocument/2006/relationships/tags" Target="../tags/tag53.xml" /><Relationship Id="rId9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4.xml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tags" Target="../tags/tag58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9.xml" /><Relationship Id="rId2" Type="http://schemas.openxmlformats.org/officeDocument/2006/relationships/image" Target="../media/image6.png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tags" Target="../tags/tag64.xml" /><Relationship Id="rId8" Type="http://schemas.openxmlformats.org/officeDocument/2006/relationships/tags" Target="../tags/tag65.xml" /><Relationship Id="rId9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F557A0-03B2-431D-8F54-806F1AB7A4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03D669-17FD-4BE4-8E13-60664D173F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1CFE2A-2CEE-4846-ABD8-0768E64CCB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DF0E539-C5F9-4013-B44C-F7670727D9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0B0B838-0A68-477E-A0BE-0946577676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769F596-ADE9-4E0A-9D4F-6FA7CA477D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17A8616-A8BE-48B3-B7BB-0CE9B810F4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F69AB77-B921-4255-A964-00533E4FA7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A16B3F1-548F-4741-99F5-AD1ED70C09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65F02F-73A0-4762-B45F-38DD9EC01F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F47365-4FF7-4344-B920-ABAFD8BB8F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@png" descr="preencoded.png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3905" cy="6858000"/>
          </a:xfrm>
          <a:prstGeom prst="rect">
            <a:avLst/>
          </a:prstGeom>
        </p:spPr>
      </p:pic>
      <p:sp>
        <p:nvSpPr>
          <p:cNvPr id="1048668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838200" y="1190479"/>
            <a:ext cx="5257800" cy="2452093"/>
          </a:xfrm>
        </p:spPr>
        <p:txBody>
          <a:bodyPr anchor="b">
            <a:noAutofit/>
          </a:bodyPr>
          <a:lstStyle>
            <a:lvl1pPr algn="l">
              <a:lnSpc>
                <a:spcPct val="100000"/>
              </a:lnSpc>
              <a:defRPr sz="4800">
                <a:solidFill>
                  <a:schemeClr val="accent1">
                    <a:lumMod val="50000"/>
                  </a:schemeClr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</a:t>
            </a:r>
            <a:br>
              <a:rPr lang="en-US" altLang="zh-CN"/>
            </a:br>
            <a:r>
              <a:rPr lang="zh-CN" altLang="en-US"/>
              <a:t>编辑母版标题样式</a:t>
            </a:r>
            <a:endParaRPr lang="zh-CN" altLang="en-US"/>
          </a:p>
        </p:txBody>
      </p:sp>
      <p:sp>
        <p:nvSpPr>
          <p:cNvPr id="1048670" name="文本占位符 23"/>
          <p:cNvSpPr>
            <a:spLocks noGrp="1"/>
          </p:cNvSpPr>
          <p:nvPr>
            <p:ph type="body" sz="quarter" idx="17" hasCustomPrompt="1"/>
            <p:custDataLst>
              <p:tags r:id="rId4"/>
            </p:custDataLst>
          </p:nvPr>
        </p:nvSpPr>
        <p:spPr>
          <a:xfrm>
            <a:off x="838199" y="4144300"/>
            <a:ext cx="5343524" cy="1404250"/>
          </a:xfrm>
        </p:spPr>
        <p:txBody>
          <a:bodyPr anchor="t">
            <a:normAutofit/>
          </a:bodyPr>
          <a:lstStyle>
            <a:lvl1pPr marL="0" indent="0" algn="just">
              <a:lnSpc>
                <a:spcPct val="100000"/>
              </a:lnSpc>
              <a:buNone/>
              <a:defRPr sz="180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sp>
        <p:nvSpPr>
          <p:cNvPr id="1048672" name="副标题 2"/>
          <p:cNvSpPr>
            <a:spLocks noGrp="1"/>
          </p:cNvSpPr>
          <p:nvPr>
            <p:ph type="subTitle" idx="1"/>
            <p:custDataLst>
              <p:tags r:id="rId5"/>
            </p:custDataLst>
          </p:nvPr>
        </p:nvSpPr>
        <p:spPr>
          <a:xfrm>
            <a:off x="838198" y="3668858"/>
            <a:ext cx="5257802" cy="482678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1">
                    <a:lumMod val="50000"/>
                  </a:schemeClr>
                </a:solidFill>
                <a:latin typeface="+mj-ea"/>
                <a:ea typeface="+mj-ea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74" name="日期占位符 2"/>
          <p:cNvSpPr>
            <a:spLocks noGrp="1"/>
          </p:cNvSpPr>
          <p:nvPr>
            <p:ph type="dt" sz="half" idx="18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页脚占位符 4"/>
          <p:cNvSpPr>
            <a:spLocks noGrp="1"/>
          </p:cNvSpPr>
          <p:nvPr>
            <p:ph type="ftr" sz="quarter" idx="19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78" name="灯片编号占位符 5"/>
          <p:cNvSpPr>
            <a:spLocks noGrp="1"/>
          </p:cNvSpPr>
          <p:nvPr>
            <p:ph type="sldNum" sz="quarter" idx="20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200" y="360045"/>
            <a:ext cx="9267701" cy="654685"/>
          </a:xfrm>
        </p:spPr>
        <p:txBody>
          <a:bodyPr/>
          <a:lstStyle>
            <a:lvl1pPr>
              <a:defRPr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82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8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6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8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@png" descr="preencoded.png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2125714"/>
          </a:xfrm>
          <a:prstGeom prst="rect">
            <a:avLst/>
          </a:prstGeom>
        </p:spPr>
      </p:pic>
      <p:sp>
        <p:nvSpPr>
          <p:cNvPr id="1048690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840105" y="449580"/>
            <a:ext cx="10608945" cy="896620"/>
          </a:xfrm>
        </p:spPr>
        <p:txBody>
          <a:bodyPr anchor="b">
            <a:normAutofit/>
          </a:bodyPr>
          <a:lstStyle>
            <a:lvl1pPr>
              <a:defRPr sz="4800"/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92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4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698" name="矩形 2"/>
          <p:cNvSpPr/>
          <p:nvPr userDrawn="1">
            <p:custDataLst>
              <p:tags r:id="rId1"/>
            </p:custDataLst>
          </p:nvPr>
        </p:nvSpPr>
        <p:spPr>
          <a:xfrm>
            <a:off x="-12700" y="6985"/>
            <a:ext cx="12204700" cy="6851015"/>
          </a:xfrm>
          <a:prstGeom prst="rect">
            <a:avLst/>
          </a:prstGeom>
          <a:gradFill>
            <a:gsLst>
              <a:gs pos="0">
                <a:schemeClr val="accent3">
                  <a:lumMod val="1000"/>
                  <a:lumOff val="99000"/>
                </a:schemeClr>
              </a:gs>
              <a:gs pos="74000">
                <a:schemeClr val="accent2">
                  <a:lumMod val="15000"/>
                  <a:lumOff val="85000"/>
                </a:schemeClr>
              </a:gs>
              <a:gs pos="100000">
                <a:schemeClr val="accent2">
                  <a:lumMod val="15000"/>
                  <a:lumOff val="85000"/>
                </a:schemeClr>
              </a:gs>
            </a:gsLst>
            <a:lin ang="27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00" name="标题 1"/>
          <p:cNvSpPr>
            <a:spLocks noGrp="1"/>
          </p:cNvSpPr>
          <p:nvPr>
            <p:ph type="title" hasCustomPrompt="1"/>
            <p:custDataLst>
              <p:tags r:id="rId2"/>
            </p:custDataLst>
          </p:nvPr>
        </p:nvSpPr>
        <p:spPr>
          <a:xfrm>
            <a:off x="1042271" y="3682871"/>
            <a:ext cx="5754314" cy="2476722"/>
          </a:xfrm>
        </p:spPr>
        <p:txBody>
          <a:bodyPr anchor="t">
            <a:normAutofit/>
          </a:bodyPr>
          <a:lstStyle>
            <a:lvl1pPr algn="just">
              <a:defRPr sz="5400"/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702" name="文本占位符 7"/>
          <p:cNvSpPr>
            <a:spLocks noGrp="1"/>
          </p:cNvSpPr>
          <p:nvPr>
            <p:ph type="body" sz="quarter" idx="13" hasCustomPrompt="1"/>
            <p:custDataLst>
              <p:tags r:id="rId3"/>
            </p:custDataLst>
          </p:nvPr>
        </p:nvSpPr>
        <p:spPr>
          <a:xfrm>
            <a:off x="1040366" y="2414141"/>
            <a:ext cx="5754314" cy="1224280"/>
          </a:xfrm>
        </p:spPr>
        <p:txBody>
          <a:bodyPr anchor="b">
            <a:noAutofit/>
          </a:bodyPr>
          <a:lstStyle>
            <a:lvl1pPr marL="0" indent="0" algn="just">
              <a:buNone/>
              <a:defRPr sz="8000" b="1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  <p:pic>
        <p:nvPicPr>
          <p:cNvPr id="2097161" name="图片 4" descr="未标题-4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rcRect l="56742" t="21431" b="17463"/>
          <a:stretch>
            <a:fillRect/>
          </a:stretch>
        </p:blipFill>
        <p:spPr>
          <a:xfrm>
            <a:off x="7108825" y="1150966"/>
            <a:ext cx="5085715" cy="5711190"/>
          </a:xfrm>
          <a:prstGeom prst="rect">
            <a:avLst/>
          </a:prstGeom>
        </p:spPr>
      </p:pic>
      <p:sp>
        <p:nvSpPr>
          <p:cNvPr id="1048704" name="日期占位符 3"/>
          <p:cNvSpPr>
            <a:spLocks noGrp="1"/>
          </p:cNvSpPr>
          <p:nvPr>
            <p:ph type="dt" sz="half" idx="14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6" name="页脚占位符 5"/>
          <p:cNvSpPr>
            <a:spLocks noGrp="1"/>
          </p:cNvSpPr>
          <p:nvPr>
            <p:ph type="ftr" sz="quarter" idx="15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6"/>
          <p:cNvSpPr>
            <a:spLocks noGrp="1"/>
          </p:cNvSpPr>
          <p:nvPr>
            <p:ph type="sldNum" sz="quarter" idx="16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1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2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6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0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2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9288000" cy="6552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4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26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8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0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2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4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6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3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0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2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4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1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2633" t="71072" r="68750" b="10324"/>
          <a:stretch>
            <a:fillRect/>
          </a:stretch>
        </p:blipFill>
        <p:spPr>
          <a:xfrm>
            <a:off x="0" y="5592726"/>
            <a:ext cx="2553970" cy="1275907"/>
          </a:xfrm>
          <a:prstGeom prst="rect">
            <a:avLst/>
          </a:prstGeom>
        </p:spPr>
      </p:pic>
      <p:sp>
        <p:nvSpPr>
          <p:cNvPr id="1048746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pic>
        <p:nvPicPr>
          <p:cNvPr id="2097165" name="图片 13"/>
          <p:cNvPicPr>
            <a:picLocks noChangeAspect="1"/>
          </p:cNvPicPr>
          <p:nvPr userDrawn="1">
            <p:custDataLst>
              <p:tags r:id="rId7"/>
            </p:custDataLst>
          </p:nvPr>
        </p:nvPicPr>
        <p:blipFill>
          <a:blip r:embed="rId6"/>
          <a:srcRect l="75357" t="19812" r="7610" b="57361"/>
          <a:stretch>
            <a:fillRect/>
          </a:stretch>
        </p:blipFill>
        <p:spPr>
          <a:xfrm>
            <a:off x="9882505" y="0"/>
            <a:ext cx="2309495" cy="241808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52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54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pic>
        <p:nvPicPr>
          <p:cNvPr id="2097167" name="图片 13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rcRect l="75357" t="19812" r="7610" b="57361"/>
          <a:stretch>
            <a:fillRect/>
          </a:stretch>
        </p:blipFill>
        <p:spPr>
          <a:xfrm>
            <a:off x="9882505" y="0"/>
            <a:ext cx="2309495" cy="2418080"/>
          </a:xfrm>
          <a:prstGeom prst="rect">
            <a:avLst/>
          </a:prstGeom>
        </p:spPr>
      </p:pic>
      <p:pic>
        <p:nvPicPr>
          <p:cNvPr id="2097169" name="图片 11"/>
          <p:cNvPicPr>
            <a:picLocks noChangeAspect="1"/>
          </p:cNvPicPr>
          <p:nvPr userDrawn="1">
            <p:custDataLst>
              <p:tags r:id="rId8"/>
            </p:custDataLst>
          </p:nvPr>
        </p:nvPicPr>
        <p:blipFill>
          <a:blip r:embed="rId7"/>
          <a:srcRect l="2633" t="71072" r="68750" b="10324"/>
          <a:stretch>
            <a:fillRect/>
          </a:stretch>
        </p:blipFill>
        <p:spPr>
          <a:xfrm>
            <a:off x="0" y="5592726"/>
            <a:ext cx="2553970" cy="1275907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6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6295" y="239395"/>
            <a:ext cx="9029065" cy="596900"/>
          </a:xfrm>
        </p:spPr>
        <p:txBody>
          <a:bodyPr/>
          <a:lstStyle>
            <a:lvl1pPr>
              <a:defRPr sz="28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2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836295"/>
            <a:ext cx="9027795" cy="365760"/>
          </a:xfrm>
        </p:spPr>
        <p:txBody>
          <a:bodyPr anchor="t"/>
          <a:lstStyle>
            <a:lvl1pPr marL="0" indent="0">
              <a:buNone/>
              <a:defRPr sz="1600" b="0">
                <a:solidFill>
                  <a:schemeClr val="accent1">
                    <a:lumMod val="5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64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770" name="矩形 7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71" name="图片 6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3994150" y="0"/>
            <a:ext cx="8197850" cy="6858000"/>
          </a:xfrm>
          <a:prstGeom prst="rect">
            <a:avLst/>
          </a:prstGeom>
        </p:spPr>
      </p:pic>
      <p:sp>
        <p:nvSpPr>
          <p:cNvPr id="1048772" name="标题 1"/>
          <p:cNvSpPr>
            <a:spLocks noGrp="1"/>
          </p:cNvSpPr>
          <p:nvPr>
            <p:ph type="ctrTitle"/>
            <p:custDataLst>
              <p:tags r:id="rId4"/>
            </p:custDataLst>
          </p:nvPr>
        </p:nvSpPr>
        <p:spPr>
          <a:xfrm>
            <a:off x="645160" y="624840"/>
            <a:ext cx="3348990" cy="3051810"/>
          </a:xfrm>
        </p:spPr>
        <p:txBody>
          <a:bodyPr anchor="b" anchorCtr="0">
            <a:normAutofit/>
          </a:bodyPr>
          <a:lstStyle>
            <a:lvl1pPr algn="l">
              <a:lnSpc>
                <a:spcPct val="100000"/>
              </a:lnSpc>
              <a:defRPr sz="48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74" name="文本占位符 23"/>
          <p:cNvSpPr>
            <a:spLocks noGrp="1"/>
          </p:cNvSpPr>
          <p:nvPr>
            <p:ph type="body" sz="quarter" idx="17" hasCustomPrompt="1"/>
            <p:custDataLst>
              <p:tags r:id="rId5"/>
            </p:custDataLst>
          </p:nvPr>
        </p:nvSpPr>
        <p:spPr>
          <a:xfrm>
            <a:off x="645160" y="3878580"/>
            <a:ext cx="2743200" cy="2185670"/>
          </a:xfrm>
        </p:spPr>
        <p:txBody>
          <a:bodyPr anchor="t" anchorCtr="0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sp>
        <p:nvSpPr>
          <p:cNvPr id="1048776" name="日期占位符 2"/>
          <p:cNvSpPr>
            <a:spLocks noGrp="1"/>
          </p:cNvSpPr>
          <p:nvPr>
            <p:ph type="dt" sz="half" idx="18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3"/>
          <p:cNvSpPr>
            <a:spLocks noGrp="1"/>
          </p:cNvSpPr>
          <p:nvPr>
            <p:ph type="ftr" sz="quarter" idx="19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4"/>
          <p:cNvSpPr>
            <a:spLocks noGrp="1"/>
          </p:cNvSpPr>
          <p:nvPr>
            <p:ph type="sldNum" sz="quarter" idx="20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66.xml" /><Relationship Id="rId13" Type="http://schemas.openxmlformats.org/officeDocument/2006/relationships/image" Target="../media/image5.png" /><Relationship Id="rId14" Type="http://schemas.openxmlformats.org/officeDocument/2006/relationships/tags" Target="../tags/tag67.xml" /><Relationship Id="rId15" Type="http://schemas.openxmlformats.org/officeDocument/2006/relationships/image" Target="../media/image4.png" /><Relationship Id="rId16" Type="http://schemas.openxmlformats.org/officeDocument/2006/relationships/tags" Target="../tags/tag68.xml" /><Relationship Id="rId17" Type="http://schemas.openxmlformats.org/officeDocument/2006/relationships/tags" Target="../tags/tag69.xml" /><Relationship Id="rId18" Type="http://schemas.openxmlformats.org/officeDocument/2006/relationships/tags" Target="../tags/tag70.xml" /><Relationship Id="rId19" Type="http://schemas.openxmlformats.org/officeDocument/2006/relationships/tags" Target="../tags/tag71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72.xml" /><Relationship Id="rId21" Type="http://schemas.openxmlformats.org/officeDocument/2006/relationships/tags" Target="../tags/tag73.xml" /><Relationship Id="rId22" Type="http://schemas.openxmlformats.org/officeDocument/2006/relationships/tags" Target="../tags/tag74.xml" /><Relationship Id="rId23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矩形 7"/>
          <p:cNvSpPr/>
          <p:nvPr userDrawn="1">
            <p:custDataLst>
              <p:tags r:id="rId12"/>
            </p:custDataLst>
          </p:nvPr>
        </p:nvSpPr>
        <p:spPr>
          <a:xfrm>
            <a:off x="0" y="0"/>
            <a:ext cx="12192000" cy="119062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53" name="图片 13"/>
          <p:cNvPicPr>
            <a:picLocks noChangeAspect="1"/>
          </p:cNvPicPr>
          <p:nvPr userDrawn="1">
            <p:custDataLst>
              <p:tags r:id="rId14"/>
            </p:custDataLst>
          </p:nvPr>
        </p:nvPicPr>
        <p:blipFill>
          <a:blip r:embed="rId13"/>
          <a:srcRect l="75357" t="19812" r="7610" b="57361"/>
          <a:stretch>
            <a:fillRect/>
          </a:stretch>
        </p:blipFill>
        <p:spPr>
          <a:xfrm>
            <a:off x="9890125" y="0"/>
            <a:ext cx="2309495" cy="2418080"/>
          </a:xfrm>
          <a:prstGeom prst="rect">
            <a:avLst/>
          </a:prstGeom>
        </p:spPr>
      </p:pic>
      <p:pic>
        <p:nvPicPr>
          <p:cNvPr id="2097155" name="图片 11"/>
          <p:cNvPicPr>
            <a:picLocks noChangeAspect="1"/>
          </p:cNvPicPr>
          <p:nvPr userDrawn="1">
            <p:custDataLst>
              <p:tags r:id="rId16"/>
            </p:custDataLst>
          </p:nvPr>
        </p:nvPicPr>
        <p:blipFill>
          <a:blip r:embed="rId15"/>
          <a:srcRect l="2633" t="71072" r="68750" b="10324"/>
          <a:stretch>
            <a:fillRect/>
          </a:stretch>
        </p:blipFill>
        <p:spPr>
          <a:xfrm>
            <a:off x="0" y="5592726"/>
            <a:ext cx="2553970" cy="1275907"/>
          </a:xfrm>
          <a:prstGeom prst="rect">
            <a:avLst/>
          </a:prstGeom>
        </p:spPr>
      </p:pic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7"/>
            </p:custDataLst>
          </p:nvPr>
        </p:nvSpPr>
        <p:spPr>
          <a:xfrm>
            <a:off x="838200" y="360045"/>
            <a:ext cx="9288439" cy="654685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8"/>
            </p:custDataLst>
          </p:nvPr>
        </p:nvSpPr>
        <p:spPr>
          <a:xfrm>
            <a:off x="838200" y="1460500"/>
            <a:ext cx="10515600" cy="4717415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19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20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21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22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9269" r:id="rId2"/>
    <p:sldLayoutId id="2147489270" r:id="rId3"/>
    <p:sldLayoutId id="2147489271" r:id="rId4"/>
    <p:sldLayoutId id="2147489272" r:id="rId5"/>
    <p:sldLayoutId id="2147489273" r:id="rId6"/>
    <p:sldLayoutId id="2147489274" r:id="rId7"/>
    <p:sldLayoutId id="2147489275" r:id="rId8"/>
    <p:sldLayoutId id="2147489276" r:id="rId9"/>
    <p:sldLayoutId id="2147489277" r:id="rId10"/>
    <p:sldLayoutId id="2147489278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1" kern="1200">
          <a:solidFill>
            <a:schemeClr val="accent1">
              <a:lumMod val="50000"/>
            </a:schemeClr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50000"/>
              <a:lumOff val="50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50000"/>
              <a:lumOff val="50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50000"/>
              <a:lumOff val="50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75.xml" /><Relationship Id="rId3" Type="http://schemas.openxmlformats.org/officeDocument/2006/relationships/tags" Target="../tags/tag76.xml" /><Relationship Id="rId4" Type="http://schemas.openxmlformats.org/officeDocument/2006/relationships/tags" Target="../tags/tag77.xml" /><Relationship Id="rId5" Type="http://schemas.openxmlformats.org/officeDocument/2006/relationships/tags" Target="../tags/tag7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87.xml" /><Relationship Id="rId11" Type="http://schemas.openxmlformats.org/officeDocument/2006/relationships/tags" Target="../tags/tag88.xml" /><Relationship Id="rId12" Type="http://schemas.openxmlformats.org/officeDocument/2006/relationships/tags" Target="../tags/tag89.xml" /><Relationship Id="rId13" Type="http://schemas.openxmlformats.org/officeDocument/2006/relationships/tags" Target="../tags/tag90.xml" /><Relationship Id="rId14" Type="http://schemas.openxmlformats.org/officeDocument/2006/relationships/tags" Target="../tags/tag91.xml" /><Relationship Id="rId15" Type="http://schemas.openxmlformats.org/officeDocument/2006/relationships/tags" Target="../tags/tag92.xml" /><Relationship Id="rId16" Type="http://schemas.openxmlformats.org/officeDocument/2006/relationships/tags" Target="../tags/tag93.xml" /><Relationship Id="rId17" Type="http://schemas.openxmlformats.org/officeDocument/2006/relationships/tags" Target="../tags/tag94.xml" /><Relationship Id="rId2" Type="http://schemas.openxmlformats.org/officeDocument/2006/relationships/tags" Target="../tags/tag79.xml" /><Relationship Id="rId3" Type="http://schemas.openxmlformats.org/officeDocument/2006/relationships/tags" Target="../tags/tag80.xml" /><Relationship Id="rId4" Type="http://schemas.openxmlformats.org/officeDocument/2006/relationships/tags" Target="../tags/tag81.xml" /><Relationship Id="rId5" Type="http://schemas.openxmlformats.org/officeDocument/2006/relationships/tags" Target="../tags/tag82.xml" /><Relationship Id="rId6" Type="http://schemas.openxmlformats.org/officeDocument/2006/relationships/tags" Target="../tags/tag83.xml" /><Relationship Id="rId7" Type="http://schemas.openxmlformats.org/officeDocument/2006/relationships/tags" Target="../tags/tag84.xml" /><Relationship Id="rId8" Type="http://schemas.openxmlformats.org/officeDocument/2006/relationships/tags" Target="../tags/tag85.xml" /><Relationship Id="rId9" Type="http://schemas.openxmlformats.org/officeDocument/2006/relationships/tags" Target="../tags/tag8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5.xml" /><Relationship Id="rId3" Type="http://schemas.openxmlformats.org/officeDocument/2006/relationships/tags" Target="../tags/tag96.xml" /><Relationship Id="rId4" Type="http://schemas.openxmlformats.org/officeDocument/2006/relationships/tags" Target="../tags/tag97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8.xml" /><Relationship Id="rId3" Type="http://schemas.openxmlformats.org/officeDocument/2006/relationships/tags" Target="../tags/tag99.xml" /><Relationship Id="rId4" Type="http://schemas.openxmlformats.org/officeDocument/2006/relationships/tags" Target="../tags/tag100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09.xml" /><Relationship Id="rId11" Type="http://schemas.openxmlformats.org/officeDocument/2006/relationships/tags" Target="../tags/tag110.xml" /><Relationship Id="rId12" Type="http://schemas.openxmlformats.org/officeDocument/2006/relationships/tags" Target="../tags/tag111.xml" /><Relationship Id="rId13" Type="http://schemas.openxmlformats.org/officeDocument/2006/relationships/tags" Target="../tags/tag112.xml" /><Relationship Id="rId14" Type="http://schemas.openxmlformats.org/officeDocument/2006/relationships/tags" Target="../tags/tag113.xml" /><Relationship Id="rId15" Type="http://schemas.openxmlformats.org/officeDocument/2006/relationships/tags" Target="../tags/tag114.xml" /><Relationship Id="rId16" Type="http://schemas.openxmlformats.org/officeDocument/2006/relationships/tags" Target="../tags/tag115.xml" /><Relationship Id="rId17" Type="http://schemas.openxmlformats.org/officeDocument/2006/relationships/tags" Target="../tags/tag116.xml" /><Relationship Id="rId18" Type="http://schemas.openxmlformats.org/officeDocument/2006/relationships/tags" Target="../tags/tag117.xml" /><Relationship Id="rId19" Type="http://schemas.openxmlformats.org/officeDocument/2006/relationships/tags" Target="../tags/tag118.xml" /><Relationship Id="rId2" Type="http://schemas.openxmlformats.org/officeDocument/2006/relationships/tags" Target="../tags/tag101.xml" /><Relationship Id="rId20" Type="http://schemas.openxmlformats.org/officeDocument/2006/relationships/tags" Target="../tags/tag119.xml" /><Relationship Id="rId21" Type="http://schemas.openxmlformats.org/officeDocument/2006/relationships/tags" Target="../tags/tag120.xml" /><Relationship Id="rId22" Type="http://schemas.openxmlformats.org/officeDocument/2006/relationships/tags" Target="../tags/tag121.xml" /><Relationship Id="rId23" Type="http://schemas.openxmlformats.org/officeDocument/2006/relationships/tags" Target="../tags/tag122.xml" /><Relationship Id="rId24" Type="http://schemas.openxmlformats.org/officeDocument/2006/relationships/tags" Target="../tags/tag123.xml" /><Relationship Id="rId25" Type="http://schemas.openxmlformats.org/officeDocument/2006/relationships/tags" Target="../tags/tag124.xml" /><Relationship Id="rId26" Type="http://schemas.openxmlformats.org/officeDocument/2006/relationships/tags" Target="../tags/tag125.xml" /><Relationship Id="rId27" Type="http://schemas.openxmlformats.org/officeDocument/2006/relationships/tags" Target="../tags/tag126.xml" /><Relationship Id="rId28" Type="http://schemas.openxmlformats.org/officeDocument/2006/relationships/tags" Target="../tags/tag127.xml" /><Relationship Id="rId29" Type="http://schemas.openxmlformats.org/officeDocument/2006/relationships/tags" Target="../tags/tag128.xml" /><Relationship Id="rId3" Type="http://schemas.openxmlformats.org/officeDocument/2006/relationships/tags" Target="../tags/tag102.xml" /><Relationship Id="rId30" Type="http://schemas.openxmlformats.org/officeDocument/2006/relationships/tags" Target="../tags/tag129.xml" /><Relationship Id="rId31" Type="http://schemas.openxmlformats.org/officeDocument/2006/relationships/tags" Target="../tags/tag130.xml" /><Relationship Id="rId32" Type="http://schemas.openxmlformats.org/officeDocument/2006/relationships/tags" Target="../tags/tag131.xml" /><Relationship Id="rId4" Type="http://schemas.openxmlformats.org/officeDocument/2006/relationships/tags" Target="../tags/tag103.xml" /><Relationship Id="rId5" Type="http://schemas.openxmlformats.org/officeDocument/2006/relationships/tags" Target="../tags/tag104.xml" /><Relationship Id="rId6" Type="http://schemas.openxmlformats.org/officeDocument/2006/relationships/tags" Target="../tags/tag105.xml" /><Relationship Id="rId7" Type="http://schemas.openxmlformats.org/officeDocument/2006/relationships/tags" Target="../tags/tag106.xml" /><Relationship Id="rId8" Type="http://schemas.openxmlformats.org/officeDocument/2006/relationships/tags" Target="../tags/tag107.xml" /><Relationship Id="rId9" Type="http://schemas.openxmlformats.org/officeDocument/2006/relationships/tags" Target="../tags/tag10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2.xml" /><Relationship Id="rId3" Type="http://schemas.openxmlformats.org/officeDocument/2006/relationships/tags" Target="../tags/tag133.xml" /><Relationship Id="rId4" Type="http://schemas.openxmlformats.org/officeDocument/2006/relationships/tags" Target="../tags/tag134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3.xml" /><Relationship Id="rId11" Type="http://schemas.openxmlformats.org/officeDocument/2006/relationships/tags" Target="../tags/tag144.xml" /><Relationship Id="rId12" Type="http://schemas.openxmlformats.org/officeDocument/2006/relationships/tags" Target="../tags/tag145.xml" /><Relationship Id="rId13" Type="http://schemas.openxmlformats.org/officeDocument/2006/relationships/tags" Target="../tags/tag146.xml" /><Relationship Id="rId2" Type="http://schemas.openxmlformats.org/officeDocument/2006/relationships/tags" Target="../tags/tag135.xml" /><Relationship Id="rId3" Type="http://schemas.openxmlformats.org/officeDocument/2006/relationships/tags" Target="../tags/tag136.xml" /><Relationship Id="rId4" Type="http://schemas.openxmlformats.org/officeDocument/2006/relationships/tags" Target="../tags/tag137.xml" /><Relationship Id="rId5" Type="http://schemas.openxmlformats.org/officeDocument/2006/relationships/tags" Target="../tags/tag138.xml" /><Relationship Id="rId6" Type="http://schemas.openxmlformats.org/officeDocument/2006/relationships/tags" Target="../tags/tag139.xml" /><Relationship Id="rId7" Type="http://schemas.openxmlformats.org/officeDocument/2006/relationships/tags" Target="../tags/tag140.xml" /><Relationship Id="rId8" Type="http://schemas.openxmlformats.org/officeDocument/2006/relationships/tags" Target="../tags/tag141.xml" /><Relationship Id="rId9" Type="http://schemas.openxmlformats.org/officeDocument/2006/relationships/tags" Target="../tags/tag142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5.xml" /><Relationship Id="rId11" Type="http://schemas.openxmlformats.org/officeDocument/2006/relationships/tags" Target="../tags/tag156.xml" /><Relationship Id="rId12" Type="http://schemas.openxmlformats.org/officeDocument/2006/relationships/tags" Target="../tags/tag157.xml" /><Relationship Id="rId13" Type="http://schemas.openxmlformats.org/officeDocument/2006/relationships/tags" Target="../tags/tag158.xml" /><Relationship Id="rId14" Type="http://schemas.openxmlformats.org/officeDocument/2006/relationships/tags" Target="../tags/tag159.xml" /><Relationship Id="rId15" Type="http://schemas.openxmlformats.org/officeDocument/2006/relationships/tags" Target="../tags/tag160.xml" /><Relationship Id="rId16" Type="http://schemas.openxmlformats.org/officeDocument/2006/relationships/tags" Target="../tags/tag161.xml" /><Relationship Id="rId17" Type="http://schemas.openxmlformats.org/officeDocument/2006/relationships/tags" Target="../tags/tag162.xml" /><Relationship Id="rId18" Type="http://schemas.openxmlformats.org/officeDocument/2006/relationships/tags" Target="../tags/tag163.xml" /><Relationship Id="rId19" Type="http://schemas.openxmlformats.org/officeDocument/2006/relationships/tags" Target="../tags/tag164.xml" /><Relationship Id="rId2" Type="http://schemas.openxmlformats.org/officeDocument/2006/relationships/tags" Target="../tags/tag147.xml" /><Relationship Id="rId20" Type="http://schemas.openxmlformats.org/officeDocument/2006/relationships/tags" Target="../tags/tag165.xml" /><Relationship Id="rId21" Type="http://schemas.openxmlformats.org/officeDocument/2006/relationships/tags" Target="../tags/tag166.xml" /><Relationship Id="rId22" Type="http://schemas.openxmlformats.org/officeDocument/2006/relationships/tags" Target="../tags/tag167.xml" /><Relationship Id="rId23" Type="http://schemas.openxmlformats.org/officeDocument/2006/relationships/tags" Target="../tags/tag168.xml" /><Relationship Id="rId24" Type="http://schemas.openxmlformats.org/officeDocument/2006/relationships/tags" Target="../tags/tag169.xml" /><Relationship Id="rId25" Type="http://schemas.openxmlformats.org/officeDocument/2006/relationships/tags" Target="../tags/tag170.xml" /><Relationship Id="rId26" Type="http://schemas.openxmlformats.org/officeDocument/2006/relationships/tags" Target="../tags/tag171.xml" /><Relationship Id="rId27" Type="http://schemas.openxmlformats.org/officeDocument/2006/relationships/tags" Target="../tags/tag172.xml" /><Relationship Id="rId28" Type="http://schemas.openxmlformats.org/officeDocument/2006/relationships/tags" Target="../tags/tag173.xml" /><Relationship Id="rId29" Type="http://schemas.openxmlformats.org/officeDocument/2006/relationships/tags" Target="../tags/tag174.xml" /><Relationship Id="rId3" Type="http://schemas.openxmlformats.org/officeDocument/2006/relationships/tags" Target="../tags/tag148.xml" /><Relationship Id="rId30" Type="http://schemas.openxmlformats.org/officeDocument/2006/relationships/tags" Target="../tags/tag175.xml" /><Relationship Id="rId31" Type="http://schemas.openxmlformats.org/officeDocument/2006/relationships/tags" Target="../tags/tag176.xml" /><Relationship Id="rId32" Type="http://schemas.openxmlformats.org/officeDocument/2006/relationships/tags" Target="../tags/tag177.xml" /><Relationship Id="rId4" Type="http://schemas.openxmlformats.org/officeDocument/2006/relationships/tags" Target="../tags/tag149.xml" /><Relationship Id="rId5" Type="http://schemas.openxmlformats.org/officeDocument/2006/relationships/tags" Target="../tags/tag150.xml" /><Relationship Id="rId6" Type="http://schemas.openxmlformats.org/officeDocument/2006/relationships/tags" Target="../tags/tag151.xml" /><Relationship Id="rId7" Type="http://schemas.openxmlformats.org/officeDocument/2006/relationships/tags" Target="../tags/tag152.xml" /><Relationship Id="rId8" Type="http://schemas.openxmlformats.org/officeDocument/2006/relationships/tags" Target="../tags/tag153.xml" /><Relationship Id="rId9" Type="http://schemas.openxmlformats.org/officeDocument/2006/relationships/tags" Target="../tags/tag154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6.xml" /><Relationship Id="rId11" Type="http://schemas.openxmlformats.org/officeDocument/2006/relationships/tags" Target="../tags/tag187.xml" /><Relationship Id="rId12" Type="http://schemas.openxmlformats.org/officeDocument/2006/relationships/tags" Target="../tags/tag188.xml" /><Relationship Id="rId13" Type="http://schemas.openxmlformats.org/officeDocument/2006/relationships/tags" Target="../tags/tag189.xml" /><Relationship Id="rId14" Type="http://schemas.openxmlformats.org/officeDocument/2006/relationships/tags" Target="../tags/tag190.xml" /><Relationship Id="rId15" Type="http://schemas.openxmlformats.org/officeDocument/2006/relationships/tags" Target="../tags/tag191.xml" /><Relationship Id="rId16" Type="http://schemas.openxmlformats.org/officeDocument/2006/relationships/tags" Target="../tags/tag192.xml" /><Relationship Id="rId17" Type="http://schemas.openxmlformats.org/officeDocument/2006/relationships/tags" Target="../tags/tag193.xml" /><Relationship Id="rId18" Type="http://schemas.openxmlformats.org/officeDocument/2006/relationships/tags" Target="../tags/tag194.xml" /><Relationship Id="rId19" Type="http://schemas.openxmlformats.org/officeDocument/2006/relationships/tags" Target="../tags/tag195.xml" /><Relationship Id="rId2" Type="http://schemas.openxmlformats.org/officeDocument/2006/relationships/tags" Target="../tags/tag178.xml" /><Relationship Id="rId20" Type="http://schemas.openxmlformats.org/officeDocument/2006/relationships/tags" Target="../tags/tag196.xml" /><Relationship Id="rId21" Type="http://schemas.openxmlformats.org/officeDocument/2006/relationships/tags" Target="../tags/tag197.xml" /><Relationship Id="rId22" Type="http://schemas.openxmlformats.org/officeDocument/2006/relationships/tags" Target="../tags/tag198.xml" /><Relationship Id="rId23" Type="http://schemas.openxmlformats.org/officeDocument/2006/relationships/tags" Target="../tags/tag199.xml" /><Relationship Id="rId24" Type="http://schemas.openxmlformats.org/officeDocument/2006/relationships/tags" Target="../tags/tag200.xml" /><Relationship Id="rId25" Type="http://schemas.openxmlformats.org/officeDocument/2006/relationships/tags" Target="../tags/tag201.xml" /><Relationship Id="rId3" Type="http://schemas.openxmlformats.org/officeDocument/2006/relationships/tags" Target="../tags/tag179.xml" /><Relationship Id="rId4" Type="http://schemas.openxmlformats.org/officeDocument/2006/relationships/tags" Target="../tags/tag180.xml" /><Relationship Id="rId5" Type="http://schemas.openxmlformats.org/officeDocument/2006/relationships/tags" Target="../tags/tag181.xml" /><Relationship Id="rId6" Type="http://schemas.openxmlformats.org/officeDocument/2006/relationships/tags" Target="../tags/tag182.xml" /><Relationship Id="rId7" Type="http://schemas.openxmlformats.org/officeDocument/2006/relationships/tags" Target="../tags/tag183.xml" /><Relationship Id="rId8" Type="http://schemas.openxmlformats.org/officeDocument/2006/relationships/tags" Target="../tags/tag184.xml" /><Relationship Id="rId9" Type="http://schemas.openxmlformats.org/officeDocument/2006/relationships/tags" Target="../tags/tag185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02.xml" /><Relationship Id="rId3" Type="http://schemas.openxmlformats.org/officeDocument/2006/relationships/tags" Target="../tags/tag203.xml" /><Relationship Id="rId4" Type="http://schemas.openxmlformats.org/officeDocument/2006/relationships/tags" Target="../tags/tag204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88051020052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838200" y="1190479"/>
            <a:ext cx="5257800" cy="2452093"/>
          </a:xfrm>
        </p:spPr>
        <p:txBody>
          <a:bodyPr/>
          <a:lstStyle/>
          <a:p>
            <a:r>
              <a:rPr lang="zh-CN" altLang="en-US"/>
              <a:t>住院医师规范化培训临床实践能力结业专项技能考核（神经内科）腰椎穿刺术</a:t>
            </a:r>
            <a:endParaRPr lang="zh-CN" altLang="en-US"/>
          </a:p>
        </p:txBody>
      </p:sp>
      <p:sp>
        <p:nvSpPr>
          <p:cNvPr id="1048650" name="文本占位符 2"/>
          <p:cNvSpPr>
            <a:spLocks noGrp="1"/>
          </p:cNvSpPr>
          <p:nvPr>
            <p:ph type="body" sz="quarter" idx="17"/>
            <p:custDataLst>
              <p:tags r:id="rId3"/>
            </p:custDataLst>
          </p:nvPr>
        </p:nvSpPr>
        <p:spPr>
          <a:xfrm>
            <a:off x="838199" y="4144300"/>
            <a:ext cx="5343524" cy="1404250"/>
          </a:xfrm>
        </p:spPr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  <p:sp>
        <p:nvSpPr>
          <p:cNvPr id="1048652" name="副标题 7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单击此处添加副标题</a:t>
            </a:r>
            <a:endParaRPr lang="en-US" altLang="zh-CN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94" name="标题 8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40105" y="449580"/>
            <a:ext cx="10608945" cy="896620"/>
          </a:xfrm>
        </p:spPr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796" name="序号"/>
          <p:cNvSpPr txBox="1"/>
          <p:nvPr>
            <p:custDataLst>
              <p:tags r:id="rId3"/>
            </p:custDataLst>
          </p:nvPr>
        </p:nvSpPr>
        <p:spPr>
          <a:xfrm>
            <a:off x="1132840" y="2468880"/>
            <a:ext cx="1271270" cy="83947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buNone/>
              <a:defRPr sz="9400" b="1" kern="1200">
                <a:solidFill>
                  <a:srgbClr val="FD8AA7">
                    <a:alpha val="60000"/>
                  </a:srgb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4400">
                <a:solidFill>
                  <a:schemeClr val="accent1">
                    <a:lumMod val="60000"/>
                    <a:lumOff val="40000"/>
                    <a:alpha val="60000"/>
                  </a:schemeClr>
                </a:solidFill>
                <a:latin typeface="+mn-ea"/>
                <a:ea typeface="+mn-ea"/>
                <a:sym typeface="+mn-ea"/>
              </a:rPr>
              <a:t>01</a:t>
            </a:r>
            <a:endParaRPr lang="en-US" sz="4400">
              <a:solidFill>
                <a:schemeClr val="accent1">
                  <a:lumMod val="60000"/>
                  <a:lumOff val="40000"/>
                  <a:alpha val="60000"/>
                </a:schemeClr>
              </a:solidFill>
              <a:latin typeface="+mn-ea"/>
              <a:ea typeface="+mn-ea"/>
              <a:sym typeface="+mn-ea"/>
            </a:endParaRPr>
          </a:p>
        </p:txBody>
      </p:sp>
      <p:sp>
        <p:nvSpPr>
          <p:cNvPr id="1048798" name="项标题"/>
          <p:cNvSpPr txBox="1"/>
          <p:nvPr>
            <p:custDataLst>
              <p:tags r:id="rId4"/>
            </p:custDataLst>
          </p:nvPr>
        </p:nvSpPr>
        <p:spPr>
          <a:xfrm>
            <a:off x="2693035" y="2468880"/>
            <a:ext cx="3610610" cy="8388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700" b="1">
                <a:solidFill>
                  <a:schemeClr val="accent1">
                    <a:lumMod val="50000"/>
                  </a:schemeClr>
                </a:solidFill>
                <a:latin typeface="+mn-ea"/>
                <a:sym typeface="+mn-ea"/>
              </a:rPr>
              <a:t>添加目录项标题</a:t>
            </a:r>
            <a:endParaRPr lang="zh-CN" altLang="en-US" sz="1700" b="1" spc="300">
              <a:solidFill>
                <a:schemeClr val="accent1">
                  <a:lumMod val="50000"/>
                </a:schemeClr>
              </a:solidFill>
              <a:latin typeface="+mn-ea"/>
              <a:ea typeface="+mj-ea"/>
              <a:sym typeface="+mn-ea"/>
            </a:endParaRPr>
          </a:p>
        </p:txBody>
      </p:sp>
      <p:sp>
        <p:nvSpPr>
          <p:cNvPr id="1048800" name="序号"/>
          <p:cNvSpPr txBox="1"/>
          <p:nvPr>
            <p:custDataLst>
              <p:tags r:id="rId5"/>
            </p:custDataLst>
          </p:nvPr>
        </p:nvSpPr>
        <p:spPr>
          <a:xfrm>
            <a:off x="6483985" y="2468880"/>
            <a:ext cx="1271270" cy="83947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buNone/>
              <a:defRPr sz="9400" b="1" kern="1200">
                <a:solidFill>
                  <a:srgbClr val="FD8AA7">
                    <a:alpha val="60000"/>
                  </a:srgb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4400">
                <a:solidFill>
                  <a:schemeClr val="accent1">
                    <a:lumMod val="60000"/>
                    <a:lumOff val="40000"/>
                    <a:alpha val="60000"/>
                  </a:schemeClr>
                </a:solidFill>
                <a:latin typeface="+mn-ea"/>
                <a:ea typeface="+mn-ea"/>
                <a:sym typeface="+mn-ea"/>
              </a:rPr>
              <a:t>02</a:t>
            </a:r>
            <a:endParaRPr lang="en-US" sz="4400">
              <a:solidFill>
                <a:schemeClr val="accent1">
                  <a:lumMod val="60000"/>
                  <a:lumOff val="40000"/>
                  <a:alpha val="60000"/>
                </a:schemeClr>
              </a:solidFill>
              <a:latin typeface="+mn-ea"/>
              <a:ea typeface="+mn-ea"/>
              <a:sym typeface="+mn-ea"/>
            </a:endParaRPr>
          </a:p>
        </p:txBody>
      </p:sp>
      <p:sp>
        <p:nvSpPr>
          <p:cNvPr id="1048802" name="项标题"/>
          <p:cNvSpPr txBox="1"/>
          <p:nvPr>
            <p:custDataLst>
              <p:tags r:id="rId6"/>
            </p:custDataLst>
          </p:nvPr>
        </p:nvSpPr>
        <p:spPr>
          <a:xfrm>
            <a:off x="8044180" y="2468880"/>
            <a:ext cx="3610610" cy="8388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700" b="1">
                <a:solidFill>
                  <a:schemeClr val="accent1">
                    <a:lumMod val="50000"/>
                  </a:schemeClr>
                </a:solidFill>
                <a:latin typeface="+mn-ea"/>
                <a:sym typeface="+mn-ea"/>
              </a:rPr>
              <a:t>神经内科腰椎穿刺术的适应症和禁忌症</a:t>
            </a:r>
            <a:endParaRPr lang="zh-CN" altLang="en-US" sz="1700" b="1">
              <a:solidFill>
                <a:schemeClr val="accent1">
                  <a:lumMod val="5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04" name="序号"/>
          <p:cNvSpPr txBox="1"/>
          <p:nvPr>
            <p:custDataLst>
              <p:tags r:id="rId7"/>
            </p:custDataLst>
          </p:nvPr>
        </p:nvSpPr>
        <p:spPr>
          <a:xfrm>
            <a:off x="6483985" y="3470910"/>
            <a:ext cx="1271270" cy="83947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buNone/>
              <a:defRPr sz="9400" b="1" kern="1200">
                <a:solidFill>
                  <a:srgbClr val="FD8AA7">
                    <a:alpha val="60000"/>
                  </a:srgb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4400">
                <a:solidFill>
                  <a:schemeClr val="accent1">
                    <a:lumMod val="60000"/>
                    <a:lumOff val="40000"/>
                    <a:alpha val="60000"/>
                  </a:schemeClr>
                </a:solidFill>
                <a:latin typeface="+mn-ea"/>
                <a:ea typeface="+mn-ea"/>
                <a:sym typeface="+mn-ea"/>
              </a:rPr>
              <a:t>04</a:t>
            </a:r>
            <a:endParaRPr lang="en-US" sz="4400">
              <a:solidFill>
                <a:schemeClr val="accent1">
                  <a:lumMod val="60000"/>
                  <a:lumOff val="40000"/>
                  <a:alpha val="60000"/>
                </a:schemeClr>
              </a:solidFill>
              <a:latin typeface="+mn-ea"/>
              <a:ea typeface="+mn-ea"/>
              <a:sym typeface="+mn-ea"/>
            </a:endParaRPr>
          </a:p>
        </p:txBody>
      </p:sp>
      <p:sp>
        <p:nvSpPr>
          <p:cNvPr id="1048806" name="项标题"/>
          <p:cNvSpPr txBox="1"/>
          <p:nvPr>
            <p:custDataLst>
              <p:tags r:id="rId8"/>
            </p:custDataLst>
          </p:nvPr>
        </p:nvSpPr>
        <p:spPr>
          <a:xfrm>
            <a:off x="8044180" y="3470910"/>
            <a:ext cx="3610610" cy="8388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700" b="1">
                <a:solidFill>
                  <a:schemeClr val="accent1">
                    <a:lumMod val="50000"/>
                  </a:schemeClr>
                </a:solidFill>
                <a:latin typeface="+mn-ea"/>
                <a:sym typeface="+mn-ea"/>
              </a:rPr>
              <a:t>神经内科腰椎穿刺术的临床应用和注意事项</a:t>
            </a:r>
            <a:endParaRPr lang="zh-CN" altLang="en-US" sz="1700" b="1">
              <a:solidFill>
                <a:schemeClr val="accent1">
                  <a:lumMod val="5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08" name="序号"/>
          <p:cNvSpPr txBox="1"/>
          <p:nvPr>
            <p:custDataLst>
              <p:tags r:id="rId9"/>
            </p:custDataLst>
          </p:nvPr>
        </p:nvSpPr>
        <p:spPr>
          <a:xfrm>
            <a:off x="6483985" y="4472940"/>
            <a:ext cx="1271270" cy="83947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buNone/>
              <a:defRPr sz="9400" b="1" kern="1200">
                <a:solidFill>
                  <a:srgbClr val="FD8AA7">
                    <a:alpha val="60000"/>
                  </a:srgb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4400">
                <a:solidFill>
                  <a:schemeClr val="accent1">
                    <a:lumMod val="60000"/>
                    <a:lumOff val="40000"/>
                    <a:alpha val="60000"/>
                  </a:schemeClr>
                </a:solidFill>
                <a:latin typeface="+mn-ea"/>
                <a:ea typeface="+mn-ea"/>
                <a:sym typeface="+mn-ea"/>
              </a:rPr>
              <a:t>06</a:t>
            </a:r>
            <a:endParaRPr lang="en-US" sz="4400">
              <a:solidFill>
                <a:schemeClr val="accent1">
                  <a:lumMod val="60000"/>
                  <a:lumOff val="40000"/>
                  <a:alpha val="60000"/>
                </a:schemeClr>
              </a:solidFill>
              <a:latin typeface="+mn-ea"/>
              <a:ea typeface="+mn-ea"/>
              <a:sym typeface="+mn-ea"/>
            </a:endParaRPr>
          </a:p>
        </p:txBody>
      </p:sp>
      <p:sp>
        <p:nvSpPr>
          <p:cNvPr id="1048810" name="项标题"/>
          <p:cNvSpPr txBox="1"/>
          <p:nvPr>
            <p:custDataLst>
              <p:tags r:id="rId10"/>
            </p:custDataLst>
          </p:nvPr>
        </p:nvSpPr>
        <p:spPr>
          <a:xfrm>
            <a:off x="8044180" y="4472940"/>
            <a:ext cx="3610610" cy="8388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700" b="1">
                <a:solidFill>
                  <a:schemeClr val="accent1">
                    <a:lumMod val="50000"/>
                  </a:schemeClr>
                </a:solidFill>
                <a:latin typeface="+mn-ea"/>
                <a:sym typeface="+mn-ea"/>
              </a:rPr>
              <a:t>神经内科腰椎穿刺术的临床评估和效果评价</a:t>
            </a:r>
            <a:endParaRPr lang="zh-CN" altLang="en-US" sz="1700" b="1">
              <a:solidFill>
                <a:schemeClr val="accent1">
                  <a:lumMod val="5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12" name="序号"/>
          <p:cNvSpPr txBox="1"/>
          <p:nvPr>
            <p:custDataLst>
              <p:tags r:id="rId11"/>
            </p:custDataLst>
          </p:nvPr>
        </p:nvSpPr>
        <p:spPr>
          <a:xfrm>
            <a:off x="1132840" y="3470910"/>
            <a:ext cx="1271270" cy="83947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buNone/>
              <a:defRPr sz="9400" b="1" kern="1200">
                <a:solidFill>
                  <a:srgbClr val="FD8AA7">
                    <a:alpha val="60000"/>
                  </a:srgb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4400">
                <a:solidFill>
                  <a:schemeClr val="accent1">
                    <a:lumMod val="60000"/>
                    <a:lumOff val="40000"/>
                    <a:alpha val="60000"/>
                  </a:schemeClr>
                </a:solidFill>
                <a:latin typeface="+mn-ea"/>
                <a:ea typeface="+mn-ea"/>
                <a:sym typeface="+mn-ea"/>
              </a:rPr>
              <a:t>03</a:t>
            </a:r>
            <a:endParaRPr lang="en-US" sz="4400">
              <a:solidFill>
                <a:schemeClr val="accent1">
                  <a:lumMod val="60000"/>
                  <a:lumOff val="40000"/>
                  <a:alpha val="60000"/>
                </a:schemeClr>
              </a:solidFill>
              <a:latin typeface="+mn-ea"/>
              <a:ea typeface="+mn-ea"/>
              <a:sym typeface="+mn-ea"/>
            </a:endParaRPr>
          </a:p>
        </p:txBody>
      </p:sp>
      <p:sp>
        <p:nvSpPr>
          <p:cNvPr id="1048814" name="项标题"/>
          <p:cNvSpPr txBox="1"/>
          <p:nvPr>
            <p:custDataLst>
              <p:tags r:id="rId12"/>
            </p:custDataLst>
          </p:nvPr>
        </p:nvSpPr>
        <p:spPr>
          <a:xfrm>
            <a:off x="2693035" y="3470910"/>
            <a:ext cx="3610610" cy="8388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700" b="1">
                <a:solidFill>
                  <a:schemeClr val="accent1">
                    <a:lumMod val="50000"/>
                  </a:schemeClr>
                </a:solidFill>
                <a:latin typeface="+mn-ea"/>
                <a:sym typeface="+mn-ea"/>
              </a:rPr>
              <a:t>神经内科腰椎穿刺术的操作步骤</a:t>
            </a:r>
            <a:endParaRPr lang="zh-CN" altLang="en-US" sz="1700" b="1">
              <a:solidFill>
                <a:schemeClr val="accent1">
                  <a:lumMod val="5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16" name="序号"/>
          <p:cNvSpPr txBox="1"/>
          <p:nvPr>
            <p:custDataLst>
              <p:tags r:id="rId13"/>
            </p:custDataLst>
          </p:nvPr>
        </p:nvSpPr>
        <p:spPr>
          <a:xfrm>
            <a:off x="1132840" y="4472940"/>
            <a:ext cx="1271270" cy="83947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buNone/>
              <a:defRPr sz="9400" b="1" kern="1200">
                <a:solidFill>
                  <a:srgbClr val="FD8AA7">
                    <a:alpha val="60000"/>
                  </a:srgb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4400">
                <a:solidFill>
                  <a:schemeClr val="accent1">
                    <a:lumMod val="60000"/>
                    <a:lumOff val="40000"/>
                    <a:alpha val="60000"/>
                  </a:schemeClr>
                </a:solidFill>
                <a:latin typeface="+mn-ea"/>
                <a:ea typeface="+mn-ea"/>
                <a:sym typeface="+mn-ea"/>
              </a:rPr>
              <a:t>05</a:t>
            </a:r>
            <a:endParaRPr lang="en-US" sz="4400">
              <a:solidFill>
                <a:schemeClr val="accent1">
                  <a:lumMod val="60000"/>
                  <a:lumOff val="40000"/>
                  <a:alpha val="60000"/>
                </a:schemeClr>
              </a:solidFill>
              <a:latin typeface="+mn-ea"/>
              <a:ea typeface="+mn-ea"/>
              <a:sym typeface="+mn-ea"/>
            </a:endParaRPr>
          </a:p>
        </p:txBody>
      </p:sp>
      <p:sp>
        <p:nvSpPr>
          <p:cNvPr id="1048818" name="项标题"/>
          <p:cNvSpPr txBox="1"/>
          <p:nvPr>
            <p:custDataLst>
              <p:tags r:id="rId14"/>
            </p:custDataLst>
          </p:nvPr>
        </p:nvSpPr>
        <p:spPr>
          <a:xfrm>
            <a:off x="2693035" y="4472940"/>
            <a:ext cx="3610610" cy="8388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700" b="1">
                <a:solidFill>
                  <a:schemeClr val="accent1">
                    <a:lumMod val="50000"/>
                  </a:schemeClr>
                </a:solidFill>
                <a:latin typeface="+mn-ea"/>
                <a:sym typeface="+mn-ea"/>
              </a:rPr>
              <a:t>神经内科腰椎穿刺术的并发症及处理方法</a:t>
            </a:r>
            <a:endParaRPr lang="zh-CN" altLang="en-US" sz="1700" b="1">
              <a:solidFill>
                <a:schemeClr val="accent1">
                  <a:lumMod val="5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20" name="序号"/>
          <p:cNvSpPr txBox="1"/>
          <p:nvPr>
            <p:custDataLst>
              <p:tags r:id="rId15"/>
            </p:custDataLst>
          </p:nvPr>
        </p:nvSpPr>
        <p:spPr>
          <a:xfrm>
            <a:off x="1132840" y="5474970"/>
            <a:ext cx="1271270" cy="83947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buNone/>
              <a:defRPr sz="9400" b="1" kern="1200">
                <a:solidFill>
                  <a:srgbClr val="FD8AA7">
                    <a:alpha val="60000"/>
                  </a:srgb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4400">
                <a:solidFill>
                  <a:schemeClr val="accent1">
                    <a:lumMod val="60000"/>
                    <a:lumOff val="40000"/>
                    <a:alpha val="60000"/>
                  </a:schemeClr>
                </a:solidFill>
                <a:latin typeface="+mn-ea"/>
                <a:ea typeface="+mn-ea"/>
                <a:sym typeface="+mn-ea"/>
              </a:rPr>
              <a:t>07</a:t>
            </a:r>
            <a:endParaRPr lang="en-US" sz="4400">
              <a:solidFill>
                <a:schemeClr val="accent1">
                  <a:lumMod val="60000"/>
                  <a:lumOff val="40000"/>
                  <a:alpha val="60000"/>
                </a:schemeClr>
              </a:solidFill>
              <a:latin typeface="+mn-ea"/>
              <a:ea typeface="+mn-ea"/>
              <a:sym typeface="+mn-ea"/>
            </a:endParaRPr>
          </a:p>
        </p:txBody>
      </p:sp>
      <p:sp>
        <p:nvSpPr>
          <p:cNvPr id="1048822" name="项标题"/>
          <p:cNvSpPr txBox="1"/>
          <p:nvPr>
            <p:custDataLst>
              <p:tags r:id="rId16"/>
            </p:custDataLst>
          </p:nvPr>
        </p:nvSpPr>
        <p:spPr>
          <a:xfrm>
            <a:off x="2693035" y="5474970"/>
            <a:ext cx="3610610" cy="8388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 fontScale="74167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chemeClr val="accent1">
                    <a:lumMod val="50000"/>
                  </a:schemeClr>
                </a:solidFill>
                <a:latin typeface="+mn-ea"/>
                <a:sym typeface="+mn-ea"/>
              </a:rPr>
              <a:t>住院医师规范化培训临床实践能力结业专项技能考核（神经内科）腰椎穿刺术的备考要点和技巧</a:t>
            </a:r>
            <a:endParaRPr lang="zh-CN" altLang="en-US" sz="2400" b="1">
              <a:solidFill>
                <a:schemeClr val="accent1">
                  <a:lumMod val="50000"/>
                </a:schemeClr>
              </a:solidFill>
              <a:latin typeface="+mn-ea"/>
              <a:sym typeface="+mn-ea"/>
            </a:endParaRPr>
          </a:p>
        </p:txBody>
      </p:sp>
    </p:spTree>
    <p:custDataLst>
      <p:tags r:id="rId17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5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042271" y="3682871"/>
            <a:ext cx="5754314" cy="2476722"/>
          </a:xfrm>
        </p:spPr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885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040366" y="2414141"/>
            <a:ext cx="5754314" cy="1224280"/>
          </a:xfrm>
        </p:spPr>
        <p:txBody>
          <a:bodyPr/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9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042271" y="3682871"/>
            <a:ext cx="5754314" cy="2476722"/>
          </a:xfrm>
        </p:spPr>
        <p:txBody>
          <a:bodyPr>
            <a:normAutofit fontScale="99259"/>
          </a:bodyPr>
          <a:lstStyle/>
          <a:p>
            <a:r>
              <a:rPr lang="zh-CN" altLang="en-US"/>
              <a:t>神经内科腰椎穿刺术的适应症和禁忌症</a:t>
            </a:r>
            <a:endParaRPr lang="zh-CN" altLang="en-US"/>
          </a:p>
        </p:txBody>
      </p:sp>
      <p:sp>
        <p:nvSpPr>
          <p:cNvPr id="104889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040366" y="2414141"/>
            <a:ext cx="5754314" cy="1224280"/>
          </a:xfrm>
        </p:spPr>
        <p:txBody>
          <a:bodyPr/>
          <a:lstStyle/>
          <a:p>
            <a:r>
              <a:rPr lang="en-US" altLang="zh-CN"/>
              <a:t>02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3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适应症</a:t>
            </a:r>
            <a:endParaRPr lang="zh-CN" altLang="en-US"/>
          </a:p>
        </p:txBody>
      </p:sp>
      <p:cxnSp>
        <p:nvCxnSpPr>
          <p:cNvPr id="3145729" name="直接连接符 97"/>
          <p:cNvCxnSpPr/>
          <p:nvPr>
            <p:custDataLst>
              <p:tags r:id="rId2"/>
            </p:custDataLst>
          </p:nvPr>
        </p:nvCxnSpPr>
        <p:spPr>
          <a:xfrm flipV="1">
            <a:off x="10338912" y="2582580"/>
            <a:ext cx="3046" cy="1150125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1" name="直接连接符 31"/>
          <p:cNvCxnSpPr/>
          <p:nvPr>
            <p:custDataLst>
              <p:tags r:id="rId3"/>
            </p:custDataLst>
          </p:nvPr>
        </p:nvCxnSpPr>
        <p:spPr>
          <a:xfrm flipH="1">
            <a:off x="9420275" y="3808242"/>
            <a:ext cx="609" cy="329564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3" name="直接连接符 100"/>
          <p:cNvCxnSpPr/>
          <p:nvPr>
            <p:custDataLst>
              <p:tags r:id="rId4"/>
            </p:custDataLst>
          </p:nvPr>
        </p:nvCxnSpPr>
        <p:spPr>
          <a:xfrm flipV="1">
            <a:off x="8480316" y="3263030"/>
            <a:ext cx="3655" cy="505007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5" name="直接连接符 83"/>
          <p:cNvCxnSpPr/>
          <p:nvPr>
            <p:custDataLst>
              <p:tags r:id="rId5"/>
            </p:custDataLst>
          </p:nvPr>
        </p:nvCxnSpPr>
        <p:spPr>
          <a:xfrm flipV="1">
            <a:off x="7565942" y="3747934"/>
            <a:ext cx="1828" cy="1411461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7" name="直接连接符 96"/>
          <p:cNvCxnSpPr/>
          <p:nvPr>
            <p:custDataLst>
              <p:tags r:id="rId6"/>
            </p:custDataLst>
          </p:nvPr>
        </p:nvCxnSpPr>
        <p:spPr>
          <a:xfrm flipV="1">
            <a:off x="6616846" y="2411401"/>
            <a:ext cx="3655" cy="1278052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9" name="直接连接符 6"/>
          <p:cNvCxnSpPr/>
          <p:nvPr>
            <p:custDataLst>
              <p:tags r:id="rId7"/>
            </p:custDataLst>
          </p:nvPr>
        </p:nvCxnSpPr>
        <p:spPr>
          <a:xfrm flipH="1">
            <a:off x="5688461" y="3793622"/>
            <a:ext cx="0" cy="537293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1" name="直接连接符 4"/>
          <p:cNvCxnSpPr/>
          <p:nvPr>
            <p:custDataLst>
              <p:tags r:id="rId8"/>
            </p:custDataLst>
          </p:nvPr>
        </p:nvCxnSpPr>
        <p:spPr>
          <a:xfrm flipH="1">
            <a:off x="4749111" y="3436645"/>
            <a:ext cx="3655" cy="256463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3" name="直接连接符 84"/>
          <p:cNvCxnSpPr/>
          <p:nvPr>
            <p:custDataLst>
              <p:tags r:id="rId9"/>
            </p:custDataLst>
          </p:nvPr>
        </p:nvCxnSpPr>
        <p:spPr>
          <a:xfrm flipV="1">
            <a:off x="3826209" y="3747934"/>
            <a:ext cx="3655" cy="1074587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5" name="直接连接符 32"/>
          <p:cNvCxnSpPr/>
          <p:nvPr>
            <p:custDataLst>
              <p:tags r:id="rId10"/>
            </p:custDataLst>
          </p:nvPr>
        </p:nvCxnSpPr>
        <p:spPr>
          <a:xfrm>
            <a:off x="2892951" y="2798228"/>
            <a:ext cx="609" cy="894880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7" name="直接连接符 91"/>
          <p:cNvCxnSpPr/>
          <p:nvPr>
            <p:custDataLst>
              <p:tags r:id="rId11"/>
            </p:custDataLst>
          </p:nvPr>
        </p:nvCxnSpPr>
        <p:spPr>
          <a:xfrm flipV="1">
            <a:off x="1958475" y="3768037"/>
            <a:ext cx="609" cy="176661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40" name="正文"/>
          <p:cNvSpPr txBox="1"/>
          <p:nvPr>
            <p:custDataLst>
              <p:tags r:id="rId12"/>
            </p:custDataLst>
          </p:nvPr>
        </p:nvSpPr>
        <p:spPr>
          <a:xfrm>
            <a:off x="2029749" y="1849132"/>
            <a:ext cx="1727015" cy="69141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诊断中枢神经系统肿瘤性疾病，如脑瘤、脊髓瘤等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42" name="正文"/>
          <p:cNvSpPr txBox="1"/>
          <p:nvPr>
            <p:custDataLst>
              <p:tags r:id="rId13"/>
            </p:custDataLst>
          </p:nvPr>
        </p:nvSpPr>
        <p:spPr>
          <a:xfrm>
            <a:off x="3887736" y="2488767"/>
            <a:ext cx="1727015" cy="69141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诊断中枢神经系统脱髓鞘性疾病，如多发性硬化等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44" name="正文"/>
          <p:cNvSpPr txBox="1"/>
          <p:nvPr>
            <p:custDataLst>
              <p:tags r:id="rId14"/>
            </p:custDataLst>
          </p:nvPr>
        </p:nvSpPr>
        <p:spPr>
          <a:xfrm>
            <a:off x="5755470" y="1466569"/>
            <a:ext cx="1727015" cy="69141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诊断中枢神经系统遗传性疾病，如遗传性脑病等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46" name="正文"/>
          <p:cNvSpPr txBox="1"/>
          <p:nvPr>
            <p:custDataLst>
              <p:tags r:id="rId15"/>
            </p:custDataLst>
          </p:nvPr>
        </p:nvSpPr>
        <p:spPr>
          <a:xfrm>
            <a:off x="7618941" y="2307841"/>
            <a:ext cx="1727015" cy="69141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诊断中枢神经系统中毒性疾病，如药物中毒、酒精中毒等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48" name="正文"/>
          <p:cNvSpPr txBox="1"/>
          <p:nvPr>
            <p:custDataLst>
              <p:tags r:id="rId16"/>
            </p:custDataLst>
          </p:nvPr>
        </p:nvSpPr>
        <p:spPr>
          <a:xfrm>
            <a:off x="9476928" y="1635920"/>
            <a:ext cx="1727015" cy="69141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诊断中枢神经系统退行性疾病，如阿尔茨海默病、帕金森病等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50" name="正文"/>
          <p:cNvSpPr txBox="1"/>
          <p:nvPr>
            <p:custDataLst>
              <p:tags r:id="rId17"/>
            </p:custDataLst>
          </p:nvPr>
        </p:nvSpPr>
        <p:spPr>
          <a:xfrm>
            <a:off x="1095272" y="4196288"/>
            <a:ext cx="1727015" cy="78218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诊断中枢神经系统感染性疾病，如脑膜炎、脑炎等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52" name="正文"/>
          <p:cNvSpPr txBox="1"/>
          <p:nvPr>
            <p:custDataLst>
              <p:tags r:id="rId18"/>
            </p:custDataLst>
          </p:nvPr>
        </p:nvSpPr>
        <p:spPr>
          <a:xfrm>
            <a:off x="2964834" y="5059490"/>
            <a:ext cx="1727015" cy="78218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诊断中枢神经系统血管性疾病，如脑出血、脑梗死等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54" name="正文"/>
          <p:cNvSpPr txBox="1"/>
          <p:nvPr>
            <p:custDataLst>
              <p:tags r:id="rId19"/>
            </p:custDataLst>
          </p:nvPr>
        </p:nvSpPr>
        <p:spPr>
          <a:xfrm>
            <a:off x="4825258" y="4559357"/>
            <a:ext cx="1727015" cy="78218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诊断中枢神经系统代谢性疾病，如脑代谢性疾病等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56" name="正文"/>
          <p:cNvSpPr txBox="1"/>
          <p:nvPr>
            <p:custDataLst>
              <p:tags r:id="rId20"/>
            </p:custDataLst>
          </p:nvPr>
        </p:nvSpPr>
        <p:spPr>
          <a:xfrm>
            <a:off x="6703349" y="5389664"/>
            <a:ext cx="1727015" cy="78218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诊断中枢神经系统免疫性疾病，如脑炎、脊髓炎等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58" name="正文"/>
          <p:cNvSpPr txBox="1"/>
          <p:nvPr>
            <p:custDataLst>
              <p:tags r:id="rId21"/>
            </p:custDataLst>
          </p:nvPr>
        </p:nvSpPr>
        <p:spPr>
          <a:xfrm>
            <a:off x="8557072" y="4377213"/>
            <a:ext cx="1727015" cy="78218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诊断中枢神经系统创伤性疾病，如脑外伤、脊髓损伤等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cxnSp>
        <p:nvCxnSpPr>
          <p:cNvPr id="3145749" name="直接箭头连接符 183"/>
          <p:cNvCxnSpPr/>
          <p:nvPr>
            <p:custDataLst>
              <p:tags r:id="rId22"/>
            </p:custDataLst>
          </p:nvPr>
        </p:nvCxnSpPr>
        <p:spPr>
          <a:xfrm>
            <a:off x="838200" y="3750980"/>
            <a:ext cx="10516209" cy="0"/>
          </a:xfrm>
          <a:prstGeom prst="straightConnector1">
            <a:avLst/>
          </a:prstGeom>
          <a:ln w="19050">
            <a:gradFill>
              <a:gsLst>
                <a:gs pos="0">
                  <a:schemeClr val="accent1"/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60" name="椭圆 23"/>
          <p:cNvSpPr/>
          <p:nvPr>
            <p:custDataLst>
              <p:tags r:id="rId23"/>
            </p:custDataLst>
          </p:nvPr>
        </p:nvSpPr>
        <p:spPr>
          <a:xfrm flipV="1">
            <a:off x="10276167" y="3685189"/>
            <a:ext cx="127783" cy="12778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048962" name="椭圆 21"/>
          <p:cNvSpPr/>
          <p:nvPr>
            <p:custDataLst>
              <p:tags r:id="rId24"/>
            </p:custDataLst>
          </p:nvPr>
        </p:nvSpPr>
        <p:spPr>
          <a:xfrm flipV="1">
            <a:off x="7502588" y="3685189"/>
            <a:ext cx="127783" cy="12778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048964" name="椭圆 22"/>
          <p:cNvSpPr/>
          <p:nvPr>
            <p:custDataLst>
              <p:tags r:id="rId25"/>
            </p:custDataLst>
          </p:nvPr>
        </p:nvSpPr>
        <p:spPr>
          <a:xfrm flipV="1">
            <a:off x="9356311" y="3685189"/>
            <a:ext cx="127783" cy="12778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048966" name="椭圆 20"/>
          <p:cNvSpPr/>
          <p:nvPr>
            <p:custDataLst>
              <p:tags r:id="rId26"/>
            </p:custDataLst>
          </p:nvPr>
        </p:nvSpPr>
        <p:spPr>
          <a:xfrm flipV="1">
            <a:off x="8418180" y="3685189"/>
            <a:ext cx="127783" cy="12778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048968" name="椭圆 13"/>
          <p:cNvSpPr/>
          <p:nvPr>
            <p:custDataLst>
              <p:tags r:id="rId27"/>
            </p:custDataLst>
          </p:nvPr>
        </p:nvSpPr>
        <p:spPr>
          <a:xfrm flipV="1">
            <a:off x="6554710" y="3685189"/>
            <a:ext cx="127783" cy="12778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048970" name="椭圆 14"/>
          <p:cNvSpPr/>
          <p:nvPr>
            <p:custDataLst>
              <p:tags r:id="rId28"/>
            </p:custDataLst>
          </p:nvPr>
        </p:nvSpPr>
        <p:spPr>
          <a:xfrm flipV="1">
            <a:off x="5624498" y="3685189"/>
            <a:ext cx="127783" cy="12778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048972" name="椭圆 15"/>
          <p:cNvSpPr/>
          <p:nvPr>
            <p:custDataLst>
              <p:tags r:id="rId29"/>
            </p:custDataLst>
          </p:nvPr>
        </p:nvSpPr>
        <p:spPr>
          <a:xfrm flipV="1">
            <a:off x="4686975" y="3685189"/>
            <a:ext cx="127783" cy="12778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048974" name="椭圆 17"/>
          <p:cNvSpPr/>
          <p:nvPr>
            <p:custDataLst>
              <p:tags r:id="rId30"/>
            </p:custDataLst>
          </p:nvPr>
        </p:nvSpPr>
        <p:spPr>
          <a:xfrm flipV="1">
            <a:off x="3764073" y="3685189"/>
            <a:ext cx="127783" cy="12778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048976" name="椭圆 18"/>
          <p:cNvSpPr/>
          <p:nvPr>
            <p:custDataLst>
              <p:tags r:id="rId31"/>
            </p:custDataLst>
          </p:nvPr>
        </p:nvSpPr>
        <p:spPr>
          <a:xfrm flipV="1">
            <a:off x="2828988" y="3685189"/>
            <a:ext cx="127783" cy="12778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048978" name="椭圆 19"/>
          <p:cNvSpPr/>
          <p:nvPr>
            <p:custDataLst>
              <p:tags r:id="rId32"/>
            </p:custDataLst>
          </p:nvPr>
        </p:nvSpPr>
        <p:spPr>
          <a:xfrm flipV="1">
            <a:off x="1894512" y="3685189"/>
            <a:ext cx="127783" cy="12778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1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禁忌症</a:t>
            </a:r>
            <a:endParaRPr lang="zh-CN" altLang="en-US"/>
          </a:p>
        </p:txBody>
      </p:sp>
      <p:sp>
        <p:nvSpPr>
          <p:cNvPr id="1049016" name="内容占位符 2"/>
          <p:cNvSpPr>
            <a:spLocks noGrp="1"/>
          </p:cNvSpPr>
          <p:nvPr>
            <p:ph idx="1"/>
          </p:nvPr>
        </p:nvSpPr>
        <p:spPr/>
        <p:txBody>
          <a:bodyPr>
            <a:normAutofit fontScale="25000"/>
          </a:bodyPr>
          <a:lstStyle/>
          <a:p>
            <a:r>
              <a:rPr lang="zh-CN" altLang="en-US"/>
              <a:t>严重脊柱畸形或脊柱肿瘤</a:t>
            </a:r>
            <a:endParaRPr lang="zh-CN" altLang="en-US"/>
          </a:p>
          <a:p>
            <a:r>
              <a:rPr lang="zh-CN" altLang="en-US"/>
              <a:t>严重凝血功能障碍</a:t>
            </a:r>
            <a:endParaRPr lang="zh-CN" altLang="en-US"/>
          </a:p>
          <a:p>
            <a:r>
              <a:rPr lang="zh-CN" altLang="en-US"/>
              <a:t>严重心肺功能障碍</a:t>
            </a:r>
            <a:endParaRPr lang="zh-CN" altLang="en-US"/>
          </a:p>
          <a:p>
            <a:r>
              <a:rPr lang="zh-CN" altLang="en-US"/>
              <a:t>严重神经系统疾病</a:t>
            </a:r>
            <a:endParaRPr lang="zh-CN" altLang="en-US"/>
          </a:p>
          <a:p>
            <a:r>
              <a:rPr lang="zh-CN" altLang="en-US"/>
              <a:t>严重感染性疾病</a:t>
            </a:r>
            <a:endParaRPr lang="zh-CN" altLang="en-US"/>
          </a:p>
          <a:p>
            <a:r>
              <a:rPr lang="zh-CN" altLang="en-US"/>
              <a:t>严重精神疾病</a:t>
            </a:r>
            <a:endParaRPr lang="zh-CN" altLang="en-US"/>
          </a:p>
          <a:p>
            <a:r>
              <a:rPr lang="zh-CN" altLang="en-US"/>
              <a:t>严重免疫系统疾病</a:t>
            </a:r>
            <a:endParaRPr lang="zh-CN" altLang="en-US"/>
          </a:p>
          <a:p>
            <a:r>
              <a:rPr lang="zh-CN" altLang="en-US"/>
              <a:t>严重代谢性疾病</a:t>
            </a:r>
            <a:endParaRPr lang="zh-CN" altLang="en-US"/>
          </a:p>
          <a:p>
            <a:r>
              <a:rPr lang="zh-CN" altLang="en-US"/>
              <a:t>严重内分泌疾病</a:t>
            </a:r>
            <a:endParaRPr lang="zh-CN" altLang="en-US"/>
          </a:p>
          <a:p>
            <a:r>
              <a:rPr lang="zh-CN" altLang="en-US"/>
              <a:t>严重皮肤疾病</a:t>
            </a:r>
            <a:endParaRPr lang="zh-CN" altLang="en-US"/>
          </a:p>
          <a:p>
            <a:r>
              <a:rPr lang="zh-CN" altLang="en-US"/>
              <a:t>严重眼部疾病</a:t>
            </a:r>
            <a:endParaRPr lang="zh-CN" altLang="en-US"/>
          </a:p>
          <a:p>
            <a:r>
              <a:rPr lang="zh-CN" altLang="en-US"/>
              <a:t>严重耳鼻喉疾病</a:t>
            </a:r>
            <a:endParaRPr lang="zh-CN" altLang="en-US"/>
          </a:p>
          <a:p>
            <a:r>
              <a:rPr lang="zh-CN" altLang="en-US"/>
              <a:t>严重口腔疾病</a:t>
            </a:r>
            <a:endParaRPr lang="zh-CN" altLang="en-US"/>
          </a:p>
          <a:p>
            <a:r>
              <a:rPr lang="zh-CN" altLang="en-US"/>
              <a:t>严重消化系统疾病</a:t>
            </a:r>
            <a:endParaRPr lang="zh-CN" altLang="en-US"/>
          </a:p>
          <a:p>
            <a:r>
              <a:rPr lang="zh-CN" altLang="en-US"/>
              <a:t>严重泌尿系统疾病</a:t>
            </a:r>
            <a:endParaRPr lang="zh-CN" altLang="en-US"/>
          </a:p>
          <a:p>
            <a:r>
              <a:rPr lang="zh-CN" altLang="en-US"/>
              <a:t>严重生殖系统疾病</a:t>
            </a:r>
            <a:endParaRPr lang="zh-CN" altLang="en-US"/>
          </a:p>
          <a:p>
            <a:r>
              <a:rPr lang="zh-CN" altLang="en-US"/>
              <a:t>严重呼吸系统疾病</a:t>
            </a:r>
            <a:endParaRPr lang="zh-CN" altLang="en-US"/>
          </a:p>
          <a:p>
            <a:r>
              <a:rPr lang="zh-CN" altLang="en-US"/>
              <a:t>严重循环系统疾病</a:t>
            </a:r>
            <a:endParaRPr lang="zh-CN" altLang="en-US"/>
          </a:p>
          <a:p>
            <a:r>
              <a:rPr lang="zh-CN" altLang="en-US"/>
              <a:t>严重血液系统疾病</a:t>
            </a:r>
            <a:endParaRPr lang="zh-CN" altLang="en-US"/>
          </a:p>
          <a:p>
            <a:r>
              <a:rPr lang="zh-CN" altLang="en-US"/>
              <a:t>严重肌肉骨骼系统疾病</a:t>
            </a:r>
            <a:endParaRPr lang="zh-CN" altLang="en-US"/>
          </a:p>
          <a:p>
            <a:r>
              <a:rPr lang="zh-CN" altLang="en-US"/>
              <a:t>严重结缔组织疾病</a:t>
            </a:r>
            <a:endParaRPr lang="zh-CN" altLang="en-US"/>
          </a:p>
          <a:p>
            <a:r>
              <a:rPr lang="zh-CN" altLang="en-US"/>
              <a:t>严重内分泌系统疾病</a:t>
            </a:r>
            <a:endParaRPr lang="zh-CN" altLang="en-US"/>
          </a:p>
          <a:p>
            <a:r>
              <a:rPr lang="zh-CN" altLang="en-US"/>
              <a:t>严重免疫系统疾病</a:t>
            </a:r>
            <a:endParaRPr lang="zh-CN" altLang="en-US"/>
          </a:p>
          <a:p>
            <a:r>
              <a:rPr lang="zh-CN" altLang="en-US"/>
              <a:t>严重神经系统疾病</a:t>
            </a:r>
            <a:endParaRPr lang="zh-CN" altLang="en-US"/>
          </a:p>
          <a:p>
            <a:r>
              <a:rPr lang="zh-CN" altLang="en-US"/>
              <a:t>严重精神疾病</a:t>
            </a:r>
            <a:endParaRPr lang="zh-CN" altLang="en-US"/>
          </a:p>
          <a:p>
            <a:r>
              <a:rPr lang="zh-CN" altLang="en-US"/>
              <a:t>严重皮肤疾病</a:t>
            </a:r>
            <a:endParaRPr lang="zh-CN" altLang="en-US"/>
          </a:p>
          <a:p>
            <a:r>
              <a:rPr lang="zh-CN" altLang="en-US"/>
              <a:t>严重眼部疾病</a:t>
            </a:r>
            <a:endParaRPr lang="zh-CN" altLang="en-US"/>
          </a:p>
          <a:p>
            <a:r>
              <a:rPr lang="zh-CN" altLang="en-US"/>
              <a:t>严重耳鼻喉疾病</a:t>
            </a:r>
            <a:endParaRPr lang="zh-CN" altLang="en-US"/>
          </a:p>
          <a:p>
            <a:r>
              <a:rPr lang="zh-CN" altLang="en-US"/>
              <a:t>严重口腔疾病</a:t>
            </a:r>
            <a:endParaRPr lang="zh-CN" altLang="en-US"/>
          </a:p>
          <a:p>
            <a:r>
              <a:rPr lang="zh-CN" altLang="en-US"/>
              <a:t>严重消化系统疾病</a:t>
            </a:r>
            <a:endParaRPr lang="zh-CN" altLang="en-US"/>
          </a:p>
          <a:p>
            <a:r>
              <a:rPr lang="zh-CN" altLang="en-US"/>
              <a:t>严重泌尿系统疾病</a:t>
            </a:r>
            <a:endParaRPr lang="zh-CN" altLang="en-US"/>
          </a:p>
          <a:p>
            <a:r>
              <a:rPr lang="zh-CN" altLang="en-US"/>
              <a:t>严重生殖系统疾病</a:t>
            </a:r>
            <a:endParaRPr lang="zh-CN" altLang="en-US"/>
          </a:p>
          <a:p>
            <a:r>
              <a:rPr lang="zh-CN" altLang="en-US"/>
              <a:t>严重呼吸系统疾病</a:t>
            </a:r>
            <a:endParaRPr lang="zh-CN" altLang="en-US"/>
          </a:p>
          <a:p>
            <a:r>
              <a:rPr lang="zh-CN" altLang="en-US"/>
              <a:t>严重循环系统疾病</a:t>
            </a:r>
            <a:endParaRPr lang="zh-CN" altLang="en-US"/>
          </a:p>
          <a:p>
            <a:r>
              <a:rPr lang="zh-CN" altLang="en-US"/>
              <a:t>严重血液系统疾病</a:t>
            </a:r>
            <a:endParaRPr lang="zh-CN" altLang="en-US"/>
          </a:p>
          <a:p>
            <a:r>
              <a:rPr lang="zh-CN" altLang="en-US"/>
              <a:t>严重肌肉骨骼系统疾病</a:t>
            </a:r>
            <a:endParaRPr lang="zh-CN" altLang="en-US"/>
          </a:p>
          <a:p>
            <a:r>
              <a:rPr lang="zh-CN" altLang="en-US"/>
              <a:t>严重结缔组织疾病</a:t>
            </a:r>
            <a:endParaRPr lang="zh-CN" altLang="en-US"/>
          </a:p>
          <a:p>
            <a:r>
              <a:rPr lang="zh-CN" altLang="en-US"/>
              <a:t>严重内分泌系统疾病</a:t>
            </a:r>
            <a:endParaRPr lang="zh-CN" altLang="en-US"/>
          </a:p>
          <a:p>
            <a:r>
              <a:rPr lang="zh-CN" altLang="en-US"/>
              <a:t>严重免疫系统疾病</a:t>
            </a:r>
            <a:endParaRPr lang="zh-CN" altLang="en-US"/>
          </a:p>
          <a:p>
            <a:r>
              <a:rPr lang="zh-CN" altLang="en-US"/>
              <a:t>严重神经系统疾病</a:t>
            </a:r>
            <a:endParaRPr lang="zh-CN" altLang="en-US"/>
          </a:p>
          <a:p>
            <a:r>
              <a:rPr lang="zh-CN" altLang="en-US"/>
              <a:t>严重精神疾病</a:t>
            </a:r>
            <a:endParaRPr lang="zh-CN" altLang="en-US"/>
          </a:p>
          <a:p>
            <a:r>
              <a:rPr lang="zh-CN" altLang="en-US"/>
              <a:t>严重皮肤疾病</a:t>
            </a:r>
            <a:endParaRPr lang="zh-CN" altLang="en-US"/>
          </a:p>
          <a:p>
            <a:r>
              <a:rPr lang="zh-CN" altLang="en-US"/>
              <a:t>严重眼部疾病</a:t>
            </a:r>
            <a:endParaRPr lang="zh-CN" altLang="en-US"/>
          </a:p>
          <a:p>
            <a:r>
              <a:rPr lang="zh-CN" altLang="en-US"/>
              <a:t>严重耳鼻喉疾病</a:t>
            </a:r>
            <a:endParaRPr lang="zh-CN" altLang="en-US"/>
          </a:p>
          <a:p>
            <a:r>
              <a:rPr lang="zh-CN" altLang="en-US"/>
              <a:t>严重口腔疾病</a:t>
            </a:r>
            <a:endParaRPr lang="zh-CN" altLang="en-US"/>
          </a:p>
          <a:p>
            <a:r>
              <a:rPr lang="zh-CN" altLang="en-US"/>
              <a:t>严重消化系统疾病</a:t>
            </a:r>
            <a:endParaRPr lang="zh-CN" altLang="en-US"/>
          </a:p>
          <a:p>
            <a:r>
              <a:rPr lang="zh-CN" altLang="en-US"/>
              <a:t>严重泌尿系统疾病</a:t>
            </a:r>
            <a:endParaRPr lang="zh-CN" altLang="en-US"/>
          </a:p>
          <a:p>
            <a:r>
              <a:rPr lang="zh-CN" altLang="en-US"/>
              <a:t>严重生殖系统疾病</a:t>
            </a:r>
            <a:endParaRPr lang="zh-CN" altLang="en-US"/>
          </a:p>
          <a:p>
            <a:r>
              <a:rPr lang="zh-CN" altLang="en-US"/>
              <a:t>严重呼吸系统疾病</a:t>
            </a:r>
            <a:endParaRPr lang="zh-CN" altLang="en-US"/>
          </a:p>
          <a:p>
            <a:r>
              <a:rPr lang="zh-CN" altLang="en-US"/>
              <a:t>严重循环系统疾病</a:t>
            </a:r>
            <a:endParaRPr lang="zh-CN" altLang="en-US"/>
          </a:p>
          <a:p>
            <a:r>
              <a:rPr lang="zh-CN" altLang="en-US"/>
              <a:t>严重血液系统疾病</a:t>
            </a:r>
            <a:endParaRPr lang="zh-CN" altLang="en-US"/>
          </a:p>
          <a:p>
            <a:r>
              <a:rPr lang="zh-CN" altLang="en-US"/>
              <a:t>严重肌肉骨骼系统疾病</a:t>
            </a:r>
            <a:endParaRPr lang="zh-CN" altLang="en-US"/>
          </a:p>
          <a:p>
            <a:r>
              <a:rPr lang="zh-CN" altLang="en-US"/>
              <a:t>严重结缔组织疾病</a:t>
            </a:r>
            <a:endParaRPr lang="zh-CN" altLang="en-US"/>
          </a:p>
          <a:p>
            <a:r>
              <a:rPr lang="zh-CN" altLang="en-US"/>
              <a:t>严重内分泌系统疾病</a:t>
            </a:r>
            <a:endParaRPr lang="zh-CN" altLang="en-US"/>
          </a:p>
          <a:p>
            <a:r>
              <a:rPr lang="zh-CN" altLang="en-US"/>
              <a:t>严重免疫系统疾病</a:t>
            </a:r>
            <a:endParaRPr lang="zh-CN" altLang="en-US"/>
          </a:p>
          <a:p>
            <a:r>
              <a:rPr lang="zh-CN" altLang="en-US"/>
              <a:t>严重神经系统疾病</a:t>
            </a:r>
            <a:endParaRPr lang="zh-CN" altLang="en-US"/>
          </a:p>
          <a:p>
            <a:r>
              <a:rPr lang="zh-CN" altLang="en-US"/>
              <a:t>严重精神疾病</a:t>
            </a:r>
            <a:endParaRPr lang="zh-CN" altLang="en-US"/>
          </a:p>
          <a:p>
            <a:r>
              <a:rPr lang="zh-CN" altLang="en-US"/>
              <a:t>严重皮肤疾病 5</a:t>
            </a:r>
            <a:endParaRPr lang="zh-CN" altLang="en-US"/>
          </a:p>
          <a:p>
            <a:pPr lvl="1"/>
            <a:r>
              <a:rPr lang="zh-CN" altLang="en-US"/>
              <a:t>5</a:t>
            </a:r>
            <a:endParaRPr lang="zh-CN" altLang="en-US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5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042271" y="3682871"/>
            <a:ext cx="5754314" cy="2476722"/>
          </a:xfrm>
        </p:spPr>
        <p:txBody>
          <a:bodyPr/>
          <a:lstStyle/>
          <a:p>
            <a:r>
              <a:rPr lang="zh-CN" altLang="en-US"/>
              <a:t>神经内科腰椎穿刺术的操作步骤</a:t>
            </a:r>
            <a:endParaRPr lang="zh-CN" altLang="en-US"/>
          </a:p>
        </p:txBody>
      </p:sp>
      <p:sp>
        <p:nvSpPr>
          <p:cNvPr id="104905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040366" y="2414141"/>
            <a:ext cx="5754314" cy="1224280"/>
          </a:xfrm>
        </p:spPr>
        <p:txBody>
          <a:bodyPr/>
          <a:lstStyle/>
          <a:p>
            <a:r>
              <a:rPr lang="en-US" altLang="zh-CN"/>
              <a:t>03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09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术前准备</a:t>
            </a:r>
            <a:endParaRPr lang="zh-CN" altLang="en-US"/>
          </a:p>
        </p:txBody>
      </p:sp>
      <p:sp>
        <p:nvSpPr>
          <p:cNvPr id="1049096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401558" y="1460500"/>
            <a:ext cx="4340867" cy="221192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098" name="矩形 65"/>
          <p:cNvSpPr/>
          <p:nvPr>
            <p:custDataLst>
              <p:tags r:id="rId3"/>
            </p:custDataLst>
          </p:nvPr>
        </p:nvSpPr>
        <p:spPr>
          <a:xfrm>
            <a:off x="1289524" y="1817375"/>
            <a:ext cx="214098" cy="21409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0" name="文本框 66"/>
          <p:cNvSpPr txBox="1"/>
          <p:nvPr>
            <p:custDataLst>
              <p:tags r:id="rId4"/>
            </p:custDataLst>
          </p:nvPr>
        </p:nvSpPr>
        <p:spPr>
          <a:xfrm>
            <a:off x="1664022" y="1719816"/>
            <a:ext cx="3815951" cy="125087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患者体位：仰卧位，头偏向一侧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102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04801" y="1460500"/>
            <a:ext cx="4340867" cy="221192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4" name="矩形 69"/>
          <p:cNvSpPr/>
          <p:nvPr>
            <p:custDataLst>
              <p:tags r:id="rId6"/>
            </p:custDataLst>
          </p:nvPr>
        </p:nvSpPr>
        <p:spPr>
          <a:xfrm>
            <a:off x="6392137" y="1817375"/>
            <a:ext cx="214098" cy="21409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6" name="文本框 70"/>
          <p:cNvSpPr txBox="1"/>
          <p:nvPr>
            <p:custDataLst>
              <p:tags r:id="rId7"/>
            </p:custDataLst>
          </p:nvPr>
        </p:nvSpPr>
        <p:spPr>
          <a:xfrm>
            <a:off x="6767264" y="1719816"/>
            <a:ext cx="3815951" cy="125087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消毒皮肤：使用碘伏消毒皮肤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108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401558" y="3966174"/>
            <a:ext cx="4340867" cy="221192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110" name="文本框 74"/>
          <p:cNvSpPr txBox="1"/>
          <p:nvPr>
            <p:custDataLst>
              <p:tags r:id="rId9"/>
            </p:custDataLst>
          </p:nvPr>
        </p:nvSpPr>
        <p:spPr>
          <a:xfrm>
            <a:off x="1664022" y="4224861"/>
            <a:ext cx="3815951" cy="125087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麻醉：局部麻醉或全身麻醉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112" name="矩形 73"/>
          <p:cNvSpPr/>
          <p:nvPr>
            <p:custDataLst>
              <p:tags r:id="rId10"/>
            </p:custDataLst>
          </p:nvPr>
        </p:nvSpPr>
        <p:spPr>
          <a:xfrm>
            <a:off x="1289524" y="4323049"/>
            <a:ext cx="214098" cy="21409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4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62077" y="3966174"/>
            <a:ext cx="4340867" cy="221192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6" name="矩形 84"/>
          <p:cNvSpPr/>
          <p:nvPr>
            <p:custDataLst>
              <p:tags r:id="rId12"/>
            </p:custDataLst>
          </p:nvPr>
        </p:nvSpPr>
        <p:spPr>
          <a:xfrm>
            <a:off x="6450042" y="4323049"/>
            <a:ext cx="214098" cy="21409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8" name="文本框 85"/>
          <p:cNvSpPr txBox="1"/>
          <p:nvPr>
            <p:custDataLst>
              <p:tags r:id="rId13"/>
            </p:custDataLst>
          </p:nvPr>
        </p:nvSpPr>
        <p:spPr>
          <a:xfrm>
            <a:off x="6824540" y="4224861"/>
            <a:ext cx="3815951" cy="125087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准备器械：腰椎穿刺针、注射器、无菌手套等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5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操作过程</a:t>
            </a:r>
            <a:endParaRPr lang="zh-CN" altLang="en-US"/>
          </a:p>
        </p:txBody>
      </p:sp>
      <p:cxnSp>
        <p:nvCxnSpPr>
          <p:cNvPr id="3145751" name="直接连接符 97"/>
          <p:cNvCxnSpPr/>
          <p:nvPr>
            <p:custDataLst>
              <p:tags r:id="rId2"/>
            </p:custDataLst>
          </p:nvPr>
        </p:nvCxnSpPr>
        <p:spPr>
          <a:xfrm flipV="1">
            <a:off x="10338912" y="2582580"/>
            <a:ext cx="3046" cy="1150125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53" name="直接连接符 31"/>
          <p:cNvCxnSpPr/>
          <p:nvPr>
            <p:custDataLst>
              <p:tags r:id="rId3"/>
            </p:custDataLst>
          </p:nvPr>
        </p:nvCxnSpPr>
        <p:spPr>
          <a:xfrm flipH="1">
            <a:off x="9420275" y="3808242"/>
            <a:ext cx="609" cy="329564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55" name="直接连接符 100"/>
          <p:cNvCxnSpPr/>
          <p:nvPr>
            <p:custDataLst>
              <p:tags r:id="rId4"/>
            </p:custDataLst>
          </p:nvPr>
        </p:nvCxnSpPr>
        <p:spPr>
          <a:xfrm flipV="1">
            <a:off x="8480316" y="3263030"/>
            <a:ext cx="3655" cy="505007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57" name="直接连接符 83"/>
          <p:cNvCxnSpPr/>
          <p:nvPr>
            <p:custDataLst>
              <p:tags r:id="rId5"/>
            </p:custDataLst>
          </p:nvPr>
        </p:nvCxnSpPr>
        <p:spPr>
          <a:xfrm flipV="1">
            <a:off x="7565942" y="3747934"/>
            <a:ext cx="1828" cy="1411461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59" name="直接连接符 96"/>
          <p:cNvCxnSpPr/>
          <p:nvPr>
            <p:custDataLst>
              <p:tags r:id="rId6"/>
            </p:custDataLst>
          </p:nvPr>
        </p:nvCxnSpPr>
        <p:spPr>
          <a:xfrm flipV="1">
            <a:off x="6616846" y="2411401"/>
            <a:ext cx="3655" cy="1278052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61" name="直接连接符 6"/>
          <p:cNvCxnSpPr/>
          <p:nvPr>
            <p:custDataLst>
              <p:tags r:id="rId7"/>
            </p:custDataLst>
          </p:nvPr>
        </p:nvCxnSpPr>
        <p:spPr>
          <a:xfrm flipH="1">
            <a:off x="5688461" y="3793622"/>
            <a:ext cx="0" cy="537293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63" name="直接连接符 4"/>
          <p:cNvCxnSpPr/>
          <p:nvPr>
            <p:custDataLst>
              <p:tags r:id="rId8"/>
            </p:custDataLst>
          </p:nvPr>
        </p:nvCxnSpPr>
        <p:spPr>
          <a:xfrm flipH="1">
            <a:off x="4749111" y="3436645"/>
            <a:ext cx="3655" cy="256463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65" name="直接连接符 84"/>
          <p:cNvCxnSpPr/>
          <p:nvPr>
            <p:custDataLst>
              <p:tags r:id="rId9"/>
            </p:custDataLst>
          </p:nvPr>
        </p:nvCxnSpPr>
        <p:spPr>
          <a:xfrm flipV="1">
            <a:off x="3826209" y="3747934"/>
            <a:ext cx="3655" cy="1074587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67" name="直接连接符 32"/>
          <p:cNvCxnSpPr/>
          <p:nvPr>
            <p:custDataLst>
              <p:tags r:id="rId10"/>
            </p:custDataLst>
          </p:nvPr>
        </p:nvCxnSpPr>
        <p:spPr>
          <a:xfrm>
            <a:off x="2892951" y="2798228"/>
            <a:ext cx="609" cy="894880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69" name="直接连接符 91"/>
          <p:cNvCxnSpPr/>
          <p:nvPr>
            <p:custDataLst>
              <p:tags r:id="rId11"/>
            </p:custDataLst>
          </p:nvPr>
        </p:nvCxnSpPr>
        <p:spPr>
          <a:xfrm flipV="1">
            <a:off x="1958475" y="3768037"/>
            <a:ext cx="609" cy="176661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156" name="正文"/>
          <p:cNvSpPr txBox="1"/>
          <p:nvPr>
            <p:custDataLst>
              <p:tags r:id="rId12"/>
            </p:custDataLst>
          </p:nvPr>
        </p:nvSpPr>
        <p:spPr>
          <a:xfrm>
            <a:off x="2029749" y="1849132"/>
            <a:ext cx="1727015" cy="69141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患者取俯卧位，腰部垫高，保持脊柱水平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58" name="正文"/>
          <p:cNvSpPr txBox="1"/>
          <p:nvPr>
            <p:custDataLst>
              <p:tags r:id="rId13"/>
            </p:custDataLst>
          </p:nvPr>
        </p:nvSpPr>
        <p:spPr>
          <a:xfrm>
            <a:off x="3887736" y="2488767"/>
            <a:ext cx="1727015" cy="69141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消毒皮肤，铺无菌巾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0" name="正文"/>
          <p:cNvSpPr txBox="1"/>
          <p:nvPr>
            <p:custDataLst>
              <p:tags r:id="rId14"/>
            </p:custDataLst>
          </p:nvPr>
        </p:nvSpPr>
        <p:spPr>
          <a:xfrm>
            <a:off x="5755470" y="1466569"/>
            <a:ext cx="1727015" cy="69141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穿刺针进入椎管，回抽脑脊液，观察颜色和压力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2" name="正文"/>
          <p:cNvSpPr txBox="1"/>
          <p:nvPr>
            <p:custDataLst>
              <p:tags r:id="rId15"/>
            </p:custDataLst>
          </p:nvPr>
        </p:nvSpPr>
        <p:spPr>
          <a:xfrm>
            <a:off x="7618941" y="2307841"/>
            <a:ext cx="1727015" cy="69141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拔出穿刺针，压迫穿刺点，观察有无出血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4" name="正文"/>
          <p:cNvSpPr txBox="1"/>
          <p:nvPr>
            <p:custDataLst>
              <p:tags r:id="rId16"/>
            </p:custDataLst>
          </p:nvPr>
        </p:nvSpPr>
        <p:spPr>
          <a:xfrm>
            <a:off x="9476928" y="1635920"/>
            <a:ext cx="1727015" cy="69141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整理器械，清洁消毒，结束操作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6" name="正文"/>
          <p:cNvSpPr txBox="1"/>
          <p:nvPr>
            <p:custDataLst>
              <p:tags r:id="rId17"/>
            </p:custDataLst>
          </p:nvPr>
        </p:nvSpPr>
        <p:spPr>
          <a:xfrm>
            <a:off x="1095272" y="4196288"/>
            <a:ext cx="1727015" cy="78218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准备腰椎穿刺包，包括穿刺针、注射器、麻醉剂、消毒液等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8" name="正文"/>
          <p:cNvSpPr txBox="1"/>
          <p:nvPr>
            <p:custDataLst>
              <p:tags r:id="rId18"/>
            </p:custDataLst>
          </p:nvPr>
        </p:nvSpPr>
        <p:spPr>
          <a:xfrm>
            <a:off x="2964834" y="5059490"/>
            <a:ext cx="1727015" cy="78218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确定穿刺点，一般在第3或第4腰椎间隙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70" name="正文"/>
          <p:cNvSpPr txBox="1"/>
          <p:nvPr>
            <p:custDataLst>
              <p:tags r:id="rId19"/>
            </p:custDataLst>
          </p:nvPr>
        </p:nvSpPr>
        <p:spPr>
          <a:xfrm>
            <a:off x="4825258" y="4559357"/>
            <a:ext cx="1727015" cy="78218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局部麻醉，穿刺针穿刺皮肤和椎间盘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72" name="正文"/>
          <p:cNvSpPr txBox="1"/>
          <p:nvPr>
            <p:custDataLst>
              <p:tags r:id="rId20"/>
            </p:custDataLst>
          </p:nvPr>
        </p:nvSpPr>
        <p:spPr>
          <a:xfrm>
            <a:off x="6703349" y="5389664"/>
            <a:ext cx="1727015" cy="78218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注入麻醉剂，进行神经阻滞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74" name="正文"/>
          <p:cNvSpPr txBox="1"/>
          <p:nvPr>
            <p:custDataLst>
              <p:tags r:id="rId21"/>
            </p:custDataLst>
          </p:nvPr>
        </p:nvSpPr>
        <p:spPr>
          <a:xfrm>
            <a:off x="8557072" y="4377213"/>
            <a:ext cx="1727015" cy="78218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记录穿刺结果，包括脑脊液颜色、压力、细胞数等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cxnSp>
        <p:nvCxnSpPr>
          <p:cNvPr id="3145771" name="直接箭头连接符 183"/>
          <p:cNvCxnSpPr/>
          <p:nvPr>
            <p:custDataLst>
              <p:tags r:id="rId22"/>
            </p:custDataLst>
          </p:nvPr>
        </p:nvCxnSpPr>
        <p:spPr>
          <a:xfrm>
            <a:off x="838200" y="3750980"/>
            <a:ext cx="10516209" cy="0"/>
          </a:xfrm>
          <a:prstGeom prst="straightConnector1">
            <a:avLst/>
          </a:prstGeom>
          <a:ln w="19050">
            <a:gradFill>
              <a:gsLst>
                <a:gs pos="0">
                  <a:schemeClr val="accent1"/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176" name="椭圆 23"/>
          <p:cNvSpPr/>
          <p:nvPr>
            <p:custDataLst>
              <p:tags r:id="rId23"/>
            </p:custDataLst>
          </p:nvPr>
        </p:nvSpPr>
        <p:spPr>
          <a:xfrm flipV="1">
            <a:off x="10276167" y="3685189"/>
            <a:ext cx="127783" cy="12778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049178" name="椭圆 21"/>
          <p:cNvSpPr/>
          <p:nvPr>
            <p:custDataLst>
              <p:tags r:id="rId24"/>
            </p:custDataLst>
          </p:nvPr>
        </p:nvSpPr>
        <p:spPr>
          <a:xfrm flipV="1">
            <a:off x="7502588" y="3685189"/>
            <a:ext cx="127783" cy="12778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049180" name="椭圆 22"/>
          <p:cNvSpPr/>
          <p:nvPr>
            <p:custDataLst>
              <p:tags r:id="rId25"/>
            </p:custDataLst>
          </p:nvPr>
        </p:nvSpPr>
        <p:spPr>
          <a:xfrm flipV="1">
            <a:off x="9356311" y="3685189"/>
            <a:ext cx="127783" cy="12778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049182" name="椭圆 20"/>
          <p:cNvSpPr/>
          <p:nvPr>
            <p:custDataLst>
              <p:tags r:id="rId26"/>
            </p:custDataLst>
          </p:nvPr>
        </p:nvSpPr>
        <p:spPr>
          <a:xfrm flipV="1">
            <a:off x="8418180" y="3685189"/>
            <a:ext cx="127783" cy="12778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049184" name="椭圆 13"/>
          <p:cNvSpPr/>
          <p:nvPr>
            <p:custDataLst>
              <p:tags r:id="rId27"/>
            </p:custDataLst>
          </p:nvPr>
        </p:nvSpPr>
        <p:spPr>
          <a:xfrm flipV="1">
            <a:off x="6554710" y="3685189"/>
            <a:ext cx="127783" cy="12778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049186" name="椭圆 14"/>
          <p:cNvSpPr/>
          <p:nvPr>
            <p:custDataLst>
              <p:tags r:id="rId28"/>
            </p:custDataLst>
          </p:nvPr>
        </p:nvSpPr>
        <p:spPr>
          <a:xfrm flipV="1">
            <a:off x="5624498" y="3685189"/>
            <a:ext cx="127783" cy="12778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049188" name="椭圆 15"/>
          <p:cNvSpPr/>
          <p:nvPr>
            <p:custDataLst>
              <p:tags r:id="rId29"/>
            </p:custDataLst>
          </p:nvPr>
        </p:nvSpPr>
        <p:spPr>
          <a:xfrm flipV="1">
            <a:off x="4686975" y="3685189"/>
            <a:ext cx="127783" cy="12778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049190" name="椭圆 17"/>
          <p:cNvSpPr/>
          <p:nvPr>
            <p:custDataLst>
              <p:tags r:id="rId30"/>
            </p:custDataLst>
          </p:nvPr>
        </p:nvSpPr>
        <p:spPr>
          <a:xfrm flipV="1">
            <a:off x="3764073" y="3685189"/>
            <a:ext cx="127783" cy="12778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049192" name="椭圆 18"/>
          <p:cNvSpPr/>
          <p:nvPr>
            <p:custDataLst>
              <p:tags r:id="rId31"/>
            </p:custDataLst>
          </p:nvPr>
        </p:nvSpPr>
        <p:spPr>
          <a:xfrm flipV="1">
            <a:off x="2828988" y="3685189"/>
            <a:ext cx="127783" cy="12778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049194" name="椭圆 19"/>
          <p:cNvSpPr/>
          <p:nvPr>
            <p:custDataLst>
              <p:tags r:id="rId32"/>
            </p:custDataLst>
          </p:nvPr>
        </p:nvSpPr>
        <p:spPr>
          <a:xfrm flipV="1">
            <a:off x="1894512" y="3685189"/>
            <a:ext cx="127783" cy="12778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3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术后处理</a:t>
            </a:r>
            <a:endParaRPr lang="zh-CN" altLang="en-US"/>
          </a:p>
        </p:txBody>
      </p:sp>
      <p:sp>
        <p:nvSpPr>
          <p:cNvPr id="1049232" name="对角圆角矩形 52"/>
          <p:cNvSpPr/>
          <p:nvPr>
            <p:custDataLst>
              <p:tags r:id="rId2"/>
            </p:custDataLst>
          </p:nvPr>
        </p:nvSpPr>
        <p:spPr>
          <a:xfrm>
            <a:off x="838200" y="1602616"/>
            <a:ext cx="5036170" cy="1226602"/>
          </a:xfrm>
          <a:prstGeom prst="round2DiagRect">
            <a:avLst>
              <a:gd name="adj1" fmla="val 18403"/>
              <a:gd name="adj2" fmla="val 15999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34" name="对角圆角矩形 53"/>
          <p:cNvSpPr/>
          <p:nvPr>
            <p:custDataLst>
              <p:tags r:id="rId3"/>
            </p:custDataLst>
          </p:nvPr>
        </p:nvSpPr>
        <p:spPr>
          <a:xfrm>
            <a:off x="838200" y="1475411"/>
            <a:ext cx="504050" cy="480974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36" name="直角三角形 54"/>
          <p:cNvSpPr/>
          <p:nvPr>
            <p:custDataLst>
              <p:tags r:id="rId4"/>
            </p:custDataLst>
          </p:nvPr>
        </p:nvSpPr>
        <p:spPr>
          <a:xfrm>
            <a:off x="1342589" y="1476044"/>
            <a:ext cx="75943" cy="126572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38" name="文本框 56"/>
          <p:cNvSpPr txBox="1"/>
          <p:nvPr>
            <p:custDataLst>
              <p:tags r:id="rId5"/>
            </p:custDataLst>
          </p:nvPr>
        </p:nvSpPr>
        <p:spPr>
          <a:xfrm>
            <a:off x="1375498" y="1653877"/>
            <a:ext cx="4302327" cy="1112379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穿刺部位压迫止血：用无菌纱布覆盖穿刺部位，压迫止血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40" name="对角圆角矩形 9"/>
          <p:cNvSpPr/>
          <p:nvPr>
            <p:custDataLst>
              <p:tags r:id="rId6"/>
            </p:custDataLst>
          </p:nvPr>
        </p:nvSpPr>
        <p:spPr>
          <a:xfrm>
            <a:off x="6317501" y="1602616"/>
            <a:ext cx="5036170" cy="1226602"/>
          </a:xfrm>
          <a:prstGeom prst="round2DiagRect">
            <a:avLst>
              <a:gd name="adj1" fmla="val 18419"/>
              <a:gd name="adj2" fmla="val 14126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42" name="对角圆角矩形 10"/>
          <p:cNvSpPr/>
          <p:nvPr>
            <p:custDataLst>
              <p:tags r:id="rId7"/>
            </p:custDataLst>
          </p:nvPr>
        </p:nvSpPr>
        <p:spPr>
          <a:xfrm>
            <a:off x="6317501" y="1475411"/>
            <a:ext cx="504050" cy="480974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44" name="直角三角形 11"/>
          <p:cNvSpPr/>
          <p:nvPr>
            <p:custDataLst>
              <p:tags r:id="rId8"/>
            </p:custDataLst>
          </p:nvPr>
        </p:nvSpPr>
        <p:spPr>
          <a:xfrm>
            <a:off x="6821257" y="1476044"/>
            <a:ext cx="75943" cy="126572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46" name="文本框 12"/>
          <p:cNvSpPr txBox="1"/>
          <p:nvPr>
            <p:custDataLst>
              <p:tags r:id="rId9"/>
            </p:custDataLst>
          </p:nvPr>
        </p:nvSpPr>
        <p:spPr>
          <a:xfrm>
            <a:off x="6854166" y="1660206"/>
            <a:ext cx="4302327" cy="1112379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药物治疗：根据患者病情，给予适当的药物治疗，如抗炎、止痛等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48" name="对角圆角矩形 5"/>
          <p:cNvSpPr/>
          <p:nvPr>
            <p:custDataLst>
              <p:tags r:id="rId10"/>
            </p:custDataLst>
          </p:nvPr>
        </p:nvSpPr>
        <p:spPr>
          <a:xfrm>
            <a:off x="838200" y="3269569"/>
            <a:ext cx="5036170" cy="1226602"/>
          </a:xfrm>
          <a:prstGeom prst="round2DiagRect">
            <a:avLst>
              <a:gd name="adj1" fmla="val 15411"/>
              <a:gd name="adj2" fmla="val 15070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50" name="对角圆角矩形 6"/>
          <p:cNvSpPr/>
          <p:nvPr>
            <p:custDataLst>
              <p:tags r:id="rId11"/>
            </p:custDataLst>
          </p:nvPr>
        </p:nvSpPr>
        <p:spPr>
          <a:xfrm>
            <a:off x="838200" y="3142364"/>
            <a:ext cx="504050" cy="480974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52" name="直角三角形 7"/>
          <p:cNvSpPr/>
          <p:nvPr>
            <p:custDataLst>
              <p:tags r:id="rId12"/>
            </p:custDataLst>
          </p:nvPr>
        </p:nvSpPr>
        <p:spPr>
          <a:xfrm>
            <a:off x="1342589" y="3142997"/>
            <a:ext cx="75943" cy="126572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54" name="文本框 8"/>
          <p:cNvSpPr txBox="1"/>
          <p:nvPr>
            <p:custDataLst>
              <p:tags r:id="rId13"/>
            </p:custDataLst>
          </p:nvPr>
        </p:nvSpPr>
        <p:spPr>
          <a:xfrm>
            <a:off x="1375498" y="3327159"/>
            <a:ext cx="4302327" cy="1112379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观察患者反应：密切观察患者有无头痛、头晕、恶心、呕吐等不适症状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56" name="对角圆角矩形 14"/>
          <p:cNvSpPr/>
          <p:nvPr>
            <p:custDataLst>
              <p:tags r:id="rId14"/>
            </p:custDataLst>
          </p:nvPr>
        </p:nvSpPr>
        <p:spPr>
          <a:xfrm>
            <a:off x="6317501" y="3269569"/>
            <a:ext cx="5036170" cy="1226602"/>
          </a:xfrm>
          <a:prstGeom prst="round2DiagRect">
            <a:avLst>
              <a:gd name="adj1" fmla="val 14446"/>
              <a:gd name="adj2" fmla="val 16035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58" name="对角圆角矩形 18"/>
          <p:cNvSpPr/>
          <p:nvPr>
            <p:custDataLst>
              <p:tags r:id="rId15"/>
            </p:custDataLst>
          </p:nvPr>
        </p:nvSpPr>
        <p:spPr>
          <a:xfrm>
            <a:off x="6317501" y="3142364"/>
            <a:ext cx="504050" cy="480974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5"/>
          </a:solidFill>
          <a:ln>
            <a:noFill/>
          </a:ln>
          <a:effectLst>
            <a:outerShdw blurRad="165100" dist="25400" dir="2700000" sx="102000" sy="102000" algn="tl" rotWithShape="0">
              <a:schemeClr val="accent5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60" name="直角三角形 19"/>
          <p:cNvSpPr/>
          <p:nvPr>
            <p:custDataLst>
              <p:tags r:id="rId16"/>
            </p:custDataLst>
          </p:nvPr>
        </p:nvSpPr>
        <p:spPr>
          <a:xfrm>
            <a:off x="6821257" y="3142997"/>
            <a:ext cx="75943" cy="126572"/>
          </a:xfrm>
          <a:prstGeom prst="rtTriangle">
            <a:avLst/>
          </a:prstGeom>
          <a:solidFill>
            <a:schemeClr val="accent5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62" name="文本框 20"/>
          <p:cNvSpPr txBox="1"/>
          <p:nvPr>
            <p:custDataLst>
              <p:tags r:id="rId17"/>
            </p:custDataLst>
          </p:nvPr>
        </p:nvSpPr>
        <p:spPr>
          <a:xfrm>
            <a:off x="6854166" y="3327159"/>
            <a:ext cx="4302327" cy="1112379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定期复查：术后定期复查，观察穿刺部位有无感染、出血等并发症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64" name="对角圆角矩形 15"/>
          <p:cNvSpPr/>
          <p:nvPr>
            <p:custDataLst>
              <p:tags r:id="rId18"/>
            </p:custDataLst>
          </p:nvPr>
        </p:nvSpPr>
        <p:spPr>
          <a:xfrm>
            <a:off x="838200" y="4936522"/>
            <a:ext cx="5036170" cy="1226602"/>
          </a:xfrm>
          <a:prstGeom prst="round2DiagRect">
            <a:avLst>
              <a:gd name="adj1" fmla="val 16339"/>
              <a:gd name="adj2" fmla="val 1703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66" name="对角圆角矩形 16"/>
          <p:cNvSpPr/>
          <p:nvPr>
            <p:custDataLst>
              <p:tags r:id="rId19"/>
            </p:custDataLst>
          </p:nvPr>
        </p:nvSpPr>
        <p:spPr>
          <a:xfrm>
            <a:off x="838200" y="4808684"/>
            <a:ext cx="504050" cy="480974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68" name="直角三角形 17"/>
          <p:cNvSpPr/>
          <p:nvPr>
            <p:custDataLst>
              <p:tags r:id="rId20"/>
            </p:custDataLst>
          </p:nvPr>
        </p:nvSpPr>
        <p:spPr>
          <a:xfrm>
            <a:off x="1342589" y="4804887"/>
            <a:ext cx="75943" cy="126572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70" name="文本框 27"/>
          <p:cNvSpPr txBox="1"/>
          <p:nvPr>
            <p:custDataLst>
              <p:tags r:id="rId21"/>
            </p:custDataLst>
          </p:nvPr>
        </p:nvSpPr>
        <p:spPr>
          <a:xfrm>
            <a:off x="1375498" y="4994112"/>
            <a:ext cx="4302327" cy="1112379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卧床休息：术后患者需卧床休息，避免剧烈活动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72" name="对角圆角矩形 22"/>
          <p:cNvSpPr/>
          <p:nvPr>
            <p:custDataLst>
              <p:tags r:id="rId22"/>
            </p:custDataLst>
          </p:nvPr>
        </p:nvSpPr>
        <p:spPr>
          <a:xfrm>
            <a:off x="6317501" y="4936522"/>
            <a:ext cx="5036170" cy="1226602"/>
          </a:xfrm>
          <a:prstGeom prst="round2DiagRect">
            <a:avLst>
              <a:gd name="adj1" fmla="val 13517"/>
              <a:gd name="adj2" fmla="val 16035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74" name="对角圆角矩形 23"/>
          <p:cNvSpPr/>
          <p:nvPr>
            <p:custDataLst>
              <p:tags r:id="rId23"/>
            </p:custDataLst>
          </p:nvPr>
        </p:nvSpPr>
        <p:spPr>
          <a:xfrm>
            <a:off x="6317501" y="4808684"/>
            <a:ext cx="504050" cy="480974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6"/>
          </a:solidFill>
          <a:ln>
            <a:noFill/>
          </a:ln>
          <a:effectLst>
            <a:outerShdw blurRad="165100" dist="25400" dir="2700000" sx="102000" sy="102000" algn="tl" rotWithShape="0">
              <a:schemeClr val="accent6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76" name="直角三角形 24"/>
          <p:cNvSpPr/>
          <p:nvPr>
            <p:custDataLst>
              <p:tags r:id="rId24"/>
            </p:custDataLst>
          </p:nvPr>
        </p:nvSpPr>
        <p:spPr>
          <a:xfrm>
            <a:off x="6821257" y="4804887"/>
            <a:ext cx="75943" cy="126572"/>
          </a:xfrm>
          <a:prstGeom prst="rtTriangle">
            <a:avLst/>
          </a:prstGeom>
          <a:solidFill>
            <a:schemeClr val="accent6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78" name="文本框 25"/>
          <p:cNvSpPr txBox="1"/>
          <p:nvPr>
            <p:custDataLst>
              <p:tags r:id="rId25"/>
            </p:custDataLst>
          </p:nvPr>
        </p:nvSpPr>
        <p:spPr>
          <a:xfrm>
            <a:off x="6854166" y="4994112"/>
            <a:ext cx="4302327" cy="1112379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健康教育：向患者及家属讲解腰椎穿刺术的相关知识，提高患者自我管理能力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31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042271" y="3682871"/>
            <a:ext cx="5754314" cy="2476722"/>
          </a:xfrm>
        </p:spPr>
        <p:txBody>
          <a:bodyPr>
            <a:normAutofit fontScale="99259"/>
          </a:bodyPr>
          <a:lstStyle/>
          <a:p>
            <a:r>
              <a:rPr lang="zh-CN" altLang="en-US"/>
              <a:t>神经内科腰椎穿刺术的临床应用和注意事项</a:t>
            </a:r>
            <a:endParaRPr lang="zh-CN" altLang="en-US"/>
          </a:p>
        </p:txBody>
      </p:sp>
      <p:sp>
        <p:nvSpPr>
          <p:cNvPr id="104931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040366" y="2414141"/>
            <a:ext cx="5754314" cy="1224280"/>
          </a:xfrm>
        </p:spPr>
        <p:txBody>
          <a:bodyPr/>
          <a:lstStyle/>
          <a:p>
            <a:r>
              <a:rPr lang="en-US" altLang="zh-CN"/>
              <a:t>04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https://d.book118.com/088051020052006044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1205"/>
  <p:tag name="KSO_WM_TEMPLATE_MASTER_TYPE" val="0"/>
  <p:tag name="KSO_WM_TEMPLATE_SUBCATEGORY" val="29"/>
  <p:tag name="KSO_WM_TEMPLATE_THUMBS_INDEX" val="1、1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30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88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24"/>
</p:tagLst>
</file>

<file path=ppt/tags/tag78.xml><?xml version="1.0" encoding="utf-8"?>
<p:tagLst xmlns:p="http://schemas.openxmlformats.org/presentationml/2006/main">
  <p:tag name="KSO_WM_BEAUTIFY_FLAG" val="#wm#"/>
  <p:tag name="KSO_WM_SLIDE_ID" val="custom20231205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1205"/>
  <p:tag name="KSO_WM_TEMPLATE_MASTER_TYPE" val="0"/>
  <p:tag name="KSO_WM_TEMPLATE_SUBCATEGORY" val="29"/>
  <p:tag name="KSO_WM_TEMPLATE_THUMBS_INDEX" val="1、11"/>
</p:tagLst>
</file>

<file path=ppt/tags/tag7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目录"/>
  <p:tag name="KSO_WM_UNIT_TYPE" val="a"/>
</p:tagLst>
</file>

<file path=ppt/tags/tag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4000000059604645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7*l_h_i*1_1_1"/>
  <p:tag name="KSO_WM_UNIT_INDEX" val="1_1_1"/>
  <p:tag name="KSO_WM_UNIT_LAYERLEVEL" val="1_1_1"/>
  <p:tag name="KSO_WM_UNIT_SUBTYPE" val="d"/>
  <p:tag name="KSO_WM_UNIT_TYPE" val="l_h_i"/>
</p:tagLst>
</file>

<file path=ppt/tags/tag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7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4000000059604645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7*l_h_i*1_2_1"/>
  <p:tag name="KSO_WM_UNIT_INDEX" val="1_2_1"/>
  <p:tag name="KSO_WM_UNIT_LAYERLEVEL" val="1_1_1"/>
  <p:tag name="KSO_WM_UNIT_SUBTYPE" val="d"/>
  <p:tag name="KSO_WM_UNIT_TYPE" val="l_h_i"/>
</p:tagLst>
</file>

<file path=ppt/tags/tag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7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4000000059604645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7*l_h_i*1_4_1"/>
  <p:tag name="KSO_WM_UNIT_INDEX" val="1_4_1"/>
  <p:tag name="KSO_WM_UNIT_LAYERLEVEL" val="1_1_1"/>
  <p:tag name="KSO_WM_UNIT_SUBTYPE" val="d"/>
  <p:tag name="KSO_WM_UNIT_TYPE" val="l_h_i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7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4000000059604645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7*l_h_i*1_6_1"/>
  <p:tag name="KSO_WM_UNIT_INDEX" val="1_6_1"/>
  <p:tag name="KSO_WM_UNIT_LAYERLEVEL" val="1_1_1"/>
  <p:tag name="KSO_WM_UNIT_SUBTYPE" val="d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7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4000000059604645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7*l_h_i*1_3_1"/>
  <p:tag name="KSO_WM_UNIT_INDEX" val="1_3_1"/>
  <p:tag name="KSO_WM_UNIT_LAYERLEVEL" val="1_1_1"/>
  <p:tag name="KSO_WM_UNIT_SUBTYPE" val="d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7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4000000059604645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7*l_h_i*1_5_1"/>
  <p:tag name="KSO_WM_UNIT_INDEX" val="1_5_1"/>
  <p:tag name="KSO_WM_UNIT_LAYERLEVEL" val="1_1_1"/>
  <p:tag name="KSO_WM_UNIT_SUBTYPE" val="d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7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4000000059604645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7*l_h_i*1_7_1"/>
  <p:tag name="KSO_WM_UNIT_INDEX" val="1_7_1"/>
  <p:tag name="KSO_WM_UNIT_LAYERLEVEL" val="1_1_1"/>
  <p:tag name="KSO_WM_UNIT_SUBTYPE" val="d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7*l_h_a*1_7_1"/>
  <p:tag name="KSO_WM_UNIT_INDEX" val="1_7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94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1205_7"/>
  <p:tag name="KSO_WM_SLIDE_INDEX" val="7"/>
  <p:tag name="KSO_WM_SLIDE_ITEM_CNT" val="7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1205"/>
  <p:tag name="KSO_WM_TEMPLATE_MASTER_TYPE" val="0"/>
  <p:tag name="KSO_WM_TEMPLATE_SUBCATEGORY" val="29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1"/>
  <p:tag name="KSO_WM_UNIT_DIAGRAM_ISNUMVISUAL" val="0"/>
  <p:tag name="KSO_WM_UNIT_DIAGRAM_ISREFERUNIT" val="0"/>
  <p:tag name="KSO_WM_UNIT_HIGHLIGHT" val="0"/>
  <p:tag name="KSO_WM_UNIT_ID" val="custom20231205_9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97.xml><?xml version="1.0" encoding="utf-8"?>
<p:tagLst xmlns:p="http://schemas.openxmlformats.org/presentationml/2006/main">
  <p:tag name="KSO_WM_BEAUTIFY_FLAG" val="#wm#"/>
  <p:tag name="KSO_WM_SLIDE_ID" val="custom20231205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05"/>
  <p:tag name="KSO_WM_TEMPLATE_MASTER_TYPE" val="0"/>
  <p:tag name="KSO_WM_TEMPLATE_SUBCATEGORY" val="29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1"/>
  <p:tag name="KSO_WM_UNIT_DIAGRAM_ISNUMVISUAL" val="0"/>
  <p:tag name="KSO_WM_UNIT_DIAGRAM_ISREFERUNIT" val="0"/>
  <p:tag name="KSO_WM_UNIT_HIGHLIGHT" val="0"/>
  <p:tag name="KSO_WM_UNIT_ID" val="custom20231205_9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100.xml><?xml version="1.0" encoding="utf-8"?>
<p:tagLst xmlns:p="http://schemas.openxmlformats.org/presentationml/2006/main">
  <p:tag name="KSO_WM_BEAUTIFY_FLAG" val="#wm#"/>
  <p:tag name="KSO_WM_SLIDE_ID" val="custom20231205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05"/>
  <p:tag name="KSO_WM_TEMPLATE_MASTER_TYPE" val="0"/>
  <p:tag name="KSO_WM_TEMPLATE_SUBCATEGORY" val="29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10_1"/>
  <p:tag name="KSO_WM_UNIT_INDEX" val="1_10_1"/>
  <p:tag name="KSO_WM_UNIT_LAYERLEVEL" val="1_1_1"/>
  <p:tag name="KSO_WM_UNIT_LINE_FORE_SCHEMECOLOR_INDEX" val="5"/>
  <p:tag name="KSO_WM_UNIT_TYPE" val="m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9_1"/>
  <p:tag name="KSO_WM_UNIT_INDEX" val="1_9_1"/>
  <p:tag name="KSO_WM_UNIT_LAYERLEVEL" val="1_1_1"/>
  <p:tag name="KSO_WM_UNIT_LINE_FORE_SCHEMECOLOR_INDEX" val="5"/>
  <p:tag name="KSO_WM_UNIT_TYPE" val="m_h_i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8_1"/>
  <p:tag name="KSO_WM_UNIT_INDEX" val="1_8_1"/>
  <p:tag name="KSO_WM_UNIT_LAYERLEVEL" val="1_1_1"/>
  <p:tag name="KSO_WM_UNIT_LINE_FORE_SCHEMECOLOR_INDEX" val="5"/>
  <p:tag name="KSO_WM_UNIT_TYPE" val="m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7_1"/>
  <p:tag name="KSO_WM_UNIT_INDEX" val="1_7_1"/>
  <p:tag name="KSO_WM_UNIT_LAYERLEVEL" val="1_1_1"/>
  <p:tag name="KSO_WM_UNIT_LINE_FORE_SCHEMECOLOR_INDEX" val="5"/>
  <p:tag name="KSO_WM_UNIT_TYPE" val="m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6_1"/>
  <p:tag name="KSO_WM_UNIT_INDEX" val="1_6_1"/>
  <p:tag name="KSO_WM_UNIT_LAYERLEVEL" val="1_1_1"/>
  <p:tag name="KSO_WM_UNIT_LINE_FORE_SCHEMECOLOR_INDEX" val="5"/>
  <p:tag name="KSO_WM_UNIT_TYPE" val="m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5_1"/>
  <p:tag name="KSO_WM_UNIT_INDEX" val="1_5_1"/>
  <p:tag name="KSO_WM_UNIT_LAYERLEVEL" val="1_1_1"/>
  <p:tag name="KSO_WM_UNIT_LINE_FORE_SCHEMECOLOR_INDEX" val="5"/>
  <p:tag name="KSO_WM_UNIT_TYPE" val="m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4_1"/>
  <p:tag name="KSO_WM_UNIT_INDEX" val="1_4_1"/>
  <p:tag name="KSO_WM_UNIT_LAYERLEVEL" val="1_1_1"/>
  <p:tag name="KSO_WM_UNIT_LINE_FORE_SCHEMECOLOR_INDEX" val="5"/>
  <p:tag name="KSO_WM_UNIT_TYPE" val="m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3_1"/>
  <p:tag name="KSO_WM_UNIT_INDEX" val="1_3_1"/>
  <p:tag name="KSO_WM_UNIT_LAYERLEVEL" val="1_1_1"/>
  <p:tag name="KSO_WM_UNIT_LINE_FORE_SCHEMECOLOR_INDEX" val="5"/>
  <p:tag name="KSO_WM_UNIT_TYPE" val="m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2_1"/>
  <p:tag name="KSO_WM_UNIT_INDEX" val="1_2_1"/>
  <p:tag name="KSO_WM_UNIT_LAYERLEVEL" val="1_1_1"/>
  <p:tag name="KSO_WM_UNIT_LINE_FORE_SCHEMECOLOR_INDEX" val="5"/>
  <p:tag name="KSO_WM_UNIT_TYPE" val="m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1_1"/>
  <p:tag name="KSO_WM_UNIT_INDEX" val="1_1_1"/>
  <p:tag name="KSO_WM_UNIT_LAYERLEVEL" val="1_1_1"/>
  <p:tag name="KSO_WM_UNIT_LINE_FORE_SCHEMECOLOR_INDEX" val="5"/>
  <p:tag name="KSO_WM_UNIT_TYPE" val="m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2_1"/>
  <p:tag name="KSO_WM_UNIT_INDEX" val="1_2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4_1"/>
  <p:tag name="KSO_WM_UNIT_INDEX" val="1_4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6_1"/>
  <p:tag name="KSO_WM_UNIT_INDEX" val="1_6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8_1"/>
  <p:tag name="KSO_WM_UNIT_INDEX" val="1_8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10_1"/>
  <p:tag name="KSO_WM_UNIT_INDEX" val="1_10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1_1"/>
  <p:tag name="KSO_WM_UNIT_INDEX" val="1_1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3_1"/>
  <p:tag name="KSO_WM_UNIT_INDEX" val="1_3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5_1"/>
  <p:tag name="KSO_WM_UNIT_INDEX" val="1_5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7_1"/>
  <p:tag name="KSO_WM_UNIT_INDEX" val="1_7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9_1"/>
  <p:tag name="KSO_WM_UNIT_INDEX" val="1_9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i*1_1"/>
  <p:tag name="KSO_WM_UNIT_INDEX" val="1_1"/>
  <p:tag name="KSO_WM_UNIT_LAYERLEVEL" val="1_1"/>
  <p:tag name="KSO_WM_UNIT_TYPE" val="m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10_2"/>
  <p:tag name="KSO_WM_UNIT_INDEX" val="1_10_2"/>
  <p:tag name="KSO_WM_UNIT_LAYERLEVEL" val="1_1_1"/>
  <p:tag name="KSO_WM_UNIT_LINE_FORE_SCHEMECOLOR_INDEX" val="5"/>
  <p:tag name="KSO_WM_UNIT_TYPE" val="m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7_2"/>
  <p:tag name="KSO_WM_UNIT_INDEX" val="1_7_2"/>
  <p:tag name="KSO_WM_UNIT_LAYERLEVEL" val="1_1_1"/>
  <p:tag name="KSO_WM_UNIT_LINE_FORE_SCHEMECOLOR_INDEX" val="5"/>
  <p:tag name="KSO_WM_UNIT_TYPE" val="m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9_2"/>
  <p:tag name="KSO_WM_UNIT_INDEX" val="1_9_2"/>
  <p:tag name="KSO_WM_UNIT_LAYERLEVEL" val="1_1_1"/>
  <p:tag name="KSO_WM_UNIT_LINE_FORE_SCHEMECOLOR_INDEX" val="5"/>
  <p:tag name="KSO_WM_UNIT_TYPE" val="m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8_2"/>
  <p:tag name="KSO_WM_UNIT_INDEX" val="1_8_2"/>
  <p:tag name="KSO_WM_UNIT_LAYERLEVEL" val="1_1_1"/>
  <p:tag name="KSO_WM_UNIT_LINE_FORE_SCHEMECOLOR_INDEX" val="5"/>
  <p:tag name="KSO_WM_UNIT_TYPE" val="m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6_2"/>
  <p:tag name="KSO_WM_UNIT_INDEX" val="1_6_2"/>
  <p:tag name="KSO_WM_UNIT_LAYERLEVEL" val="1_1_1"/>
  <p:tag name="KSO_WM_UNIT_LINE_FORE_SCHEMECOLOR_INDEX" val="5"/>
  <p:tag name="KSO_WM_UNIT_TYPE" val="m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5_2"/>
  <p:tag name="KSO_WM_UNIT_INDEX" val="1_5_2"/>
  <p:tag name="KSO_WM_UNIT_LAYERLEVEL" val="1_1_1"/>
  <p:tag name="KSO_WM_UNIT_LINE_FORE_SCHEMECOLOR_INDEX" val="5"/>
  <p:tag name="KSO_WM_UNIT_TYPE" val="m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4_2"/>
  <p:tag name="KSO_WM_UNIT_INDEX" val="1_4_2"/>
  <p:tag name="KSO_WM_UNIT_LAYERLEVEL" val="1_1_1"/>
  <p:tag name="KSO_WM_UNIT_LINE_FORE_SCHEMECOLOR_INDEX" val="5"/>
  <p:tag name="KSO_WM_UNIT_TYPE" val="m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3_2"/>
  <p:tag name="KSO_WM_UNIT_INDEX" val="1_3_2"/>
  <p:tag name="KSO_WM_UNIT_LAYERLEVEL" val="1_1_1"/>
  <p:tag name="KSO_WM_UNIT_LINE_FORE_SCHEMECOLOR_INDEX" val="5"/>
  <p:tag name="KSO_WM_UNIT_TYPE" val="m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2_2"/>
  <p:tag name="KSO_WM_UNIT_INDEX" val="1_2_2"/>
  <p:tag name="KSO_WM_UNIT_LAYERLEVEL" val="1_1_1"/>
  <p:tag name="KSO_WM_UNIT_LINE_FORE_SCHEMECOLOR_INDEX" val="5"/>
  <p:tag name="KSO_WM_UNIT_TYPE" val="m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1_2"/>
  <p:tag name="KSO_WM_UNIT_INDEX" val="1_1_2"/>
  <p:tag name="KSO_WM_UNIT_LAYERLEVEL" val="1_1_1"/>
  <p:tag name="KSO_WM_UNIT_LINE_FORE_SCHEMECOLOR_INDEX" val="5"/>
  <p:tag name="KSO_WM_UNIT_TYPE" val="m_h_i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1"/>
  <p:tag name="KSO_WM_UNIT_DIAGRAM_ISNUMVISUAL" val="0"/>
  <p:tag name="KSO_WM_UNIT_DIAGRAM_ISREFERUNIT" val="0"/>
  <p:tag name="KSO_WM_UNIT_HIGHLIGHT" val="0"/>
  <p:tag name="KSO_WM_UNIT_ID" val="custom20231205_9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134.xml><?xml version="1.0" encoding="utf-8"?>
<p:tagLst xmlns:p="http://schemas.openxmlformats.org/presentationml/2006/main">
  <p:tag name="KSO_WM_BEAUTIFY_FLAG" val="#wm#"/>
  <p:tag name="KSO_WM_SLIDE_ID" val="custom20231205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05"/>
  <p:tag name="KSO_WM_TEMPLATE_MASTER_TYPE" val="0"/>
  <p:tag name="KSO_WM_TEMPLATE_SUBCATEGORY" val="29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10_1"/>
  <p:tag name="KSO_WM_UNIT_INDEX" val="1_10_1"/>
  <p:tag name="KSO_WM_UNIT_LAYERLEVEL" val="1_1_1"/>
  <p:tag name="KSO_WM_UNIT_LINE_FORE_SCHEMECOLOR_INDEX" val="5"/>
  <p:tag name="KSO_WM_UNIT_TYPE" val="m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9_1"/>
  <p:tag name="KSO_WM_UNIT_INDEX" val="1_9_1"/>
  <p:tag name="KSO_WM_UNIT_LAYERLEVEL" val="1_1_1"/>
  <p:tag name="KSO_WM_UNIT_LINE_FORE_SCHEMECOLOR_INDEX" val="5"/>
  <p:tag name="KSO_WM_UNIT_TYPE" val="m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8_1"/>
  <p:tag name="KSO_WM_UNIT_INDEX" val="1_8_1"/>
  <p:tag name="KSO_WM_UNIT_LAYERLEVEL" val="1_1_1"/>
  <p:tag name="KSO_WM_UNIT_LINE_FORE_SCHEMECOLOR_INDEX" val="5"/>
  <p:tag name="KSO_WM_UNIT_TYPE" val="m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7_1"/>
  <p:tag name="KSO_WM_UNIT_INDEX" val="1_7_1"/>
  <p:tag name="KSO_WM_UNIT_LAYERLEVEL" val="1_1_1"/>
  <p:tag name="KSO_WM_UNIT_LINE_FORE_SCHEMECOLOR_INDEX" val="5"/>
  <p:tag name="KSO_WM_UNIT_TYPE" val="m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6_1"/>
  <p:tag name="KSO_WM_UNIT_INDEX" val="1_6_1"/>
  <p:tag name="KSO_WM_UNIT_LAYERLEVEL" val="1_1_1"/>
  <p:tag name="KSO_WM_UNIT_LINE_FORE_SCHEMECOLOR_INDEX" val="5"/>
  <p:tag name="KSO_WM_UNIT_TYPE" val="m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5_1"/>
  <p:tag name="KSO_WM_UNIT_INDEX" val="1_5_1"/>
  <p:tag name="KSO_WM_UNIT_LAYERLEVEL" val="1_1_1"/>
  <p:tag name="KSO_WM_UNIT_LINE_FORE_SCHEMECOLOR_INDEX" val="5"/>
  <p:tag name="KSO_WM_UNIT_TYPE" val="m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4_1"/>
  <p:tag name="KSO_WM_UNIT_INDEX" val="1_4_1"/>
  <p:tag name="KSO_WM_UNIT_LAYERLEVEL" val="1_1_1"/>
  <p:tag name="KSO_WM_UNIT_LINE_FORE_SCHEMECOLOR_INDEX" val="5"/>
  <p:tag name="KSO_WM_UNIT_TYPE" val="m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3_1"/>
  <p:tag name="KSO_WM_UNIT_INDEX" val="1_3_1"/>
  <p:tag name="KSO_WM_UNIT_LAYERLEVEL" val="1_1_1"/>
  <p:tag name="KSO_WM_UNIT_LINE_FORE_SCHEMECOLOR_INDEX" val="5"/>
  <p:tag name="KSO_WM_UNIT_TYPE" val="m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2_1"/>
  <p:tag name="KSO_WM_UNIT_INDEX" val="1_2_1"/>
  <p:tag name="KSO_WM_UNIT_LAYERLEVEL" val="1_1_1"/>
  <p:tag name="KSO_WM_UNIT_LINE_FORE_SCHEMECOLOR_INDEX" val="5"/>
  <p:tag name="KSO_WM_UNIT_TYPE" val="m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1_1"/>
  <p:tag name="KSO_WM_UNIT_INDEX" val="1_1_1"/>
  <p:tag name="KSO_WM_UNIT_LAYERLEVEL" val="1_1_1"/>
  <p:tag name="KSO_WM_UNIT_LINE_FORE_SCHEMECOLOR_INDEX" val="5"/>
  <p:tag name="KSO_WM_UNIT_TYPE" val="m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2_1"/>
  <p:tag name="KSO_WM_UNIT_INDEX" val="1_2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4_1"/>
  <p:tag name="KSO_WM_UNIT_INDEX" val="1_4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6_1"/>
  <p:tag name="KSO_WM_UNIT_INDEX" val="1_6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8_1"/>
  <p:tag name="KSO_WM_UNIT_INDEX" val="1_8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10_1"/>
  <p:tag name="KSO_WM_UNIT_INDEX" val="1_10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1_1"/>
  <p:tag name="KSO_WM_UNIT_INDEX" val="1_1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3_1"/>
  <p:tag name="KSO_WM_UNIT_INDEX" val="1_3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5_1"/>
  <p:tag name="KSO_WM_UNIT_INDEX" val="1_5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7_1"/>
  <p:tag name="KSO_WM_UNIT_INDEX" val="1_7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9_1"/>
  <p:tag name="KSO_WM_UNIT_INDEX" val="1_9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i*1_1"/>
  <p:tag name="KSO_WM_UNIT_INDEX" val="1_1"/>
  <p:tag name="KSO_WM_UNIT_LAYERLEVEL" val="1_1"/>
  <p:tag name="KSO_WM_UNIT_TYPE" val="m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10_2"/>
  <p:tag name="KSO_WM_UNIT_INDEX" val="1_10_2"/>
  <p:tag name="KSO_WM_UNIT_LAYERLEVEL" val="1_1_1"/>
  <p:tag name="KSO_WM_UNIT_LINE_FORE_SCHEMECOLOR_INDEX" val="5"/>
  <p:tag name="KSO_WM_UNIT_TYPE" val="m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7_2"/>
  <p:tag name="KSO_WM_UNIT_INDEX" val="1_7_2"/>
  <p:tag name="KSO_WM_UNIT_LAYERLEVEL" val="1_1_1"/>
  <p:tag name="KSO_WM_UNIT_LINE_FORE_SCHEMECOLOR_INDEX" val="5"/>
  <p:tag name="KSO_WM_UNIT_TYPE" val="m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9_2"/>
  <p:tag name="KSO_WM_UNIT_INDEX" val="1_9_2"/>
  <p:tag name="KSO_WM_UNIT_LAYERLEVEL" val="1_1_1"/>
  <p:tag name="KSO_WM_UNIT_LINE_FORE_SCHEMECOLOR_INDEX" val="5"/>
  <p:tag name="KSO_WM_UNIT_TYPE" val="m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8_2"/>
  <p:tag name="KSO_WM_UNIT_INDEX" val="1_8_2"/>
  <p:tag name="KSO_WM_UNIT_LAYERLEVEL" val="1_1_1"/>
  <p:tag name="KSO_WM_UNIT_LINE_FORE_SCHEMECOLOR_INDEX" val="5"/>
  <p:tag name="KSO_WM_UNIT_TYPE" val="m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6_2"/>
  <p:tag name="KSO_WM_UNIT_INDEX" val="1_6_2"/>
  <p:tag name="KSO_WM_UNIT_LAYERLEVEL" val="1_1_1"/>
  <p:tag name="KSO_WM_UNIT_LINE_FORE_SCHEMECOLOR_INDEX" val="5"/>
  <p:tag name="KSO_WM_UNIT_TYPE" val="m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5_2"/>
  <p:tag name="KSO_WM_UNIT_INDEX" val="1_5_2"/>
  <p:tag name="KSO_WM_UNIT_LAYERLEVEL" val="1_1_1"/>
  <p:tag name="KSO_WM_UNIT_LINE_FORE_SCHEMECOLOR_INDEX" val="5"/>
  <p:tag name="KSO_WM_UNIT_TYPE" val="m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4_2"/>
  <p:tag name="KSO_WM_UNIT_INDEX" val="1_4_2"/>
  <p:tag name="KSO_WM_UNIT_LAYERLEVEL" val="1_1_1"/>
  <p:tag name="KSO_WM_UNIT_LINE_FORE_SCHEMECOLOR_INDEX" val="5"/>
  <p:tag name="KSO_WM_UNIT_TYPE" val="m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3_2"/>
  <p:tag name="KSO_WM_UNIT_INDEX" val="1_3_2"/>
  <p:tag name="KSO_WM_UNIT_LAYERLEVEL" val="1_1_1"/>
  <p:tag name="KSO_WM_UNIT_LINE_FORE_SCHEMECOLOR_INDEX" val="5"/>
  <p:tag name="KSO_WM_UNIT_TYPE" val="m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2_2"/>
  <p:tag name="KSO_WM_UNIT_INDEX" val="1_2_2"/>
  <p:tag name="KSO_WM_UNIT_LAYERLEVEL" val="1_1_1"/>
  <p:tag name="KSO_WM_UNIT_LINE_FORE_SCHEMECOLOR_INDEX" val="5"/>
  <p:tag name="KSO_WM_UNIT_TYPE" val="m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1_2"/>
  <p:tag name="KSO_WM_UNIT_INDEX" val="1_1_2"/>
  <p:tag name="KSO_WM_UNIT_LAYERLEVEL" val="1_1_1"/>
  <p:tag name="KSO_WM_UNIT_LINE_FORE_SCHEMECOLOR_INDEX" val="5"/>
  <p:tag name="KSO_WM_UNIT_TYPE" val="m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1_2"/>
  <p:tag name="KSO_WM_UNIT_INDEX" val="1_1_2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5*l_h_i*1_1_3"/>
  <p:tag name="KSO_WM_UNIT_INDEX" val="1_1_3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5*l_h_i*1_1_1"/>
  <p:tag name="KSO_WM_UNIT_INDEX" val="1_1_1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4_2"/>
  <p:tag name="KSO_WM_UNIT_INDEX" val="1_4_2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5*l_h_i*1_4_3"/>
  <p:tag name="KSO_WM_UNIT_INDEX" val="1_4_3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5*l_h_i*1_4_1"/>
  <p:tag name="KSO_WM_UNIT_INDEX" val="1_4_1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2_2"/>
  <p:tag name="KSO_WM_UNIT_INDEX" val="1_2_2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5*l_h_i*1_2_3"/>
  <p:tag name="KSO_WM_UNIT_INDEX" val="1_2_3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5*l_h_i*1_2_1"/>
  <p:tag name="KSO_WM_UNIT_INDEX" val="1_2_1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5_2"/>
  <p:tag name="KSO_WM_UNIT_INDEX" val="1_5_2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brightness&quot;:0,&quot;colorType&quot;:1,&quot;foreColorIndex&quot;:9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01_5*l_h_i*1_5_3"/>
  <p:tag name="KSO_WM_UNIT_INDEX" val="1_5_3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01_5*l_h_i*1_5_1"/>
  <p:tag name="KSO_WM_UNIT_INDEX" val="1_5_1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5_1"/>
  <p:tag name="KSO_WM_UNIT_INDEX" val="1_5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3_2"/>
  <p:tag name="KSO_WM_UNIT_INDEX" val="1_3_2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5*l_h_i*1_3_3"/>
  <p:tag name="KSO_WM_UNIT_INDEX" val="1_3_3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5*l_h_i*1_3_1"/>
  <p:tag name="KSO_WM_UNIT_INDEX" val="1_3_1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6_2"/>
  <p:tag name="KSO_WM_UNIT_INDEX" val="1_6_2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0,&quot;colorType&quot;:1,&quot;foreColorIndex&quot;:10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01_5*l_h_i*1_6_3"/>
  <p:tag name="KSO_WM_UNIT_INDEX" val="1_6_3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01_5*l_h_i*1_6_1"/>
  <p:tag name="KSO_WM_UNIT_INDEX" val="1_6_1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6_1"/>
  <p:tag name="KSO_WM_UNIT_INDEX" val="1_6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0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0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1"/>
  <p:tag name="KSO_WM_UNIT_DIAGRAM_ISNUMVISUAL" val="0"/>
  <p:tag name="KSO_WM_UNIT_DIAGRAM_ISREFERUNIT" val="0"/>
  <p:tag name="KSO_WM_UNIT_HIGHLIGHT" val="0"/>
  <p:tag name="KSO_WM_UNIT_ID" val="custom20231205_9*e*1"/>
  <p:tag name="KSO_WM_UNIT_INDEX" val="1"/>
  <p:tag name="KSO_WM_UNIT_LAYERLEVEL" val="1"/>
  <p:tag name="KSO_WM_UNIT_NOCLEAR" val="0"/>
  <p:tag name="KSO_WM_UNIT_PRESET_TEXT" val="04"/>
  <p:tag name="KSO_WM_UNIT_TYPE" val="e"/>
  <p:tag name="KSO_WM_UNIT_VALUE" val="13"/>
</p:tagLst>
</file>

<file path=ppt/tags/tag204.xml><?xml version="1.0" encoding="utf-8"?>
<p:tagLst xmlns:p="http://schemas.openxmlformats.org/presentationml/2006/main">
  <p:tag name="KSO_WM_BEAUTIFY_FLAG" val="#wm#"/>
  <p:tag name="KSO_WM_SLIDE_ID" val="custom20231205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05"/>
  <p:tag name="KSO_WM_TEMPLATE_MASTER_TYPE" val="0"/>
  <p:tag name="KSO_WM_TEMPLATE_SUBCATEGORY" val="29"/>
</p:tagLst>
</file>

<file path=ppt/tags/tag205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113">
      <a:dk1>
        <a:srgbClr val="000000"/>
      </a:dk1>
      <a:lt1>
        <a:srgbClr val="FFFFFF"/>
      </a:lt1>
      <a:dk2>
        <a:srgbClr val="510303"/>
      </a:dk2>
      <a:lt2>
        <a:srgbClr val="FFF3F3"/>
      </a:lt2>
      <a:accent1>
        <a:srgbClr val="FE2F49"/>
      </a:accent1>
      <a:accent2>
        <a:srgbClr val="ED49E1"/>
      </a:accent2>
      <a:accent3>
        <a:srgbClr val="FE76DA"/>
      </a:accent3>
      <a:accent4>
        <a:srgbClr val="FF9929"/>
      </a:accent4>
      <a:accent5>
        <a:srgbClr val="75C6FE"/>
      </a:accent5>
      <a:accent6>
        <a:srgbClr val="B482DA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微软雅黑</vt:lpstr>
      <vt:lpstr>Office Theme</vt:lpstr>
      <vt:lpstr>住院医师规范化培训临床实践能力结业专项技能考核（神经内科）腰椎穿刺术</vt:lpstr>
      <vt:lpstr>目录</vt:lpstr>
      <vt:lpstr>添加章节标题</vt:lpstr>
      <vt:lpstr>神经内科腰椎穿刺术的适应症和禁忌症</vt:lpstr>
      <vt:lpstr>适应症</vt:lpstr>
      <vt:lpstr>禁忌症</vt:lpstr>
      <vt:lpstr>神经内科腰椎穿刺术的操作步骤</vt:lpstr>
      <vt:lpstr>术前准备</vt:lpstr>
      <vt:lpstr>操作过程</vt:lpstr>
      <vt:lpstr>术后处理</vt:lpstr>
      <vt:lpstr>神经内科腰椎穿刺术的临床应用和注意事项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2024-09-24T11:28:54.892</cp:lastPrinted>
  <dcterms:created xsi:type="dcterms:W3CDTF">2024-09-24T03:28:54Z</dcterms:created>
  <dcterms:modified xsi:type="dcterms:W3CDTF">2024-09-24T03:28:57Z</dcterms:modified>
</cp:coreProperties>
</file>