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4" r:id="rId27"/>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tags" Target="tags/tag1.xml" /><Relationship Id="rId29" Type="http://schemas.openxmlformats.org/officeDocument/2006/relationships/presProps" Target="presProps.xml" /><Relationship Id="rId3" Type="http://schemas.openxmlformats.org/officeDocument/2006/relationships/slideMaster" Target="slideMasters/slideMaster3.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F65CA3F1-BA35-411C-AD3C-1B9D5DBA6BAA}"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60" name="PlaceHolder 1"/>
          <p:cNvSpPr>
            <a:spLocks noGrp="1"/>
          </p:cNvSpPr>
          <p:nvPr>
            <p:ph type="sldImg"/>
          </p:nvPr>
        </p:nvSpPr>
        <p:spPr>
          <a:xfrm>
            <a:off x="685800" y="1143000"/>
            <a:ext cx="5486040" cy="3085920"/>
          </a:xfrm>
          <a:prstGeom prst="rect">
            <a:avLst/>
          </a:prstGeom>
          <a:ln w="0">
            <a:noFill/>
          </a:ln>
        </p:spPr>
      </p:sp>
      <p:sp>
        <p:nvSpPr>
          <p:cNvPr id="461"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62"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63" name="PlaceHolder 1"/>
          <p:cNvSpPr>
            <a:spLocks noGrp="1"/>
          </p:cNvSpPr>
          <p:nvPr>
            <p:ph type="sldImg"/>
          </p:nvPr>
        </p:nvSpPr>
        <p:spPr>
          <a:xfrm>
            <a:off x="685800" y="1143000"/>
            <a:ext cx="5486040" cy="3085920"/>
          </a:xfrm>
          <a:prstGeom prst="rect">
            <a:avLst/>
          </a:prstGeom>
          <a:ln w="0">
            <a:noFill/>
          </a:ln>
        </p:spPr>
      </p:sp>
      <p:sp>
        <p:nvSpPr>
          <p:cNvPr id="464"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65"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66" name="PlaceHolder 1"/>
          <p:cNvSpPr>
            <a:spLocks noGrp="1"/>
          </p:cNvSpPr>
          <p:nvPr>
            <p:ph type="sldImg"/>
          </p:nvPr>
        </p:nvSpPr>
        <p:spPr>
          <a:xfrm>
            <a:off x="685800" y="1143000"/>
            <a:ext cx="5486040" cy="3085920"/>
          </a:xfrm>
          <a:prstGeom prst="rect">
            <a:avLst/>
          </a:prstGeom>
          <a:ln w="0">
            <a:noFill/>
          </a:ln>
        </p:spPr>
      </p:sp>
      <p:sp>
        <p:nvSpPr>
          <p:cNvPr id="467"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68"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69" name="PlaceHolder 1"/>
          <p:cNvSpPr>
            <a:spLocks noGrp="1"/>
          </p:cNvSpPr>
          <p:nvPr>
            <p:ph type="sldImg"/>
          </p:nvPr>
        </p:nvSpPr>
        <p:spPr>
          <a:xfrm>
            <a:off x="685800" y="1143000"/>
            <a:ext cx="5486040" cy="3085920"/>
          </a:xfrm>
          <a:prstGeom prst="rect">
            <a:avLst/>
          </a:prstGeom>
          <a:ln w="0">
            <a:noFill/>
          </a:ln>
        </p:spPr>
      </p:sp>
      <p:sp>
        <p:nvSpPr>
          <p:cNvPr id="470"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71"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72" name="PlaceHolder 1"/>
          <p:cNvSpPr>
            <a:spLocks noGrp="1"/>
          </p:cNvSpPr>
          <p:nvPr>
            <p:ph type="sldImg"/>
          </p:nvPr>
        </p:nvSpPr>
        <p:spPr>
          <a:xfrm>
            <a:off x="685800" y="1143000"/>
            <a:ext cx="5486040" cy="3085920"/>
          </a:xfrm>
          <a:prstGeom prst="rect">
            <a:avLst/>
          </a:prstGeom>
          <a:ln w="0">
            <a:noFill/>
          </a:ln>
        </p:spPr>
      </p:sp>
      <p:sp>
        <p:nvSpPr>
          <p:cNvPr id="473"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74"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C736FD1-BED5-4400-9BF1-9180AF3ADF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E3EBB6-B4D3-4A46-B36E-9026CB4952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B14807-B5C3-4714-9DDC-9BACA49873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E18F975-9004-4F90-BD13-EBD11E6E16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319876-3B17-48C2-A112-3B9638B55D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7B34735-3B55-4A94-A1CD-4AC32D4B6FF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FCD0919-F457-4947-BF5B-3AC46E784E6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281DCFC-7DAA-48BC-AA69-B36E739141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07330B-D851-4AED-AD07-EB7F618D96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FCB042-60D4-46AE-B4CB-8B989F5C46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96C427-36CA-4AD3-8410-8B3BC625F3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89E9E163-B98C-468D-8CC1-4824C0BD5AD5}"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22BD0E7E-2621-425B-800E-EA8F8B838EB6}"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8052042034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Freeform 5"/>
          <p:cNvSpPr/>
          <p:nvPr/>
        </p:nvSpPr>
        <p:spPr>
          <a:xfrm>
            <a:off x="0" y="418464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
        <p:nvSpPr>
          <p:cNvPr id="73" name="PlaceHolder 1"/>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lt1"/>
                </a:solidFill>
                <a:latin typeface="Arial"/>
                <a:ea typeface="微软雅黑"/>
              </a:rPr>
              <a:t>医院安全事故应急预案的风险管理与响应机制</a:t>
            </a:r>
            <a:endParaRPr lang="en-US" sz="6000" b="0" strike="noStrike" spc="-1">
              <a:solidFill>
                <a:schemeClr val="dk1"/>
              </a:solidFill>
              <a:latin typeface="Arial"/>
            </a:endParaRPr>
          </a:p>
        </p:txBody>
      </p:sp>
      <p:sp>
        <p:nvSpPr>
          <p:cNvPr id="74"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accent3"/>
                </a:solidFill>
                <a:latin typeface="Arial"/>
                <a:ea typeface="微软雅黑"/>
              </a:rPr>
              <a:t> </a:t>
            </a:r>
            <a:endParaRPr lang="en-US" sz="2400" b="0" strike="noStrike" spc="-1">
              <a:solidFill>
                <a:srgbClr val="FFFFFF"/>
              </a:solidFill>
              <a:latin typeface="Arial"/>
            </a:endParaRPr>
          </a:p>
        </p:txBody>
      </p:sp>
      <p:sp>
        <p:nvSpPr>
          <p:cNvPr id="75"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lt1"/>
                </a:solidFill>
                <a:latin typeface="Arial"/>
                <a:ea typeface="微软雅黑"/>
              </a:rPr>
              <a:t>  </a:t>
            </a:r>
            <a:r>
              <a:rPr lang="zh-CN" sz="1800" b="0" strike="noStrike" spc="-1">
                <a:solidFill>
                  <a:schemeClr val="lt1"/>
                </a:solidFill>
                <a:latin typeface="Arial"/>
                <a:ea typeface="微软雅黑"/>
              </a:rPr>
              <a:t>汇报人：魏老师                                              </a:t>
            </a:r>
            <a:r>
              <a:rPr lang="en-US" sz="1800" b="0" strike="noStrike" spc="-1">
                <a:solidFill>
                  <a:schemeClr val="lt1"/>
                </a:solidFill>
                <a:latin typeface="Arial"/>
                <a:ea typeface="微软雅黑"/>
              </a:rPr>
              <a:t>2024</a:t>
            </a:r>
            <a:r>
              <a:rPr lang="zh-CN" sz="1800" b="0" strike="noStrike" spc="-1">
                <a:solidFill>
                  <a:schemeClr val="lt1"/>
                </a:solidFill>
                <a:latin typeface="Arial"/>
                <a:ea typeface="微软雅黑"/>
              </a:rPr>
              <a:t>年</a:t>
            </a:r>
            <a:r>
              <a:rPr lang="en-US" sz="1800" b="0" strike="noStrike" spc="-1">
                <a:solidFill>
                  <a:schemeClr val="lt1"/>
                </a:solidFill>
                <a:latin typeface="Arial"/>
                <a:ea typeface="微软雅黑"/>
              </a:rPr>
              <a:t>X</a:t>
            </a:r>
            <a:r>
              <a:rPr lang="zh-CN" sz="1800" b="0" strike="noStrike" spc="-1">
                <a:solidFill>
                  <a:schemeClr val="lt1"/>
                </a:solidFill>
                <a:latin typeface="Arial"/>
                <a:ea typeface="微软雅黑"/>
              </a:rPr>
              <a:t>月</a:t>
            </a:r>
            <a:endParaRPr lang="en-US" sz="1800" b="0" strike="noStrike" spc="-1">
              <a:solidFill>
                <a:srgbClr val="FFFFFF"/>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dur="100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additive="repl">
                                        <p:cTn id="7" dur="1000"/>
                                        <p:tgtEl>
                                          <p:spTgt spid="72"/>
                                        </p:tgtEl>
                                      </p:cBhvr>
                                    </p:animEffect>
                                    <p:anim calcmode="lin" valueType="num">
                                      <p:cBhvr additive="repl">
                                        <p:cTn id="8" dur="1000" fill="hold"/>
                                        <p:tgtEl>
                                          <p:spTgt spid="72"/>
                                        </p:tgtEl>
                                        <p:attrNameLst>
                                          <p:attrName>ppt_x</p:attrName>
                                        </p:attrNameLst>
                                      </p:cBhvr>
                                      <p:tavLst>
                                        <p:tav tm="0">
                                          <p:val>
                                            <p:strVal val="#ppt_x"/>
                                          </p:val>
                                        </p:tav>
                                        <p:tav tm="100000">
                                          <p:val>
                                            <p:strVal val="#ppt_x"/>
                                          </p:val>
                                        </p:tav>
                                      </p:tavLst>
                                    </p:anim>
                                    <p:anim calcmode="lin" valueType="num">
                                      <p:cBhvr additive="repl">
                                        <p:cTn id="9"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6" name="Freeform 5"/>
          <p:cNvSpPr/>
          <p:nvPr/>
        </p:nvSpPr>
        <p:spPr>
          <a:xfrm rot="10800000">
            <a:off x="459360" y="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77"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lt1"/>
                </a:solidFill>
                <a:latin typeface="Arial"/>
                <a:ea typeface="微软雅黑"/>
              </a:rPr>
              <a:t>目录</a:t>
            </a:r>
            <a:endParaRPr lang="en-US" sz="3600" b="0" strike="noStrike" spc="-1">
              <a:solidFill>
                <a:schemeClr val="dk1"/>
              </a:solidFill>
              <a:latin typeface="Arial"/>
            </a:endParaRPr>
          </a:p>
        </p:txBody>
      </p:sp>
      <p:sp>
        <p:nvSpPr>
          <p:cNvPr id="78"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1</a:t>
            </a:r>
            <a:r>
              <a:rPr lang="zh-CN" sz="2400" b="0" strike="noStrike" spc="-1">
                <a:solidFill>
                  <a:schemeClr val="lt1"/>
                </a:solidFill>
                <a:latin typeface="微软雅黑"/>
                <a:ea typeface="微软雅黑"/>
              </a:rPr>
              <a:t>章  医院安全事故应急预案的重要性</a:t>
            </a:r>
            <a:endParaRPr lang="en-US" sz="2400" b="0" strike="noStrike" spc="-1">
              <a:solidFill>
                <a:srgbClr val="FFFFFF"/>
              </a:solidFill>
              <a:latin typeface="Arial"/>
            </a:endParaRPr>
          </a:p>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2</a:t>
            </a:r>
            <a:r>
              <a:rPr lang="zh-CN" sz="2400" b="0" strike="noStrike" spc="-1">
                <a:solidFill>
                  <a:schemeClr val="lt1"/>
                </a:solidFill>
                <a:latin typeface="微软雅黑"/>
                <a:ea typeface="微软雅黑"/>
              </a:rPr>
              <a:t>章  医院安全事故应急预案的建立与完善</a:t>
            </a:r>
            <a:endParaRPr lang="en-US" sz="2400" b="0" strike="noStrike" spc="-1">
              <a:solidFill>
                <a:srgbClr val="FFFFFF"/>
              </a:solidFill>
              <a:latin typeface="Arial"/>
            </a:endParaRPr>
          </a:p>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3</a:t>
            </a:r>
            <a:r>
              <a:rPr lang="zh-CN" sz="2400" b="0" strike="noStrike" spc="-1">
                <a:solidFill>
                  <a:schemeClr val="lt1"/>
                </a:solidFill>
                <a:latin typeface="微软雅黑"/>
                <a:ea typeface="微软雅黑"/>
              </a:rPr>
              <a:t>章  医院安全事故应急预案的执行与监督</a:t>
            </a:r>
            <a:endParaRPr lang="en-US" sz="2400" b="0" strike="noStrike" spc="-1">
              <a:solidFill>
                <a:srgbClr val="FFFFFF"/>
              </a:solidFill>
              <a:latin typeface="Arial"/>
            </a:endParaRPr>
          </a:p>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4</a:t>
            </a:r>
            <a:r>
              <a:rPr lang="zh-CN" sz="2400" b="0" strike="noStrike" spc="-1">
                <a:solidFill>
                  <a:schemeClr val="lt1"/>
                </a:solidFill>
                <a:latin typeface="微软雅黑"/>
                <a:ea typeface="微软雅黑"/>
              </a:rPr>
              <a:t>章  医院安全事故应急预案的协调与应对</a:t>
            </a:r>
            <a:endParaRPr lang="en-US" sz="2400" b="0" strike="noStrike" spc="-1">
              <a:solidFill>
                <a:srgbClr val="FFFFFF"/>
              </a:solidFill>
              <a:latin typeface="Arial"/>
            </a:endParaRPr>
          </a:p>
          <a:p>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5</a:t>
            </a:r>
            <a:r>
              <a:rPr lang="zh-CN" sz="2400" b="0" strike="noStrike" spc="-1">
                <a:solidFill>
                  <a:schemeClr val="lt1"/>
                </a:solidFill>
                <a:latin typeface="微软雅黑"/>
                <a:ea typeface="微软雅黑"/>
              </a:rPr>
              <a:t>章  医院安全事故应急预案的应急演练与评估</a:t>
            </a:r>
            <a:endParaRPr lang="en-US" sz="2400" b="0" strike="noStrike" spc="-1">
              <a:solidFill>
                <a:srgbClr val="FFFFFF"/>
              </a:solidFill>
              <a:latin typeface="Arial"/>
            </a:endParaRPr>
          </a:p>
          <a:p>
            <a:pPr defTabSz="914400">
              <a:lnSpc>
                <a:spcPct val="100000"/>
              </a:lnSpc>
            </a:pPr>
            <a:r>
              <a:rPr lang="zh-CN" sz="2400" b="0" strike="noStrike" spc="-1">
                <a:solidFill>
                  <a:schemeClr val="lt1"/>
                </a:solidFill>
                <a:latin typeface="微软雅黑"/>
                <a:ea typeface="微软雅黑"/>
              </a:rPr>
              <a:t>第</a:t>
            </a:r>
            <a:r>
              <a:rPr lang="en-US" sz="2400" b="0" strike="noStrike" spc="-1">
                <a:solidFill>
                  <a:schemeClr val="lt1"/>
                </a:solidFill>
                <a:latin typeface="微软雅黑"/>
                <a:ea typeface="微软雅黑"/>
              </a:rPr>
              <a:t>6</a:t>
            </a:r>
            <a:r>
              <a:rPr lang="zh-CN" sz="2400" b="0" strike="noStrike" spc="-1">
                <a:solidFill>
                  <a:schemeClr val="lt1"/>
                </a:solidFill>
                <a:latin typeface="微软雅黑"/>
                <a:ea typeface="微软雅黑"/>
              </a:rPr>
              <a:t>章  总结与展望</a:t>
            </a:r>
            <a:endParaRPr lang="en-US" sz="24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FFFFF"/>
              </a:buClr>
              <a:buFont typeface="Arial"/>
              <a:buChar char="●"/>
              <a:tabLst>
                <a:tab pos="1609560"/>
              </a:tabLst>
            </a:pPr>
            <a:r>
              <a:rPr lang="en-US" sz="1800" b="0" strike="noStrike" spc="148">
                <a:solidFill>
                  <a:schemeClr val="lt1"/>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80"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lt1"/>
                </a:solidFill>
                <a:latin typeface="Arial"/>
                <a:ea typeface="微软雅黑"/>
              </a:rPr>
              <a:t>第</a:t>
            </a:r>
            <a:r>
              <a:rPr lang="en-US" sz="3600" b="1" strike="noStrike" spc="299">
                <a:solidFill>
                  <a:schemeClr val="lt1"/>
                </a:solidFill>
                <a:latin typeface="Arial"/>
                <a:ea typeface="微软雅黑"/>
              </a:rPr>
              <a:t>1</a:t>
            </a:r>
            <a:r>
              <a:rPr lang="zh-CN" sz="3600" b="1" strike="noStrike" spc="299">
                <a:solidFill>
                  <a:schemeClr val="lt1"/>
                </a:solidFill>
                <a:latin typeface="Arial"/>
                <a:ea typeface="微软雅黑"/>
              </a:rPr>
              <a:t>章 医院安全事故应急预案的重要性</a:t>
            </a:r>
            <a:endParaRPr lang="en-US" sz="3600" b="0" strike="noStrike" spc="-1">
              <a:solidFill>
                <a:schemeClr val="dk1"/>
              </a:solidFill>
              <a:latin typeface="Arial"/>
            </a:endParaRPr>
          </a:p>
        </p:txBody>
      </p:sp>
      <p:sp>
        <p:nvSpPr>
          <p:cNvPr id="8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lt1"/>
                </a:solidFill>
                <a:latin typeface="Arial"/>
                <a:ea typeface="微软雅黑"/>
              </a:rPr>
              <a:t> </a:t>
            </a:r>
            <a:endParaRPr lang="en-US" sz="1800" b="0" strike="noStrike" spc="-1">
              <a:solidFill>
                <a:srgbClr val="FFFFFF"/>
              </a:solidFill>
              <a:latin typeface="Arial"/>
            </a:endParaRPr>
          </a:p>
        </p:txBody>
      </p:sp>
      <p:sp>
        <p:nvSpPr>
          <p:cNvPr id="82" name="Freeform 5"/>
          <p:cNvSpPr/>
          <p:nvPr/>
        </p:nvSpPr>
        <p:spPr>
          <a:xfrm rot="10800000">
            <a:off x="7483680" y="-34560"/>
            <a:ext cx="4708440" cy="1499400"/>
          </a:xfrm>
          <a:custGeom>
            <a:gdLst>
              <a:gd name="textAreaLeft" fmla="*/ 0 w 4708440"/>
              <a:gd name="textAreaRight" fmla="*/ 4708800 w 4708440"/>
              <a:gd name="textAreaTop" fmla="*/ 0 h 1499400"/>
              <a:gd name="textAreaBottom" fmla="*/ 1499760 h 149940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3" name="Freeform 5"/>
          <p:cNvSpPr/>
          <p:nvPr/>
        </p:nvSpPr>
        <p:spPr>
          <a:xfrm>
            <a:off x="4512240" y="20412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8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5"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lt1"/>
                </a:solidFill>
                <a:latin typeface="Arial"/>
                <a:ea typeface="微软雅黑"/>
              </a:rPr>
              <a:t>确保医院安全事故应急预案的全面性</a:t>
            </a:r>
            <a:endParaRPr lang="en-US" sz="2800" b="0" strike="noStrike" spc="-1">
              <a:solidFill>
                <a:srgbClr val="FFFFFF"/>
              </a:solidFill>
              <a:latin typeface="Arial"/>
            </a:endParaRPr>
          </a:p>
        </p:txBody>
      </p:sp>
      <p:sp>
        <p:nvSpPr>
          <p:cNvPr id="86"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医院安全事故应急预案的全面性至关重要。需要明确各部门的职责与协作机制，确保预案的可操作性和实用性。此外，完善应急预案的培训和演练机制，提高全体员工的应急响应能力。</a:t>
            </a:r>
            <a:endParaRPr lang="en-US" sz="1800" b="0" strike="noStrike" spc="-1">
              <a:solidFill>
                <a:srgbClr val="FFFFFF"/>
              </a:solidFill>
              <a:latin typeface="Arial"/>
            </a:endParaRPr>
          </a:p>
        </p:txBody>
      </p:sp>
      <p:sp>
        <p:nvSpPr>
          <p:cNvPr id="8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lt1"/>
                </a:solidFill>
                <a:latin typeface="Arial"/>
                <a:ea typeface="微软雅黑"/>
              </a:rPr>
              <a:t> </a:t>
            </a:r>
            <a:endParaRPr lang="en-US" sz="3600" b="0" strike="noStrike" spc="-1">
              <a:solidFill>
                <a:schemeClr val="dk1"/>
              </a:solidFill>
              <a:latin typeface="Arial"/>
            </a:endParaRPr>
          </a:p>
        </p:txBody>
      </p:sp>
      <p:pic>
        <p:nvPicPr>
          <p:cNvPr id="88" name="图片 3"/>
          <p:cNvPicPr/>
          <p:nvPr/>
        </p:nvPicPr>
        <p:blipFill>
          <a:blip r:embed="rId2"/>
          <a:stretch>
            <a:fillRect/>
          </a:stretch>
        </p:blipFill>
        <p:spPr>
          <a:xfrm>
            <a:off x="623520" y="1848600"/>
            <a:ext cx="4106880" cy="2838240"/>
          </a:xfrm>
          <a:prstGeom prst="rect">
            <a:avLst/>
          </a:prstGeom>
          <a:ln w="0">
            <a:noFill/>
          </a:ln>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9"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90"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医院安全事故可能引发严重的人员伤亡和财产损失</a:t>
            </a:r>
            <a:endParaRPr lang="en-US" sz="1600" b="0" strike="noStrike" spc="-1">
              <a:solidFill>
                <a:srgbClr val="FFFFFF"/>
              </a:solidFill>
              <a:latin typeface="Arial"/>
            </a:endParaRPr>
          </a:p>
        </p:txBody>
      </p:sp>
      <p:sp>
        <p:nvSpPr>
          <p:cNvPr id="91"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医院安全事故的危害及预防</a:t>
            </a:r>
            <a:endParaRPr lang="en-US" sz="3600" b="0" strike="noStrike" spc="-1">
              <a:solidFill>
                <a:schemeClr val="dk1"/>
              </a:solidFill>
              <a:latin typeface="Arial"/>
            </a:endParaRPr>
          </a:p>
        </p:txBody>
      </p:sp>
      <p:sp>
        <p:nvSpPr>
          <p:cNvPr id="92"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人员伤亡和财产损失</a:t>
            </a:r>
            <a:endParaRPr lang="en-US" sz="2000" b="0" strike="noStrike" spc="-1">
              <a:solidFill>
                <a:srgbClr val="FFFFFF"/>
              </a:solidFill>
              <a:latin typeface="Arial"/>
            </a:endParaRPr>
          </a:p>
        </p:txBody>
      </p:sp>
      <p:sp>
        <p:nvSpPr>
          <p:cNvPr id="93"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针对医院安全事故的常见原因制定相应的预防措施</a:t>
            </a:r>
            <a:endParaRPr lang="en-US" sz="1600" b="0" strike="noStrike" spc="-1">
              <a:solidFill>
                <a:srgbClr val="FFFFFF"/>
              </a:solidFill>
              <a:latin typeface="Arial"/>
            </a:endParaRPr>
          </a:p>
        </p:txBody>
      </p:sp>
      <p:sp>
        <p:nvSpPr>
          <p:cNvPr id="94"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预防措施</a:t>
            </a:r>
            <a:endParaRPr lang="en-US" sz="2000" b="0" strike="noStrike" spc="-1">
              <a:solidFill>
                <a:srgbClr val="FFFFFF"/>
              </a:solidFill>
              <a:latin typeface="Arial"/>
            </a:endParaRPr>
          </a:p>
        </p:txBody>
      </p:sp>
      <p:sp>
        <p:nvSpPr>
          <p:cNvPr id="95"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建设和强化医院安全文化对预防事故至关重要</a:t>
            </a:r>
            <a:endParaRPr lang="en-US" sz="1600" b="0" strike="noStrike" spc="-1">
              <a:solidFill>
                <a:srgbClr val="FFFFFF"/>
              </a:solidFill>
              <a:latin typeface="Arial"/>
            </a:endParaRPr>
          </a:p>
        </p:txBody>
      </p:sp>
      <p:sp>
        <p:nvSpPr>
          <p:cNvPr id="96"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安全文化建设</a:t>
            </a:r>
            <a:endParaRPr lang="en-US" sz="2000" b="0" strike="noStrike" spc="-1">
              <a:solidFill>
                <a:srgbClr val="FFFFFF"/>
              </a:solidFill>
              <a:latin typeface="Arial"/>
            </a:endParaRPr>
          </a:p>
        </p:txBody>
      </p:sp>
      <p:sp>
        <p:nvSpPr>
          <p:cNvPr id="97"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98"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99" name="Freeform 5"/>
          <p:cNvSpPr/>
          <p:nvPr/>
        </p:nvSpPr>
        <p:spPr>
          <a:xfrm>
            <a:off x="4512240" y="20412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0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lt1"/>
                </a:solidFill>
                <a:latin typeface="Arial"/>
                <a:ea typeface="微软雅黑"/>
              </a:rPr>
              <a:t>医院安全事故应急预案的关键要素</a:t>
            </a:r>
            <a:endParaRPr lang="en-US" sz="2800" b="0" strike="noStrike" spc="-1">
              <a:solidFill>
                <a:srgbClr val="FFFFFF"/>
              </a:solidFill>
              <a:latin typeface="Arial"/>
            </a:endParaRPr>
          </a:p>
        </p:txBody>
      </p:sp>
      <p:sp>
        <p:nvSpPr>
          <p:cNvPr id="102"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医院安全事故应急预案的关键要素包括确定事故应急领导小组和相关责任人员、建立信息收集和通报机制，以及制定应急处置流程和协调机制。这些要素是应对医院安全事故的基础，必须得到充分重视和落实。</a:t>
            </a:r>
            <a:endParaRPr lang="en-US" sz="1800" b="0" strike="noStrike" spc="-1">
              <a:solidFill>
                <a:srgbClr val="FFFFFF"/>
              </a:solidFill>
              <a:latin typeface="Arial"/>
            </a:endParaRPr>
          </a:p>
        </p:txBody>
      </p:sp>
      <p:sp>
        <p:nvSpPr>
          <p:cNvPr id="10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lt1"/>
                </a:solidFill>
                <a:latin typeface="Arial"/>
                <a:ea typeface="微软雅黑"/>
              </a:rPr>
              <a:t> </a:t>
            </a:r>
            <a:endParaRPr lang="en-US" sz="3600" b="0" strike="noStrike" spc="-1">
              <a:solidFill>
                <a:schemeClr val="dk1"/>
              </a:solidFill>
              <a:latin typeface="Arial"/>
            </a:endParaRPr>
          </a:p>
        </p:txBody>
      </p:sp>
      <p:pic>
        <p:nvPicPr>
          <p:cNvPr id="104" name="图片 3"/>
          <p:cNvPicPr/>
          <p:nvPr/>
        </p:nvPicPr>
        <p:blipFill>
          <a:blip r:embed="rId2"/>
          <a:stretch>
            <a:fillRect/>
          </a:stretch>
        </p:blipFill>
        <p:spPr>
          <a:xfrm>
            <a:off x="623520" y="1848600"/>
            <a:ext cx="4106880" cy="2838240"/>
          </a:xfrm>
          <a:prstGeom prst="rect">
            <a:avLst/>
          </a:prstGeom>
          <a:ln w="0">
            <a:noFill/>
          </a:ln>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5" name="Freeform 51796"/>
          <p:cNvSpPr/>
          <p:nvPr/>
        </p:nvSpPr>
        <p:spPr>
          <a:xfrm>
            <a:off x="1222200" y="1451160"/>
            <a:ext cx="9980640" cy="2111760"/>
          </a:xfrm>
          <a:custGeom>
            <a:gdLst>
              <a:gd name="textAreaLeft" fmla="*/ 0 w 9980640"/>
              <a:gd name="textAreaRight" fmla="*/ 9981000 w 9980640"/>
              <a:gd name="textAreaTop" fmla="*/ 0 h 2111760"/>
              <a:gd name="textAreaBottom" fmla="*/ 2112120 h 2111760"/>
            </a:gdLst>
            <a:rect l="textAreaLeft" t="textAreaTop" r="textAreaRight" b="textAreaBottom"/>
            <a:pathLst>
              <a:path w="1240" h="270">
                <a:moveTo>
                  <a:pt x="119" y="29"/>
                </a:moveTo>
                <a:cubicBezTo>
                  <a:pt x="120" y="28"/>
                  <a:pt x="120" y="28"/>
                  <a:pt x="120" y="28"/>
                </a:cubicBezTo>
                <a:cubicBezTo>
                  <a:pt x="120" y="29"/>
                  <a:pt x="121" y="29"/>
                  <a:pt x="122" y="30"/>
                </a:cubicBezTo>
                <a:cubicBezTo>
                  <a:pt x="121" y="26"/>
                  <a:pt x="125" y="28"/>
                  <a:pt x="127" y="29"/>
                </a:cubicBezTo>
                <a:cubicBezTo>
                  <a:pt x="130" y="31"/>
                  <a:pt x="131" y="29"/>
                  <a:pt x="133" y="29"/>
                </a:cubicBezTo>
                <a:cubicBezTo>
                  <a:pt x="133" y="27"/>
                  <a:pt x="133" y="27"/>
                  <a:pt x="133" y="27"/>
                </a:cubicBezTo>
                <a:cubicBezTo>
                  <a:pt x="135" y="29"/>
                  <a:pt x="137" y="27"/>
                  <a:pt x="139" y="29"/>
                </a:cubicBezTo>
                <a:cubicBezTo>
                  <a:pt x="141" y="29"/>
                  <a:pt x="140" y="26"/>
                  <a:pt x="140" y="25"/>
                </a:cubicBezTo>
                <a:cubicBezTo>
                  <a:pt x="142" y="26"/>
                  <a:pt x="143" y="27"/>
                  <a:pt x="145" y="26"/>
                </a:cubicBezTo>
                <a:cubicBezTo>
                  <a:pt x="145" y="26"/>
                  <a:pt x="146" y="25"/>
                  <a:pt x="145" y="25"/>
                </a:cubicBezTo>
                <a:cubicBezTo>
                  <a:pt x="147" y="23"/>
                  <a:pt x="151" y="29"/>
                  <a:pt x="152" y="26"/>
                </a:cubicBezTo>
                <a:cubicBezTo>
                  <a:pt x="156" y="28"/>
                  <a:pt x="158" y="24"/>
                  <a:pt x="163" y="28"/>
                </a:cubicBezTo>
                <a:cubicBezTo>
                  <a:pt x="164" y="28"/>
                  <a:pt x="164" y="26"/>
                  <a:pt x="166" y="28"/>
                </a:cubicBezTo>
                <a:cubicBezTo>
                  <a:pt x="165" y="24"/>
                  <a:pt x="170" y="27"/>
                  <a:pt x="171" y="25"/>
                </a:cubicBezTo>
                <a:cubicBezTo>
                  <a:pt x="174" y="26"/>
                  <a:pt x="176" y="30"/>
                  <a:pt x="178" y="27"/>
                </a:cubicBezTo>
                <a:cubicBezTo>
                  <a:pt x="182" y="29"/>
                  <a:pt x="186" y="33"/>
                  <a:pt x="189" y="34"/>
                </a:cubicBezTo>
                <a:cubicBezTo>
                  <a:pt x="191" y="32"/>
                  <a:pt x="193" y="28"/>
                  <a:pt x="196" y="27"/>
                </a:cubicBezTo>
                <a:cubicBezTo>
                  <a:pt x="201" y="29"/>
                  <a:pt x="205" y="39"/>
                  <a:pt x="208" y="34"/>
                </a:cubicBezTo>
                <a:cubicBezTo>
                  <a:pt x="209" y="37"/>
                  <a:pt x="215" y="22"/>
                  <a:pt x="213" y="24"/>
                </a:cubicBezTo>
                <a:cubicBezTo>
                  <a:pt x="217" y="30"/>
                  <a:pt x="224" y="32"/>
                  <a:pt x="225" y="37"/>
                </a:cubicBezTo>
                <a:cubicBezTo>
                  <a:pt x="227" y="39"/>
                  <a:pt x="227" y="37"/>
                  <a:pt x="228" y="37"/>
                </a:cubicBezTo>
                <a:cubicBezTo>
                  <a:pt x="231" y="34"/>
                  <a:pt x="221" y="22"/>
                  <a:pt x="232" y="28"/>
                </a:cubicBezTo>
                <a:cubicBezTo>
                  <a:pt x="232" y="27"/>
                  <a:pt x="234" y="28"/>
                  <a:pt x="234" y="26"/>
                </a:cubicBezTo>
                <a:cubicBezTo>
                  <a:pt x="236" y="28"/>
                  <a:pt x="236" y="28"/>
                  <a:pt x="236" y="28"/>
                </a:cubicBezTo>
                <a:cubicBezTo>
                  <a:pt x="237" y="27"/>
                  <a:pt x="239" y="26"/>
                  <a:pt x="242" y="27"/>
                </a:cubicBezTo>
                <a:cubicBezTo>
                  <a:pt x="244" y="27"/>
                  <a:pt x="247" y="31"/>
                  <a:pt x="248" y="29"/>
                </a:cubicBezTo>
                <a:cubicBezTo>
                  <a:pt x="248" y="29"/>
                  <a:pt x="248" y="31"/>
                  <a:pt x="250" y="31"/>
                </a:cubicBezTo>
                <a:cubicBezTo>
                  <a:pt x="251" y="31"/>
                  <a:pt x="253" y="33"/>
                  <a:pt x="255" y="32"/>
                </a:cubicBezTo>
                <a:cubicBezTo>
                  <a:pt x="254" y="34"/>
                  <a:pt x="257" y="36"/>
                  <a:pt x="260" y="38"/>
                </a:cubicBezTo>
                <a:cubicBezTo>
                  <a:pt x="262" y="37"/>
                  <a:pt x="263" y="41"/>
                  <a:pt x="265" y="43"/>
                </a:cubicBezTo>
                <a:cubicBezTo>
                  <a:pt x="265" y="45"/>
                  <a:pt x="284" y="37"/>
                  <a:pt x="283" y="38"/>
                </a:cubicBezTo>
                <a:cubicBezTo>
                  <a:pt x="284" y="39"/>
                  <a:pt x="287" y="42"/>
                  <a:pt x="286" y="43"/>
                </a:cubicBezTo>
                <a:cubicBezTo>
                  <a:pt x="287" y="44"/>
                  <a:pt x="285" y="44"/>
                  <a:pt x="284" y="43"/>
                </a:cubicBezTo>
                <a:cubicBezTo>
                  <a:pt x="281" y="46"/>
                  <a:pt x="288" y="36"/>
                  <a:pt x="289" y="38"/>
                </a:cubicBezTo>
                <a:cubicBezTo>
                  <a:pt x="290" y="37"/>
                  <a:pt x="290" y="37"/>
                  <a:pt x="290" y="37"/>
                </a:cubicBezTo>
                <a:cubicBezTo>
                  <a:pt x="293" y="39"/>
                  <a:pt x="293" y="41"/>
                  <a:pt x="296" y="41"/>
                </a:cubicBezTo>
                <a:cubicBezTo>
                  <a:pt x="296" y="39"/>
                  <a:pt x="296" y="39"/>
                  <a:pt x="296" y="39"/>
                </a:cubicBezTo>
                <a:cubicBezTo>
                  <a:pt x="297" y="41"/>
                  <a:pt x="300" y="41"/>
                  <a:pt x="301" y="43"/>
                </a:cubicBezTo>
                <a:cubicBezTo>
                  <a:pt x="306" y="48"/>
                  <a:pt x="306" y="38"/>
                  <a:pt x="311" y="43"/>
                </a:cubicBezTo>
                <a:cubicBezTo>
                  <a:pt x="312" y="42"/>
                  <a:pt x="316" y="44"/>
                  <a:pt x="314" y="41"/>
                </a:cubicBezTo>
                <a:cubicBezTo>
                  <a:pt x="314" y="40"/>
                  <a:pt x="314" y="40"/>
                  <a:pt x="314" y="40"/>
                </a:cubicBezTo>
                <a:cubicBezTo>
                  <a:pt x="317" y="44"/>
                  <a:pt x="319" y="41"/>
                  <a:pt x="322" y="43"/>
                </a:cubicBezTo>
                <a:cubicBezTo>
                  <a:pt x="322" y="43"/>
                  <a:pt x="320" y="42"/>
                  <a:pt x="321" y="41"/>
                </a:cubicBezTo>
                <a:cubicBezTo>
                  <a:pt x="323" y="38"/>
                  <a:pt x="326" y="45"/>
                  <a:pt x="327" y="42"/>
                </a:cubicBezTo>
                <a:cubicBezTo>
                  <a:pt x="330" y="45"/>
                  <a:pt x="331" y="42"/>
                  <a:pt x="334" y="45"/>
                </a:cubicBezTo>
                <a:cubicBezTo>
                  <a:pt x="335" y="44"/>
                  <a:pt x="335" y="44"/>
                  <a:pt x="335" y="44"/>
                </a:cubicBezTo>
                <a:cubicBezTo>
                  <a:pt x="332" y="42"/>
                  <a:pt x="335" y="40"/>
                  <a:pt x="332" y="39"/>
                </a:cubicBezTo>
                <a:cubicBezTo>
                  <a:pt x="332" y="38"/>
                  <a:pt x="331" y="37"/>
                  <a:pt x="332" y="37"/>
                </a:cubicBezTo>
                <a:cubicBezTo>
                  <a:pt x="336" y="38"/>
                  <a:pt x="335" y="43"/>
                  <a:pt x="339" y="45"/>
                </a:cubicBezTo>
                <a:cubicBezTo>
                  <a:pt x="339" y="42"/>
                  <a:pt x="339" y="42"/>
                  <a:pt x="339" y="42"/>
                </a:cubicBezTo>
                <a:cubicBezTo>
                  <a:pt x="341" y="44"/>
                  <a:pt x="344" y="44"/>
                  <a:pt x="346" y="46"/>
                </a:cubicBezTo>
                <a:cubicBezTo>
                  <a:pt x="347" y="42"/>
                  <a:pt x="352" y="48"/>
                  <a:pt x="355" y="46"/>
                </a:cubicBezTo>
                <a:cubicBezTo>
                  <a:pt x="357" y="45"/>
                  <a:pt x="360" y="48"/>
                  <a:pt x="363" y="47"/>
                </a:cubicBezTo>
                <a:cubicBezTo>
                  <a:pt x="362" y="44"/>
                  <a:pt x="362" y="44"/>
                  <a:pt x="362" y="44"/>
                </a:cubicBezTo>
                <a:cubicBezTo>
                  <a:pt x="366" y="46"/>
                  <a:pt x="367" y="43"/>
                  <a:pt x="370" y="45"/>
                </a:cubicBezTo>
                <a:cubicBezTo>
                  <a:pt x="372" y="45"/>
                  <a:pt x="375" y="43"/>
                  <a:pt x="377" y="45"/>
                </a:cubicBezTo>
                <a:cubicBezTo>
                  <a:pt x="378" y="42"/>
                  <a:pt x="384" y="47"/>
                  <a:pt x="384" y="43"/>
                </a:cubicBezTo>
                <a:cubicBezTo>
                  <a:pt x="384" y="43"/>
                  <a:pt x="384" y="45"/>
                  <a:pt x="386" y="46"/>
                </a:cubicBezTo>
                <a:cubicBezTo>
                  <a:pt x="387" y="46"/>
                  <a:pt x="386" y="45"/>
                  <a:pt x="386" y="44"/>
                </a:cubicBezTo>
                <a:cubicBezTo>
                  <a:pt x="385" y="44"/>
                  <a:pt x="385" y="44"/>
                  <a:pt x="385" y="44"/>
                </a:cubicBezTo>
                <a:cubicBezTo>
                  <a:pt x="388" y="44"/>
                  <a:pt x="387" y="46"/>
                  <a:pt x="387" y="47"/>
                </a:cubicBezTo>
                <a:cubicBezTo>
                  <a:pt x="388" y="50"/>
                  <a:pt x="382" y="48"/>
                  <a:pt x="386" y="51"/>
                </a:cubicBezTo>
                <a:cubicBezTo>
                  <a:pt x="384" y="44"/>
                  <a:pt x="399" y="56"/>
                  <a:pt x="391" y="46"/>
                </a:cubicBezTo>
                <a:cubicBezTo>
                  <a:pt x="391" y="44"/>
                  <a:pt x="394" y="46"/>
                  <a:pt x="395" y="45"/>
                </a:cubicBezTo>
                <a:cubicBezTo>
                  <a:pt x="395" y="47"/>
                  <a:pt x="393" y="49"/>
                  <a:pt x="396" y="51"/>
                </a:cubicBezTo>
                <a:cubicBezTo>
                  <a:pt x="395" y="54"/>
                  <a:pt x="389" y="52"/>
                  <a:pt x="386" y="53"/>
                </a:cubicBezTo>
                <a:cubicBezTo>
                  <a:pt x="383" y="51"/>
                  <a:pt x="382" y="48"/>
                  <a:pt x="379" y="48"/>
                </a:cubicBezTo>
                <a:cubicBezTo>
                  <a:pt x="376" y="46"/>
                  <a:pt x="374" y="49"/>
                  <a:pt x="372" y="50"/>
                </a:cubicBezTo>
                <a:cubicBezTo>
                  <a:pt x="371" y="52"/>
                  <a:pt x="371" y="52"/>
                  <a:pt x="371" y="52"/>
                </a:cubicBezTo>
                <a:cubicBezTo>
                  <a:pt x="374" y="53"/>
                  <a:pt x="374" y="53"/>
                  <a:pt x="374" y="53"/>
                </a:cubicBezTo>
                <a:cubicBezTo>
                  <a:pt x="373" y="57"/>
                  <a:pt x="367" y="55"/>
                  <a:pt x="364" y="56"/>
                </a:cubicBezTo>
                <a:cubicBezTo>
                  <a:pt x="359" y="58"/>
                  <a:pt x="351" y="59"/>
                  <a:pt x="348" y="60"/>
                </a:cubicBezTo>
                <a:cubicBezTo>
                  <a:pt x="345" y="61"/>
                  <a:pt x="345" y="61"/>
                  <a:pt x="345" y="61"/>
                </a:cubicBezTo>
                <a:cubicBezTo>
                  <a:pt x="347" y="65"/>
                  <a:pt x="351" y="63"/>
                  <a:pt x="354" y="63"/>
                </a:cubicBezTo>
                <a:cubicBezTo>
                  <a:pt x="354" y="64"/>
                  <a:pt x="354" y="65"/>
                  <a:pt x="355" y="66"/>
                </a:cubicBezTo>
                <a:cubicBezTo>
                  <a:pt x="358" y="66"/>
                  <a:pt x="361" y="67"/>
                  <a:pt x="365" y="67"/>
                </a:cubicBezTo>
                <a:cubicBezTo>
                  <a:pt x="364" y="64"/>
                  <a:pt x="368" y="67"/>
                  <a:pt x="369" y="66"/>
                </a:cubicBezTo>
                <a:cubicBezTo>
                  <a:pt x="376" y="68"/>
                  <a:pt x="380" y="62"/>
                  <a:pt x="386" y="63"/>
                </a:cubicBezTo>
                <a:cubicBezTo>
                  <a:pt x="389" y="65"/>
                  <a:pt x="387" y="62"/>
                  <a:pt x="389" y="62"/>
                </a:cubicBezTo>
                <a:cubicBezTo>
                  <a:pt x="393" y="64"/>
                  <a:pt x="393" y="58"/>
                  <a:pt x="397" y="62"/>
                </a:cubicBezTo>
                <a:cubicBezTo>
                  <a:pt x="399" y="60"/>
                  <a:pt x="401" y="59"/>
                  <a:pt x="403" y="60"/>
                </a:cubicBezTo>
                <a:cubicBezTo>
                  <a:pt x="407" y="59"/>
                  <a:pt x="407" y="59"/>
                  <a:pt x="407" y="59"/>
                </a:cubicBezTo>
                <a:cubicBezTo>
                  <a:pt x="408" y="63"/>
                  <a:pt x="410" y="61"/>
                  <a:pt x="413" y="63"/>
                </a:cubicBezTo>
                <a:cubicBezTo>
                  <a:pt x="413" y="62"/>
                  <a:pt x="413" y="62"/>
                  <a:pt x="413" y="62"/>
                </a:cubicBezTo>
                <a:cubicBezTo>
                  <a:pt x="414" y="61"/>
                  <a:pt x="411" y="62"/>
                  <a:pt x="412" y="60"/>
                </a:cubicBezTo>
                <a:cubicBezTo>
                  <a:pt x="412" y="59"/>
                  <a:pt x="415" y="61"/>
                  <a:pt x="415" y="59"/>
                </a:cubicBezTo>
                <a:cubicBezTo>
                  <a:pt x="416" y="60"/>
                  <a:pt x="417" y="62"/>
                  <a:pt x="418" y="62"/>
                </a:cubicBezTo>
                <a:cubicBezTo>
                  <a:pt x="418" y="59"/>
                  <a:pt x="418" y="59"/>
                  <a:pt x="418" y="59"/>
                </a:cubicBezTo>
                <a:cubicBezTo>
                  <a:pt x="424" y="62"/>
                  <a:pt x="424" y="55"/>
                  <a:pt x="431" y="59"/>
                </a:cubicBezTo>
                <a:cubicBezTo>
                  <a:pt x="432" y="58"/>
                  <a:pt x="437" y="61"/>
                  <a:pt x="437" y="57"/>
                </a:cubicBezTo>
                <a:cubicBezTo>
                  <a:pt x="450" y="59"/>
                  <a:pt x="459" y="61"/>
                  <a:pt x="471" y="62"/>
                </a:cubicBezTo>
                <a:cubicBezTo>
                  <a:pt x="471" y="61"/>
                  <a:pt x="474" y="62"/>
                  <a:pt x="475" y="62"/>
                </a:cubicBezTo>
                <a:cubicBezTo>
                  <a:pt x="478" y="60"/>
                  <a:pt x="482" y="63"/>
                  <a:pt x="485" y="62"/>
                </a:cubicBezTo>
                <a:cubicBezTo>
                  <a:pt x="497" y="65"/>
                  <a:pt x="506" y="61"/>
                  <a:pt x="517" y="62"/>
                </a:cubicBezTo>
                <a:cubicBezTo>
                  <a:pt x="517" y="60"/>
                  <a:pt x="518" y="61"/>
                  <a:pt x="520" y="61"/>
                </a:cubicBezTo>
                <a:cubicBezTo>
                  <a:pt x="527" y="60"/>
                  <a:pt x="527" y="60"/>
                  <a:pt x="527" y="60"/>
                </a:cubicBezTo>
                <a:cubicBezTo>
                  <a:pt x="525" y="62"/>
                  <a:pt x="520" y="61"/>
                  <a:pt x="518" y="64"/>
                </a:cubicBezTo>
                <a:cubicBezTo>
                  <a:pt x="519" y="64"/>
                  <a:pt x="519" y="67"/>
                  <a:pt x="521" y="66"/>
                </a:cubicBezTo>
                <a:cubicBezTo>
                  <a:pt x="523" y="67"/>
                  <a:pt x="520" y="62"/>
                  <a:pt x="524" y="63"/>
                </a:cubicBezTo>
                <a:cubicBezTo>
                  <a:pt x="526" y="66"/>
                  <a:pt x="527" y="64"/>
                  <a:pt x="529" y="65"/>
                </a:cubicBezTo>
                <a:cubicBezTo>
                  <a:pt x="528" y="60"/>
                  <a:pt x="535" y="66"/>
                  <a:pt x="534" y="61"/>
                </a:cubicBezTo>
                <a:cubicBezTo>
                  <a:pt x="536" y="60"/>
                  <a:pt x="539" y="61"/>
                  <a:pt x="542" y="62"/>
                </a:cubicBezTo>
                <a:cubicBezTo>
                  <a:pt x="541" y="59"/>
                  <a:pt x="545" y="61"/>
                  <a:pt x="546" y="59"/>
                </a:cubicBezTo>
                <a:cubicBezTo>
                  <a:pt x="548" y="59"/>
                  <a:pt x="550" y="59"/>
                  <a:pt x="552" y="58"/>
                </a:cubicBezTo>
                <a:cubicBezTo>
                  <a:pt x="555" y="61"/>
                  <a:pt x="555" y="56"/>
                  <a:pt x="558" y="58"/>
                </a:cubicBezTo>
                <a:cubicBezTo>
                  <a:pt x="559" y="56"/>
                  <a:pt x="559" y="56"/>
                  <a:pt x="559" y="56"/>
                </a:cubicBezTo>
                <a:cubicBezTo>
                  <a:pt x="560" y="57"/>
                  <a:pt x="561" y="59"/>
                  <a:pt x="561" y="60"/>
                </a:cubicBezTo>
                <a:cubicBezTo>
                  <a:pt x="561" y="59"/>
                  <a:pt x="565" y="62"/>
                  <a:pt x="563" y="59"/>
                </a:cubicBezTo>
                <a:cubicBezTo>
                  <a:pt x="564" y="59"/>
                  <a:pt x="565" y="59"/>
                  <a:pt x="566" y="59"/>
                </a:cubicBezTo>
                <a:cubicBezTo>
                  <a:pt x="567" y="64"/>
                  <a:pt x="559" y="61"/>
                  <a:pt x="557" y="63"/>
                </a:cubicBezTo>
                <a:cubicBezTo>
                  <a:pt x="558" y="63"/>
                  <a:pt x="559" y="64"/>
                  <a:pt x="559" y="64"/>
                </a:cubicBezTo>
                <a:cubicBezTo>
                  <a:pt x="560" y="65"/>
                  <a:pt x="560" y="65"/>
                  <a:pt x="560" y="65"/>
                </a:cubicBezTo>
                <a:cubicBezTo>
                  <a:pt x="556" y="65"/>
                  <a:pt x="552" y="66"/>
                  <a:pt x="549" y="66"/>
                </a:cubicBezTo>
                <a:cubicBezTo>
                  <a:pt x="545" y="67"/>
                  <a:pt x="540" y="65"/>
                  <a:pt x="537" y="68"/>
                </a:cubicBezTo>
                <a:cubicBezTo>
                  <a:pt x="532" y="68"/>
                  <a:pt x="529" y="70"/>
                  <a:pt x="524" y="70"/>
                </a:cubicBezTo>
                <a:cubicBezTo>
                  <a:pt x="524" y="72"/>
                  <a:pt x="524" y="72"/>
                  <a:pt x="524" y="72"/>
                </a:cubicBezTo>
                <a:cubicBezTo>
                  <a:pt x="514" y="69"/>
                  <a:pt x="509" y="77"/>
                  <a:pt x="500" y="76"/>
                </a:cubicBezTo>
                <a:cubicBezTo>
                  <a:pt x="500" y="77"/>
                  <a:pt x="501" y="78"/>
                  <a:pt x="501" y="79"/>
                </a:cubicBezTo>
                <a:cubicBezTo>
                  <a:pt x="502" y="79"/>
                  <a:pt x="502" y="80"/>
                  <a:pt x="503" y="79"/>
                </a:cubicBezTo>
                <a:cubicBezTo>
                  <a:pt x="502" y="77"/>
                  <a:pt x="502" y="77"/>
                  <a:pt x="502" y="77"/>
                </a:cubicBezTo>
                <a:cubicBezTo>
                  <a:pt x="504" y="79"/>
                  <a:pt x="504" y="78"/>
                  <a:pt x="505" y="77"/>
                </a:cubicBezTo>
                <a:cubicBezTo>
                  <a:pt x="507" y="78"/>
                  <a:pt x="509" y="81"/>
                  <a:pt x="510" y="79"/>
                </a:cubicBezTo>
                <a:cubicBezTo>
                  <a:pt x="512" y="80"/>
                  <a:pt x="513" y="79"/>
                  <a:pt x="514" y="80"/>
                </a:cubicBezTo>
                <a:cubicBezTo>
                  <a:pt x="514" y="79"/>
                  <a:pt x="514" y="79"/>
                  <a:pt x="514" y="78"/>
                </a:cubicBezTo>
                <a:cubicBezTo>
                  <a:pt x="515" y="78"/>
                  <a:pt x="516" y="77"/>
                  <a:pt x="517" y="78"/>
                </a:cubicBezTo>
                <a:cubicBezTo>
                  <a:pt x="517" y="78"/>
                  <a:pt x="517" y="79"/>
                  <a:pt x="517" y="79"/>
                </a:cubicBezTo>
                <a:cubicBezTo>
                  <a:pt x="524" y="82"/>
                  <a:pt x="527" y="77"/>
                  <a:pt x="534" y="79"/>
                </a:cubicBezTo>
                <a:cubicBezTo>
                  <a:pt x="533" y="78"/>
                  <a:pt x="537" y="78"/>
                  <a:pt x="537" y="77"/>
                </a:cubicBezTo>
                <a:cubicBezTo>
                  <a:pt x="540" y="78"/>
                  <a:pt x="541" y="78"/>
                  <a:pt x="543" y="78"/>
                </a:cubicBezTo>
                <a:cubicBezTo>
                  <a:pt x="544" y="74"/>
                  <a:pt x="549" y="77"/>
                  <a:pt x="552" y="76"/>
                </a:cubicBezTo>
                <a:cubicBezTo>
                  <a:pt x="551" y="73"/>
                  <a:pt x="554" y="74"/>
                  <a:pt x="555" y="73"/>
                </a:cubicBezTo>
                <a:cubicBezTo>
                  <a:pt x="556" y="74"/>
                  <a:pt x="557" y="73"/>
                  <a:pt x="558" y="73"/>
                </a:cubicBezTo>
                <a:cubicBezTo>
                  <a:pt x="559" y="73"/>
                  <a:pt x="558" y="73"/>
                  <a:pt x="558" y="72"/>
                </a:cubicBezTo>
                <a:cubicBezTo>
                  <a:pt x="561" y="71"/>
                  <a:pt x="563" y="75"/>
                  <a:pt x="566" y="74"/>
                </a:cubicBezTo>
                <a:cubicBezTo>
                  <a:pt x="567" y="76"/>
                  <a:pt x="568" y="74"/>
                  <a:pt x="569" y="76"/>
                </a:cubicBezTo>
                <a:cubicBezTo>
                  <a:pt x="570" y="73"/>
                  <a:pt x="572" y="72"/>
                  <a:pt x="574" y="72"/>
                </a:cubicBezTo>
                <a:cubicBezTo>
                  <a:pt x="577" y="74"/>
                  <a:pt x="581" y="73"/>
                  <a:pt x="583" y="74"/>
                </a:cubicBezTo>
                <a:cubicBezTo>
                  <a:pt x="585" y="73"/>
                  <a:pt x="579" y="70"/>
                  <a:pt x="583" y="70"/>
                </a:cubicBezTo>
                <a:cubicBezTo>
                  <a:pt x="585" y="73"/>
                  <a:pt x="585" y="69"/>
                  <a:pt x="588" y="72"/>
                </a:cubicBezTo>
                <a:cubicBezTo>
                  <a:pt x="588" y="71"/>
                  <a:pt x="587" y="69"/>
                  <a:pt x="588" y="69"/>
                </a:cubicBezTo>
                <a:cubicBezTo>
                  <a:pt x="590" y="70"/>
                  <a:pt x="592" y="73"/>
                  <a:pt x="595" y="72"/>
                </a:cubicBezTo>
                <a:cubicBezTo>
                  <a:pt x="596" y="75"/>
                  <a:pt x="597" y="73"/>
                  <a:pt x="599" y="73"/>
                </a:cubicBezTo>
                <a:cubicBezTo>
                  <a:pt x="600" y="73"/>
                  <a:pt x="599" y="72"/>
                  <a:pt x="598" y="71"/>
                </a:cubicBezTo>
                <a:cubicBezTo>
                  <a:pt x="598" y="71"/>
                  <a:pt x="598" y="71"/>
                  <a:pt x="598" y="71"/>
                </a:cubicBezTo>
                <a:cubicBezTo>
                  <a:pt x="597" y="69"/>
                  <a:pt x="600" y="70"/>
                  <a:pt x="600" y="71"/>
                </a:cubicBezTo>
                <a:cubicBezTo>
                  <a:pt x="602" y="72"/>
                  <a:pt x="605" y="74"/>
                  <a:pt x="606" y="73"/>
                </a:cubicBezTo>
                <a:cubicBezTo>
                  <a:pt x="605" y="71"/>
                  <a:pt x="603" y="69"/>
                  <a:pt x="603" y="67"/>
                </a:cubicBezTo>
                <a:cubicBezTo>
                  <a:pt x="602" y="67"/>
                  <a:pt x="602" y="67"/>
                  <a:pt x="602" y="67"/>
                </a:cubicBezTo>
                <a:cubicBezTo>
                  <a:pt x="603" y="67"/>
                  <a:pt x="603" y="66"/>
                  <a:pt x="604" y="66"/>
                </a:cubicBezTo>
                <a:cubicBezTo>
                  <a:pt x="605" y="68"/>
                  <a:pt x="604" y="68"/>
                  <a:pt x="606" y="69"/>
                </a:cubicBezTo>
                <a:cubicBezTo>
                  <a:pt x="608" y="68"/>
                  <a:pt x="608" y="68"/>
                  <a:pt x="608" y="68"/>
                </a:cubicBezTo>
                <a:cubicBezTo>
                  <a:pt x="608" y="68"/>
                  <a:pt x="607" y="67"/>
                  <a:pt x="608" y="67"/>
                </a:cubicBezTo>
                <a:cubicBezTo>
                  <a:pt x="611" y="67"/>
                  <a:pt x="616" y="73"/>
                  <a:pt x="618" y="69"/>
                </a:cubicBezTo>
                <a:cubicBezTo>
                  <a:pt x="623" y="69"/>
                  <a:pt x="628" y="72"/>
                  <a:pt x="631" y="70"/>
                </a:cubicBezTo>
                <a:cubicBezTo>
                  <a:pt x="633" y="72"/>
                  <a:pt x="633" y="72"/>
                  <a:pt x="633" y="72"/>
                </a:cubicBezTo>
                <a:cubicBezTo>
                  <a:pt x="636" y="70"/>
                  <a:pt x="639" y="70"/>
                  <a:pt x="643" y="70"/>
                </a:cubicBezTo>
                <a:cubicBezTo>
                  <a:pt x="643" y="71"/>
                  <a:pt x="642" y="71"/>
                  <a:pt x="643" y="72"/>
                </a:cubicBezTo>
                <a:cubicBezTo>
                  <a:pt x="646" y="74"/>
                  <a:pt x="644" y="69"/>
                  <a:pt x="647" y="70"/>
                </a:cubicBezTo>
                <a:cubicBezTo>
                  <a:pt x="647" y="72"/>
                  <a:pt x="647" y="72"/>
                  <a:pt x="647" y="72"/>
                </a:cubicBezTo>
                <a:cubicBezTo>
                  <a:pt x="651" y="76"/>
                  <a:pt x="653" y="69"/>
                  <a:pt x="657" y="74"/>
                </a:cubicBezTo>
                <a:cubicBezTo>
                  <a:pt x="661" y="75"/>
                  <a:pt x="665" y="74"/>
                  <a:pt x="668" y="73"/>
                </a:cubicBezTo>
                <a:cubicBezTo>
                  <a:pt x="672" y="76"/>
                  <a:pt x="672" y="72"/>
                  <a:pt x="674" y="72"/>
                </a:cubicBezTo>
                <a:cubicBezTo>
                  <a:pt x="673" y="69"/>
                  <a:pt x="676" y="73"/>
                  <a:pt x="676" y="70"/>
                </a:cubicBezTo>
                <a:cubicBezTo>
                  <a:pt x="675" y="68"/>
                  <a:pt x="673" y="70"/>
                  <a:pt x="672" y="67"/>
                </a:cubicBezTo>
                <a:cubicBezTo>
                  <a:pt x="675" y="67"/>
                  <a:pt x="676" y="69"/>
                  <a:pt x="679" y="70"/>
                </a:cubicBezTo>
                <a:cubicBezTo>
                  <a:pt x="682" y="70"/>
                  <a:pt x="689" y="74"/>
                  <a:pt x="690" y="71"/>
                </a:cubicBezTo>
                <a:cubicBezTo>
                  <a:pt x="691" y="72"/>
                  <a:pt x="692" y="72"/>
                  <a:pt x="693" y="73"/>
                </a:cubicBezTo>
                <a:cubicBezTo>
                  <a:pt x="695" y="73"/>
                  <a:pt x="692" y="66"/>
                  <a:pt x="696" y="71"/>
                </a:cubicBezTo>
                <a:cubicBezTo>
                  <a:pt x="700" y="74"/>
                  <a:pt x="698" y="66"/>
                  <a:pt x="703" y="70"/>
                </a:cubicBezTo>
                <a:cubicBezTo>
                  <a:pt x="705" y="68"/>
                  <a:pt x="705" y="68"/>
                  <a:pt x="705" y="68"/>
                </a:cubicBezTo>
                <a:cubicBezTo>
                  <a:pt x="705" y="69"/>
                  <a:pt x="706" y="70"/>
                  <a:pt x="707" y="70"/>
                </a:cubicBezTo>
                <a:cubicBezTo>
                  <a:pt x="709" y="70"/>
                  <a:pt x="705" y="66"/>
                  <a:pt x="708" y="67"/>
                </a:cubicBezTo>
                <a:cubicBezTo>
                  <a:pt x="709" y="69"/>
                  <a:pt x="710" y="68"/>
                  <a:pt x="711" y="68"/>
                </a:cubicBezTo>
                <a:cubicBezTo>
                  <a:pt x="710" y="67"/>
                  <a:pt x="710" y="67"/>
                  <a:pt x="710" y="67"/>
                </a:cubicBezTo>
                <a:cubicBezTo>
                  <a:pt x="716" y="69"/>
                  <a:pt x="716" y="69"/>
                  <a:pt x="716" y="69"/>
                </a:cubicBezTo>
                <a:cubicBezTo>
                  <a:pt x="716" y="72"/>
                  <a:pt x="716" y="72"/>
                  <a:pt x="716" y="72"/>
                </a:cubicBezTo>
                <a:cubicBezTo>
                  <a:pt x="714" y="72"/>
                  <a:pt x="711" y="69"/>
                  <a:pt x="711" y="72"/>
                </a:cubicBezTo>
                <a:cubicBezTo>
                  <a:pt x="710" y="71"/>
                  <a:pt x="709" y="71"/>
                  <a:pt x="708" y="71"/>
                </a:cubicBezTo>
                <a:cubicBezTo>
                  <a:pt x="709" y="75"/>
                  <a:pt x="709" y="75"/>
                  <a:pt x="709" y="75"/>
                </a:cubicBezTo>
                <a:cubicBezTo>
                  <a:pt x="711" y="76"/>
                  <a:pt x="712" y="75"/>
                  <a:pt x="713" y="75"/>
                </a:cubicBezTo>
                <a:cubicBezTo>
                  <a:pt x="714" y="77"/>
                  <a:pt x="714" y="77"/>
                  <a:pt x="714" y="77"/>
                </a:cubicBezTo>
                <a:cubicBezTo>
                  <a:pt x="712" y="76"/>
                  <a:pt x="711" y="79"/>
                  <a:pt x="709" y="78"/>
                </a:cubicBezTo>
                <a:cubicBezTo>
                  <a:pt x="708" y="77"/>
                  <a:pt x="708" y="76"/>
                  <a:pt x="707" y="76"/>
                </a:cubicBezTo>
                <a:cubicBezTo>
                  <a:pt x="703" y="76"/>
                  <a:pt x="696" y="76"/>
                  <a:pt x="691" y="78"/>
                </a:cubicBezTo>
                <a:cubicBezTo>
                  <a:pt x="689" y="76"/>
                  <a:pt x="688" y="78"/>
                  <a:pt x="687" y="78"/>
                </a:cubicBezTo>
                <a:cubicBezTo>
                  <a:pt x="685" y="76"/>
                  <a:pt x="684" y="79"/>
                  <a:pt x="681" y="77"/>
                </a:cubicBezTo>
                <a:cubicBezTo>
                  <a:pt x="681" y="77"/>
                  <a:pt x="681" y="77"/>
                  <a:pt x="681" y="77"/>
                </a:cubicBezTo>
                <a:cubicBezTo>
                  <a:pt x="678" y="76"/>
                  <a:pt x="676" y="78"/>
                  <a:pt x="673" y="77"/>
                </a:cubicBezTo>
                <a:cubicBezTo>
                  <a:pt x="672" y="78"/>
                  <a:pt x="671" y="79"/>
                  <a:pt x="668" y="78"/>
                </a:cubicBezTo>
                <a:cubicBezTo>
                  <a:pt x="663" y="76"/>
                  <a:pt x="662" y="82"/>
                  <a:pt x="657" y="79"/>
                </a:cubicBezTo>
                <a:cubicBezTo>
                  <a:pt x="650" y="80"/>
                  <a:pt x="641" y="79"/>
                  <a:pt x="636" y="82"/>
                </a:cubicBezTo>
                <a:cubicBezTo>
                  <a:pt x="632" y="79"/>
                  <a:pt x="630" y="85"/>
                  <a:pt x="626" y="80"/>
                </a:cubicBezTo>
                <a:cubicBezTo>
                  <a:pt x="624" y="80"/>
                  <a:pt x="622" y="79"/>
                  <a:pt x="621" y="81"/>
                </a:cubicBezTo>
                <a:cubicBezTo>
                  <a:pt x="621" y="83"/>
                  <a:pt x="621" y="83"/>
                  <a:pt x="621" y="83"/>
                </a:cubicBezTo>
                <a:cubicBezTo>
                  <a:pt x="618" y="79"/>
                  <a:pt x="616" y="81"/>
                  <a:pt x="613" y="80"/>
                </a:cubicBezTo>
                <a:cubicBezTo>
                  <a:pt x="612" y="80"/>
                  <a:pt x="612" y="81"/>
                  <a:pt x="610" y="82"/>
                </a:cubicBezTo>
                <a:cubicBezTo>
                  <a:pt x="611" y="83"/>
                  <a:pt x="613" y="83"/>
                  <a:pt x="613" y="84"/>
                </a:cubicBezTo>
                <a:cubicBezTo>
                  <a:pt x="611" y="85"/>
                  <a:pt x="607" y="80"/>
                  <a:pt x="605" y="81"/>
                </a:cubicBezTo>
                <a:cubicBezTo>
                  <a:pt x="601" y="76"/>
                  <a:pt x="598" y="80"/>
                  <a:pt x="595" y="77"/>
                </a:cubicBezTo>
                <a:cubicBezTo>
                  <a:pt x="595" y="81"/>
                  <a:pt x="588" y="75"/>
                  <a:pt x="591" y="80"/>
                </a:cubicBezTo>
                <a:cubicBezTo>
                  <a:pt x="588" y="79"/>
                  <a:pt x="587" y="83"/>
                  <a:pt x="583" y="79"/>
                </a:cubicBezTo>
                <a:cubicBezTo>
                  <a:pt x="582" y="79"/>
                  <a:pt x="580" y="79"/>
                  <a:pt x="580" y="80"/>
                </a:cubicBezTo>
                <a:cubicBezTo>
                  <a:pt x="583" y="82"/>
                  <a:pt x="583" y="82"/>
                  <a:pt x="583" y="82"/>
                </a:cubicBezTo>
                <a:cubicBezTo>
                  <a:pt x="582" y="83"/>
                  <a:pt x="582" y="83"/>
                  <a:pt x="582" y="83"/>
                </a:cubicBezTo>
                <a:cubicBezTo>
                  <a:pt x="586" y="86"/>
                  <a:pt x="586" y="86"/>
                  <a:pt x="586" y="86"/>
                </a:cubicBezTo>
                <a:cubicBezTo>
                  <a:pt x="584" y="86"/>
                  <a:pt x="583" y="88"/>
                  <a:pt x="581" y="86"/>
                </a:cubicBezTo>
                <a:cubicBezTo>
                  <a:pt x="581" y="83"/>
                  <a:pt x="581" y="83"/>
                  <a:pt x="581" y="83"/>
                </a:cubicBezTo>
                <a:cubicBezTo>
                  <a:pt x="578" y="80"/>
                  <a:pt x="575" y="83"/>
                  <a:pt x="572" y="80"/>
                </a:cubicBezTo>
                <a:cubicBezTo>
                  <a:pt x="573" y="83"/>
                  <a:pt x="569" y="81"/>
                  <a:pt x="567" y="80"/>
                </a:cubicBezTo>
                <a:cubicBezTo>
                  <a:pt x="563" y="78"/>
                  <a:pt x="560" y="80"/>
                  <a:pt x="558" y="81"/>
                </a:cubicBezTo>
                <a:cubicBezTo>
                  <a:pt x="559" y="83"/>
                  <a:pt x="559" y="83"/>
                  <a:pt x="559" y="83"/>
                </a:cubicBezTo>
                <a:cubicBezTo>
                  <a:pt x="559" y="83"/>
                  <a:pt x="559" y="83"/>
                  <a:pt x="558" y="84"/>
                </a:cubicBezTo>
                <a:cubicBezTo>
                  <a:pt x="560" y="86"/>
                  <a:pt x="560" y="83"/>
                  <a:pt x="562" y="85"/>
                </a:cubicBezTo>
                <a:cubicBezTo>
                  <a:pt x="562" y="89"/>
                  <a:pt x="558" y="82"/>
                  <a:pt x="558" y="86"/>
                </a:cubicBezTo>
                <a:cubicBezTo>
                  <a:pt x="557" y="86"/>
                  <a:pt x="555" y="86"/>
                  <a:pt x="555" y="84"/>
                </a:cubicBezTo>
                <a:cubicBezTo>
                  <a:pt x="553" y="85"/>
                  <a:pt x="549" y="84"/>
                  <a:pt x="549" y="86"/>
                </a:cubicBezTo>
                <a:cubicBezTo>
                  <a:pt x="547" y="84"/>
                  <a:pt x="546" y="89"/>
                  <a:pt x="543" y="87"/>
                </a:cubicBezTo>
                <a:cubicBezTo>
                  <a:pt x="539" y="90"/>
                  <a:pt x="530" y="86"/>
                  <a:pt x="529" y="94"/>
                </a:cubicBezTo>
                <a:cubicBezTo>
                  <a:pt x="531" y="94"/>
                  <a:pt x="535" y="97"/>
                  <a:pt x="535" y="93"/>
                </a:cubicBezTo>
                <a:cubicBezTo>
                  <a:pt x="536" y="92"/>
                  <a:pt x="538" y="95"/>
                  <a:pt x="539" y="94"/>
                </a:cubicBezTo>
                <a:cubicBezTo>
                  <a:pt x="539" y="94"/>
                  <a:pt x="540" y="95"/>
                  <a:pt x="541" y="95"/>
                </a:cubicBezTo>
                <a:cubicBezTo>
                  <a:pt x="540" y="97"/>
                  <a:pt x="540" y="97"/>
                  <a:pt x="540" y="97"/>
                </a:cubicBezTo>
                <a:cubicBezTo>
                  <a:pt x="545" y="103"/>
                  <a:pt x="548" y="96"/>
                  <a:pt x="554" y="101"/>
                </a:cubicBezTo>
                <a:cubicBezTo>
                  <a:pt x="557" y="101"/>
                  <a:pt x="557" y="101"/>
                  <a:pt x="557" y="101"/>
                </a:cubicBezTo>
                <a:cubicBezTo>
                  <a:pt x="556" y="102"/>
                  <a:pt x="558" y="107"/>
                  <a:pt x="554" y="105"/>
                </a:cubicBezTo>
                <a:cubicBezTo>
                  <a:pt x="551" y="102"/>
                  <a:pt x="549" y="106"/>
                  <a:pt x="546" y="104"/>
                </a:cubicBezTo>
                <a:cubicBezTo>
                  <a:pt x="542" y="105"/>
                  <a:pt x="539" y="107"/>
                  <a:pt x="535" y="107"/>
                </a:cubicBezTo>
                <a:cubicBezTo>
                  <a:pt x="537" y="112"/>
                  <a:pt x="543" y="109"/>
                  <a:pt x="546" y="109"/>
                </a:cubicBezTo>
                <a:cubicBezTo>
                  <a:pt x="550" y="108"/>
                  <a:pt x="555" y="111"/>
                  <a:pt x="556" y="107"/>
                </a:cubicBezTo>
                <a:cubicBezTo>
                  <a:pt x="558" y="107"/>
                  <a:pt x="562" y="110"/>
                  <a:pt x="562" y="106"/>
                </a:cubicBezTo>
                <a:cubicBezTo>
                  <a:pt x="562" y="105"/>
                  <a:pt x="562" y="105"/>
                  <a:pt x="562" y="105"/>
                </a:cubicBezTo>
                <a:cubicBezTo>
                  <a:pt x="563" y="105"/>
                  <a:pt x="563" y="105"/>
                  <a:pt x="563" y="105"/>
                </a:cubicBezTo>
                <a:cubicBezTo>
                  <a:pt x="564" y="107"/>
                  <a:pt x="564" y="107"/>
                  <a:pt x="564" y="107"/>
                </a:cubicBezTo>
                <a:cubicBezTo>
                  <a:pt x="567" y="107"/>
                  <a:pt x="567" y="107"/>
                  <a:pt x="567" y="107"/>
                </a:cubicBezTo>
                <a:cubicBezTo>
                  <a:pt x="566" y="106"/>
                  <a:pt x="566" y="106"/>
                  <a:pt x="566" y="106"/>
                </a:cubicBezTo>
                <a:cubicBezTo>
                  <a:pt x="568" y="107"/>
                  <a:pt x="568" y="107"/>
                  <a:pt x="568" y="107"/>
                </a:cubicBezTo>
                <a:cubicBezTo>
                  <a:pt x="569" y="106"/>
                  <a:pt x="565" y="104"/>
                  <a:pt x="568" y="104"/>
                </a:cubicBezTo>
                <a:cubicBezTo>
                  <a:pt x="573" y="103"/>
                  <a:pt x="578" y="111"/>
                  <a:pt x="581" y="107"/>
                </a:cubicBezTo>
                <a:cubicBezTo>
                  <a:pt x="583" y="108"/>
                  <a:pt x="585" y="108"/>
                  <a:pt x="585" y="110"/>
                </a:cubicBezTo>
                <a:cubicBezTo>
                  <a:pt x="586" y="113"/>
                  <a:pt x="588" y="112"/>
                  <a:pt x="590" y="113"/>
                </a:cubicBezTo>
                <a:cubicBezTo>
                  <a:pt x="590" y="112"/>
                  <a:pt x="593" y="114"/>
                  <a:pt x="594" y="116"/>
                </a:cubicBezTo>
                <a:cubicBezTo>
                  <a:pt x="594" y="117"/>
                  <a:pt x="594" y="117"/>
                  <a:pt x="594" y="117"/>
                </a:cubicBezTo>
                <a:cubicBezTo>
                  <a:pt x="590" y="116"/>
                  <a:pt x="589" y="120"/>
                  <a:pt x="584" y="117"/>
                </a:cubicBezTo>
                <a:cubicBezTo>
                  <a:pt x="584" y="121"/>
                  <a:pt x="580" y="116"/>
                  <a:pt x="579" y="118"/>
                </a:cubicBezTo>
                <a:cubicBezTo>
                  <a:pt x="577" y="116"/>
                  <a:pt x="573" y="117"/>
                  <a:pt x="571" y="116"/>
                </a:cubicBezTo>
                <a:cubicBezTo>
                  <a:pt x="572" y="120"/>
                  <a:pt x="572" y="120"/>
                  <a:pt x="572" y="120"/>
                </a:cubicBezTo>
                <a:cubicBezTo>
                  <a:pt x="570" y="119"/>
                  <a:pt x="570" y="119"/>
                  <a:pt x="570" y="119"/>
                </a:cubicBezTo>
                <a:cubicBezTo>
                  <a:pt x="570" y="118"/>
                  <a:pt x="570" y="118"/>
                  <a:pt x="570" y="118"/>
                </a:cubicBezTo>
                <a:cubicBezTo>
                  <a:pt x="568" y="116"/>
                  <a:pt x="565" y="117"/>
                  <a:pt x="564" y="117"/>
                </a:cubicBezTo>
                <a:cubicBezTo>
                  <a:pt x="561" y="117"/>
                  <a:pt x="559" y="117"/>
                  <a:pt x="557" y="118"/>
                </a:cubicBezTo>
                <a:cubicBezTo>
                  <a:pt x="558" y="120"/>
                  <a:pt x="558" y="120"/>
                  <a:pt x="558" y="120"/>
                </a:cubicBezTo>
                <a:cubicBezTo>
                  <a:pt x="557" y="120"/>
                  <a:pt x="557" y="118"/>
                  <a:pt x="555" y="118"/>
                </a:cubicBezTo>
                <a:cubicBezTo>
                  <a:pt x="548" y="117"/>
                  <a:pt x="539" y="117"/>
                  <a:pt x="534" y="120"/>
                </a:cubicBezTo>
                <a:cubicBezTo>
                  <a:pt x="532" y="118"/>
                  <a:pt x="531" y="119"/>
                  <a:pt x="530" y="119"/>
                </a:cubicBezTo>
                <a:cubicBezTo>
                  <a:pt x="530" y="121"/>
                  <a:pt x="527" y="118"/>
                  <a:pt x="527" y="121"/>
                </a:cubicBezTo>
                <a:cubicBezTo>
                  <a:pt x="527" y="120"/>
                  <a:pt x="526" y="119"/>
                  <a:pt x="525" y="119"/>
                </a:cubicBezTo>
                <a:cubicBezTo>
                  <a:pt x="525" y="120"/>
                  <a:pt x="524" y="120"/>
                  <a:pt x="524" y="121"/>
                </a:cubicBezTo>
                <a:cubicBezTo>
                  <a:pt x="527" y="125"/>
                  <a:pt x="533" y="120"/>
                  <a:pt x="533" y="127"/>
                </a:cubicBezTo>
                <a:cubicBezTo>
                  <a:pt x="533" y="128"/>
                  <a:pt x="534" y="128"/>
                  <a:pt x="534" y="128"/>
                </a:cubicBezTo>
                <a:cubicBezTo>
                  <a:pt x="534" y="129"/>
                  <a:pt x="534" y="129"/>
                  <a:pt x="534" y="129"/>
                </a:cubicBezTo>
                <a:cubicBezTo>
                  <a:pt x="536" y="130"/>
                  <a:pt x="536" y="129"/>
                  <a:pt x="538" y="130"/>
                </a:cubicBezTo>
                <a:cubicBezTo>
                  <a:pt x="538" y="132"/>
                  <a:pt x="538" y="132"/>
                  <a:pt x="538" y="132"/>
                </a:cubicBezTo>
                <a:cubicBezTo>
                  <a:pt x="545" y="134"/>
                  <a:pt x="552" y="132"/>
                  <a:pt x="556" y="132"/>
                </a:cubicBezTo>
                <a:cubicBezTo>
                  <a:pt x="556" y="131"/>
                  <a:pt x="556" y="131"/>
                  <a:pt x="555" y="130"/>
                </a:cubicBezTo>
                <a:cubicBezTo>
                  <a:pt x="558" y="132"/>
                  <a:pt x="556" y="128"/>
                  <a:pt x="557" y="127"/>
                </a:cubicBezTo>
                <a:cubicBezTo>
                  <a:pt x="560" y="127"/>
                  <a:pt x="563" y="127"/>
                  <a:pt x="565" y="127"/>
                </a:cubicBezTo>
                <a:cubicBezTo>
                  <a:pt x="566" y="127"/>
                  <a:pt x="566" y="127"/>
                  <a:pt x="566" y="127"/>
                </a:cubicBezTo>
                <a:cubicBezTo>
                  <a:pt x="565" y="127"/>
                  <a:pt x="565" y="128"/>
                  <a:pt x="564" y="129"/>
                </a:cubicBezTo>
                <a:cubicBezTo>
                  <a:pt x="564" y="130"/>
                  <a:pt x="564" y="130"/>
                  <a:pt x="564" y="130"/>
                </a:cubicBezTo>
                <a:cubicBezTo>
                  <a:pt x="568" y="129"/>
                  <a:pt x="571" y="128"/>
                  <a:pt x="573" y="126"/>
                </a:cubicBezTo>
                <a:cubicBezTo>
                  <a:pt x="575" y="128"/>
                  <a:pt x="575" y="128"/>
                  <a:pt x="575" y="128"/>
                </a:cubicBezTo>
                <a:cubicBezTo>
                  <a:pt x="576" y="128"/>
                  <a:pt x="575" y="126"/>
                  <a:pt x="575" y="124"/>
                </a:cubicBezTo>
                <a:cubicBezTo>
                  <a:pt x="576" y="127"/>
                  <a:pt x="580" y="128"/>
                  <a:pt x="582" y="129"/>
                </a:cubicBezTo>
                <a:cubicBezTo>
                  <a:pt x="584" y="126"/>
                  <a:pt x="588" y="128"/>
                  <a:pt x="592" y="127"/>
                </a:cubicBezTo>
                <a:cubicBezTo>
                  <a:pt x="595" y="129"/>
                  <a:pt x="595" y="129"/>
                  <a:pt x="595" y="129"/>
                </a:cubicBezTo>
                <a:cubicBezTo>
                  <a:pt x="596" y="129"/>
                  <a:pt x="595" y="127"/>
                  <a:pt x="594" y="126"/>
                </a:cubicBezTo>
                <a:cubicBezTo>
                  <a:pt x="594" y="124"/>
                  <a:pt x="592" y="127"/>
                  <a:pt x="591" y="124"/>
                </a:cubicBezTo>
                <a:cubicBezTo>
                  <a:pt x="592" y="124"/>
                  <a:pt x="592" y="124"/>
                  <a:pt x="592" y="124"/>
                </a:cubicBezTo>
                <a:cubicBezTo>
                  <a:pt x="593" y="124"/>
                  <a:pt x="597" y="126"/>
                  <a:pt x="597" y="124"/>
                </a:cubicBezTo>
                <a:cubicBezTo>
                  <a:pt x="599" y="127"/>
                  <a:pt x="599" y="127"/>
                  <a:pt x="599" y="127"/>
                </a:cubicBezTo>
                <a:cubicBezTo>
                  <a:pt x="599" y="126"/>
                  <a:pt x="600" y="125"/>
                  <a:pt x="601" y="126"/>
                </a:cubicBezTo>
                <a:cubicBezTo>
                  <a:pt x="601" y="126"/>
                  <a:pt x="602" y="129"/>
                  <a:pt x="603" y="128"/>
                </a:cubicBezTo>
                <a:cubicBezTo>
                  <a:pt x="605" y="125"/>
                  <a:pt x="599" y="124"/>
                  <a:pt x="601" y="121"/>
                </a:cubicBezTo>
                <a:cubicBezTo>
                  <a:pt x="606" y="122"/>
                  <a:pt x="612" y="122"/>
                  <a:pt x="618" y="126"/>
                </a:cubicBezTo>
                <a:cubicBezTo>
                  <a:pt x="621" y="125"/>
                  <a:pt x="618" y="120"/>
                  <a:pt x="622" y="123"/>
                </a:cubicBezTo>
                <a:cubicBezTo>
                  <a:pt x="626" y="125"/>
                  <a:pt x="624" y="122"/>
                  <a:pt x="627" y="122"/>
                </a:cubicBezTo>
                <a:cubicBezTo>
                  <a:pt x="629" y="121"/>
                  <a:pt x="633" y="125"/>
                  <a:pt x="633" y="122"/>
                </a:cubicBezTo>
                <a:cubicBezTo>
                  <a:pt x="636" y="125"/>
                  <a:pt x="638" y="121"/>
                  <a:pt x="641" y="124"/>
                </a:cubicBezTo>
                <a:cubicBezTo>
                  <a:pt x="645" y="123"/>
                  <a:pt x="651" y="125"/>
                  <a:pt x="655" y="124"/>
                </a:cubicBezTo>
                <a:cubicBezTo>
                  <a:pt x="655" y="124"/>
                  <a:pt x="658" y="125"/>
                  <a:pt x="658" y="123"/>
                </a:cubicBezTo>
                <a:cubicBezTo>
                  <a:pt x="659" y="126"/>
                  <a:pt x="659" y="126"/>
                  <a:pt x="659" y="126"/>
                </a:cubicBezTo>
                <a:cubicBezTo>
                  <a:pt x="660" y="124"/>
                  <a:pt x="661" y="127"/>
                  <a:pt x="663" y="127"/>
                </a:cubicBezTo>
                <a:cubicBezTo>
                  <a:pt x="665" y="124"/>
                  <a:pt x="669" y="129"/>
                  <a:pt x="670" y="125"/>
                </a:cubicBezTo>
                <a:cubicBezTo>
                  <a:pt x="672" y="126"/>
                  <a:pt x="674" y="124"/>
                  <a:pt x="677" y="126"/>
                </a:cubicBezTo>
                <a:cubicBezTo>
                  <a:pt x="680" y="127"/>
                  <a:pt x="682" y="122"/>
                  <a:pt x="685" y="124"/>
                </a:cubicBezTo>
                <a:cubicBezTo>
                  <a:pt x="686" y="124"/>
                  <a:pt x="686" y="123"/>
                  <a:pt x="687" y="123"/>
                </a:cubicBezTo>
                <a:cubicBezTo>
                  <a:pt x="689" y="127"/>
                  <a:pt x="692" y="127"/>
                  <a:pt x="695" y="128"/>
                </a:cubicBezTo>
                <a:cubicBezTo>
                  <a:pt x="704" y="125"/>
                  <a:pt x="704" y="125"/>
                  <a:pt x="704" y="125"/>
                </a:cubicBezTo>
                <a:cubicBezTo>
                  <a:pt x="704" y="123"/>
                  <a:pt x="704" y="123"/>
                  <a:pt x="704" y="123"/>
                </a:cubicBezTo>
                <a:cubicBezTo>
                  <a:pt x="705" y="124"/>
                  <a:pt x="705" y="125"/>
                  <a:pt x="706" y="125"/>
                </a:cubicBezTo>
                <a:cubicBezTo>
                  <a:pt x="707" y="124"/>
                  <a:pt x="714" y="127"/>
                  <a:pt x="712" y="122"/>
                </a:cubicBezTo>
                <a:cubicBezTo>
                  <a:pt x="713" y="125"/>
                  <a:pt x="717" y="123"/>
                  <a:pt x="718" y="123"/>
                </a:cubicBezTo>
                <a:cubicBezTo>
                  <a:pt x="724" y="126"/>
                  <a:pt x="725" y="119"/>
                  <a:pt x="731" y="122"/>
                </a:cubicBezTo>
                <a:cubicBezTo>
                  <a:pt x="733" y="121"/>
                  <a:pt x="736" y="122"/>
                  <a:pt x="738" y="119"/>
                </a:cubicBezTo>
                <a:cubicBezTo>
                  <a:pt x="739" y="120"/>
                  <a:pt x="740" y="119"/>
                  <a:pt x="739" y="118"/>
                </a:cubicBezTo>
                <a:cubicBezTo>
                  <a:pt x="742" y="122"/>
                  <a:pt x="747" y="118"/>
                  <a:pt x="750" y="118"/>
                </a:cubicBezTo>
                <a:cubicBezTo>
                  <a:pt x="753" y="120"/>
                  <a:pt x="754" y="117"/>
                  <a:pt x="757" y="120"/>
                </a:cubicBezTo>
                <a:cubicBezTo>
                  <a:pt x="756" y="116"/>
                  <a:pt x="761" y="121"/>
                  <a:pt x="762" y="118"/>
                </a:cubicBezTo>
                <a:cubicBezTo>
                  <a:pt x="765" y="118"/>
                  <a:pt x="767" y="121"/>
                  <a:pt x="770" y="122"/>
                </a:cubicBezTo>
                <a:cubicBezTo>
                  <a:pt x="771" y="120"/>
                  <a:pt x="768" y="120"/>
                  <a:pt x="767" y="118"/>
                </a:cubicBezTo>
                <a:cubicBezTo>
                  <a:pt x="768" y="118"/>
                  <a:pt x="773" y="119"/>
                  <a:pt x="772" y="116"/>
                </a:cubicBezTo>
                <a:cubicBezTo>
                  <a:pt x="776" y="118"/>
                  <a:pt x="776" y="118"/>
                  <a:pt x="776" y="118"/>
                </a:cubicBezTo>
                <a:cubicBezTo>
                  <a:pt x="775" y="122"/>
                  <a:pt x="775" y="122"/>
                  <a:pt x="775" y="122"/>
                </a:cubicBezTo>
                <a:cubicBezTo>
                  <a:pt x="776" y="123"/>
                  <a:pt x="776" y="123"/>
                  <a:pt x="776" y="123"/>
                </a:cubicBezTo>
                <a:cubicBezTo>
                  <a:pt x="774" y="123"/>
                  <a:pt x="770" y="122"/>
                  <a:pt x="769" y="123"/>
                </a:cubicBezTo>
                <a:cubicBezTo>
                  <a:pt x="771" y="124"/>
                  <a:pt x="776" y="125"/>
                  <a:pt x="778" y="125"/>
                </a:cubicBezTo>
                <a:cubicBezTo>
                  <a:pt x="779" y="126"/>
                  <a:pt x="779" y="126"/>
                  <a:pt x="779" y="126"/>
                </a:cubicBezTo>
                <a:cubicBezTo>
                  <a:pt x="776" y="125"/>
                  <a:pt x="772" y="125"/>
                  <a:pt x="770" y="127"/>
                </a:cubicBezTo>
                <a:cubicBezTo>
                  <a:pt x="768" y="126"/>
                  <a:pt x="768" y="126"/>
                  <a:pt x="768" y="126"/>
                </a:cubicBezTo>
                <a:cubicBezTo>
                  <a:pt x="769" y="123"/>
                  <a:pt x="769" y="123"/>
                  <a:pt x="769" y="123"/>
                </a:cubicBezTo>
                <a:cubicBezTo>
                  <a:pt x="767" y="122"/>
                  <a:pt x="764" y="122"/>
                  <a:pt x="764" y="123"/>
                </a:cubicBezTo>
                <a:cubicBezTo>
                  <a:pt x="764" y="125"/>
                  <a:pt x="764" y="125"/>
                  <a:pt x="764" y="125"/>
                </a:cubicBezTo>
                <a:cubicBezTo>
                  <a:pt x="761" y="123"/>
                  <a:pt x="759" y="124"/>
                  <a:pt x="756" y="124"/>
                </a:cubicBezTo>
                <a:cubicBezTo>
                  <a:pt x="756" y="126"/>
                  <a:pt x="756" y="126"/>
                  <a:pt x="756" y="126"/>
                </a:cubicBezTo>
                <a:cubicBezTo>
                  <a:pt x="757" y="125"/>
                  <a:pt x="753" y="122"/>
                  <a:pt x="751" y="123"/>
                </a:cubicBezTo>
                <a:cubicBezTo>
                  <a:pt x="749" y="124"/>
                  <a:pt x="749" y="127"/>
                  <a:pt x="747" y="127"/>
                </a:cubicBezTo>
                <a:cubicBezTo>
                  <a:pt x="746" y="125"/>
                  <a:pt x="746" y="125"/>
                  <a:pt x="746" y="125"/>
                </a:cubicBezTo>
                <a:cubicBezTo>
                  <a:pt x="742" y="126"/>
                  <a:pt x="737" y="123"/>
                  <a:pt x="737" y="128"/>
                </a:cubicBezTo>
                <a:cubicBezTo>
                  <a:pt x="735" y="125"/>
                  <a:pt x="735" y="125"/>
                  <a:pt x="735" y="125"/>
                </a:cubicBezTo>
                <a:cubicBezTo>
                  <a:pt x="731" y="127"/>
                  <a:pt x="725" y="128"/>
                  <a:pt x="723" y="131"/>
                </a:cubicBezTo>
                <a:cubicBezTo>
                  <a:pt x="721" y="133"/>
                  <a:pt x="717" y="133"/>
                  <a:pt x="714" y="133"/>
                </a:cubicBezTo>
                <a:cubicBezTo>
                  <a:pt x="710" y="131"/>
                  <a:pt x="711" y="139"/>
                  <a:pt x="707" y="133"/>
                </a:cubicBezTo>
                <a:cubicBezTo>
                  <a:pt x="705" y="135"/>
                  <a:pt x="705" y="135"/>
                  <a:pt x="705" y="135"/>
                </a:cubicBezTo>
                <a:cubicBezTo>
                  <a:pt x="702" y="130"/>
                  <a:pt x="710" y="136"/>
                  <a:pt x="707" y="130"/>
                </a:cubicBezTo>
                <a:cubicBezTo>
                  <a:pt x="704" y="132"/>
                  <a:pt x="698" y="125"/>
                  <a:pt x="698" y="131"/>
                </a:cubicBezTo>
                <a:cubicBezTo>
                  <a:pt x="695" y="131"/>
                  <a:pt x="694" y="133"/>
                  <a:pt x="691" y="131"/>
                </a:cubicBezTo>
                <a:cubicBezTo>
                  <a:pt x="691" y="136"/>
                  <a:pt x="685" y="127"/>
                  <a:pt x="686" y="133"/>
                </a:cubicBezTo>
                <a:cubicBezTo>
                  <a:pt x="681" y="131"/>
                  <a:pt x="684" y="138"/>
                  <a:pt x="680" y="139"/>
                </a:cubicBezTo>
                <a:cubicBezTo>
                  <a:pt x="679" y="139"/>
                  <a:pt x="679" y="136"/>
                  <a:pt x="676" y="136"/>
                </a:cubicBezTo>
                <a:cubicBezTo>
                  <a:pt x="676" y="135"/>
                  <a:pt x="679" y="134"/>
                  <a:pt x="676" y="132"/>
                </a:cubicBezTo>
                <a:cubicBezTo>
                  <a:pt x="675" y="136"/>
                  <a:pt x="671" y="131"/>
                  <a:pt x="669" y="133"/>
                </a:cubicBezTo>
                <a:cubicBezTo>
                  <a:pt x="667" y="133"/>
                  <a:pt x="662" y="132"/>
                  <a:pt x="660" y="134"/>
                </a:cubicBezTo>
                <a:cubicBezTo>
                  <a:pt x="660" y="136"/>
                  <a:pt x="657" y="137"/>
                  <a:pt x="655" y="138"/>
                </a:cubicBezTo>
                <a:cubicBezTo>
                  <a:pt x="654" y="138"/>
                  <a:pt x="651" y="136"/>
                  <a:pt x="652" y="138"/>
                </a:cubicBezTo>
                <a:cubicBezTo>
                  <a:pt x="647" y="136"/>
                  <a:pt x="644" y="137"/>
                  <a:pt x="640" y="138"/>
                </a:cubicBezTo>
                <a:cubicBezTo>
                  <a:pt x="640" y="137"/>
                  <a:pt x="639" y="136"/>
                  <a:pt x="638" y="136"/>
                </a:cubicBezTo>
                <a:cubicBezTo>
                  <a:pt x="633" y="136"/>
                  <a:pt x="629" y="137"/>
                  <a:pt x="624" y="135"/>
                </a:cubicBezTo>
                <a:cubicBezTo>
                  <a:pt x="624" y="136"/>
                  <a:pt x="624" y="136"/>
                  <a:pt x="624" y="136"/>
                </a:cubicBezTo>
                <a:cubicBezTo>
                  <a:pt x="620" y="135"/>
                  <a:pt x="616" y="135"/>
                  <a:pt x="614" y="136"/>
                </a:cubicBezTo>
                <a:cubicBezTo>
                  <a:pt x="611" y="135"/>
                  <a:pt x="609" y="136"/>
                  <a:pt x="605" y="134"/>
                </a:cubicBezTo>
                <a:cubicBezTo>
                  <a:pt x="597" y="136"/>
                  <a:pt x="588" y="137"/>
                  <a:pt x="578" y="135"/>
                </a:cubicBezTo>
                <a:cubicBezTo>
                  <a:pt x="573" y="135"/>
                  <a:pt x="568" y="135"/>
                  <a:pt x="563" y="135"/>
                </a:cubicBezTo>
                <a:cubicBezTo>
                  <a:pt x="563" y="138"/>
                  <a:pt x="562" y="137"/>
                  <a:pt x="561" y="137"/>
                </a:cubicBezTo>
                <a:cubicBezTo>
                  <a:pt x="560" y="136"/>
                  <a:pt x="560" y="136"/>
                  <a:pt x="560" y="136"/>
                </a:cubicBezTo>
                <a:cubicBezTo>
                  <a:pt x="557" y="135"/>
                  <a:pt x="556" y="138"/>
                  <a:pt x="554" y="137"/>
                </a:cubicBezTo>
                <a:cubicBezTo>
                  <a:pt x="554" y="138"/>
                  <a:pt x="553" y="138"/>
                  <a:pt x="553" y="139"/>
                </a:cubicBezTo>
                <a:cubicBezTo>
                  <a:pt x="556" y="141"/>
                  <a:pt x="555" y="139"/>
                  <a:pt x="558" y="140"/>
                </a:cubicBezTo>
                <a:cubicBezTo>
                  <a:pt x="559" y="145"/>
                  <a:pt x="555" y="142"/>
                  <a:pt x="552" y="144"/>
                </a:cubicBezTo>
                <a:cubicBezTo>
                  <a:pt x="550" y="143"/>
                  <a:pt x="548" y="145"/>
                  <a:pt x="546" y="141"/>
                </a:cubicBezTo>
                <a:cubicBezTo>
                  <a:pt x="546" y="140"/>
                  <a:pt x="546" y="140"/>
                  <a:pt x="546" y="139"/>
                </a:cubicBezTo>
                <a:cubicBezTo>
                  <a:pt x="543" y="139"/>
                  <a:pt x="537" y="139"/>
                  <a:pt x="537" y="143"/>
                </a:cubicBezTo>
                <a:cubicBezTo>
                  <a:pt x="534" y="141"/>
                  <a:pt x="533" y="145"/>
                  <a:pt x="531" y="143"/>
                </a:cubicBezTo>
                <a:cubicBezTo>
                  <a:pt x="531" y="145"/>
                  <a:pt x="529" y="145"/>
                  <a:pt x="527" y="145"/>
                </a:cubicBezTo>
                <a:cubicBezTo>
                  <a:pt x="525" y="142"/>
                  <a:pt x="531" y="143"/>
                  <a:pt x="527" y="140"/>
                </a:cubicBezTo>
                <a:cubicBezTo>
                  <a:pt x="525" y="140"/>
                  <a:pt x="526" y="142"/>
                  <a:pt x="524" y="140"/>
                </a:cubicBezTo>
                <a:cubicBezTo>
                  <a:pt x="523" y="143"/>
                  <a:pt x="519" y="141"/>
                  <a:pt x="517" y="142"/>
                </a:cubicBezTo>
                <a:cubicBezTo>
                  <a:pt x="513" y="140"/>
                  <a:pt x="511" y="145"/>
                  <a:pt x="506" y="142"/>
                </a:cubicBezTo>
                <a:cubicBezTo>
                  <a:pt x="494" y="143"/>
                  <a:pt x="483" y="150"/>
                  <a:pt x="467" y="146"/>
                </a:cubicBezTo>
                <a:cubicBezTo>
                  <a:pt x="466" y="148"/>
                  <a:pt x="463" y="146"/>
                  <a:pt x="461" y="145"/>
                </a:cubicBezTo>
                <a:cubicBezTo>
                  <a:pt x="456" y="146"/>
                  <a:pt x="450" y="145"/>
                  <a:pt x="445" y="144"/>
                </a:cubicBezTo>
                <a:cubicBezTo>
                  <a:pt x="443" y="142"/>
                  <a:pt x="442" y="144"/>
                  <a:pt x="440" y="144"/>
                </a:cubicBezTo>
                <a:cubicBezTo>
                  <a:pt x="433" y="145"/>
                  <a:pt x="424" y="140"/>
                  <a:pt x="421" y="147"/>
                </a:cubicBezTo>
                <a:cubicBezTo>
                  <a:pt x="417" y="146"/>
                  <a:pt x="413" y="149"/>
                  <a:pt x="408" y="147"/>
                </a:cubicBezTo>
                <a:cubicBezTo>
                  <a:pt x="408" y="147"/>
                  <a:pt x="407" y="147"/>
                  <a:pt x="407" y="148"/>
                </a:cubicBezTo>
                <a:cubicBezTo>
                  <a:pt x="408" y="151"/>
                  <a:pt x="408" y="151"/>
                  <a:pt x="408" y="151"/>
                </a:cubicBezTo>
                <a:cubicBezTo>
                  <a:pt x="405" y="151"/>
                  <a:pt x="402" y="149"/>
                  <a:pt x="401" y="152"/>
                </a:cubicBezTo>
                <a:cubicBezTo>
                  <a:pt x="400" y="151"/>
                  <a:pt x="399" y="152"/>
                  <a:pt x="398" y="152"/>
                </a:cubicBezTo>
                <a:cubicBezTo>
                  <a:pt x="398" y="151"/>
                  <a:pt x="397" y="150"/>
                  <a:pt x="396" y="149"/>
                </a:cubicBezTo>
                <a:cubicBezTo>
                  <a:pt x="394" y="149"/>
                  <a:pt x="395" y="151"/>
                  <a:pt x="395" y="151"/>
                </a:cubicBezTo>
                <a:cubicBezTo>
                  <a:pt x="393" y="154"/>
                  <a:pt x="387" y="147"/>
                  <a:pt x="387" y="152"/>
                </a:cubicBezTo>
                <a:cubicBezTo>
                  <a:pt x="386" y="152"/>
                  <a:pt x="384" y="152"/>
                  <a:pt x="384" y="150"/>
                </a:cubicBezTo>
                <a:cubicBezTo>
                  <a:pt x="382" y="150"/>
                  <a:pt x="381" y="152"/>
                  <a:pt x="381" y="154"/>
                </a:cubicBezTo>
                <a:cubicBezTo>
                  <a:pt x="378" y="152"/>
                  <a:pt x="376" y="152"/>
                  <a:pt x="373" y="151"/>
                </a:cubicBezTo>
                <a:cubicBezTo>
                  <a:pt x="371" y="148"/>
                  <a:pt x="370" y="151"/>
                  <a:pt x="368" y="150"/>
                </a:cubicBezTo>
                <a:cubicBezTo>
                  <a:pt x="367" y="152"/>
                  <a:pt x="363" y="149"/>
                  <a:pt x="362" y="151"/>
                </a:cubicBezTo>
                <a:cubicBezTo>
                  <a:pt x="359" y="151"/>
                  <a:pt x="356" y="152"/>
                  <a:pt x="353" y="153"/>
                </a:cubicBezTo>
                <a:cubicBezTo>
                  <a:pt x="354" y="157"/>
                  <a:pt x="348" y="153"/>
                  <a:pt x="346" y="153"/>
                </a:cubicBezTo>
                <a:cubicBezTo>
                  <a:pt x="344" y="153"/>
                  <a:pt x="343" y="153"/>
                  <a:pt x="342" y="154"/>
                </a:cubicBezTo>
                <a:cubicBezTo>
                  <a:pt x="342" y="154"/>
                  <a:pt x="341" y="153"/>
                  <a:pt x="340" y="153"/>
                </a:cubicBezTo>
                <a:cubicBezTo>
                  <a:pt x="339" y="154"/>
                  <a:pt x="337" y="154"/>
                  <a:pt x="338" y="156"/>
                </a:cubicBezTo>
                <a:cubicBezTo>
                  <a:pt x="339" y="159"/>
                  <a:pt x="339" y="159"/>
                  <a:pt x="339" y="159"/>
                </a:cubicBezTo>
                <a:cubicBezTo>
                  <a:pt x="338" y="159"/>
                  <a:pt x="338" y="159"/>
                  <a:pt x="338" y="159"/>
                </a:cubicBezTo>
                <a:cubicBezTo>
                  <a:pt x="342" y="161"/>
                  <a:pt x="345" y="159"/>
                  <a:pt x="350" y="162"/>
                </a:cubicBezTo>
                <a:cubicBezTo>
                  <a:pt x="352" y="160"/>
                  <a:pt x="355" y="161"/>
                  <a:pt x="357" y="160"/>
                </a:cubicBezTo>
                <a:cubicBezTo>
                  <a:pt x="359" y="162"/>
                  <a:pt x="358" y="157"/>
                  <a:pt x="360" y="159"/>
                </a:cubicBezTo>
                <a:cubicBezTo>
                  <a:pt x="360" y="156"/>
                  <a:pt x="362" y="161"/>
                  <a:pt x="364" y="160"/>
                </a:cubicBezTo>
                <a:cubicBezTo>
                  <a:pt x="367" y="158"/>
                  <a:pt x="367" y="158"/>
                  <a:pt x="367" y="158"/>
                </a:cubicBezTo>
                <a:cubicBezTo>
                  <a:pt x="367" y="159"/>
                  <a:pt x="368" y="159"/>
                  <a:pt x="369" y="160"/>
                </a:cubicBezTo>
                <a:cubicBezTo>
                  <a:pt x="370" y="159"/>
                  <a:pt x="370" y="159"/>
                  <a:pt x="370" y="159"/>
                </a:cubicBezTo>
                <a:cubicBezTo>
                  <a:pt x="369" y="158"/>
                  <a:pt x="369" y="158"/>
                  <a:pt x="369" y="158"/>
                </a:cubicBezTo>
                <a:cubicBezTo>
                  <a:pt x="370" y="157"/>
                  <a:pt x="372" y="160"/>
                  <a:pt x="373" y="158"/>
                </a:cubicBezTo>
                <a:cubicBezTo>
                  <a:pt x="378" y="162"/>
                  <a:pt x="381" y="158"/>
                  <a:pt x="385" y="158"/>
                </a:cubicBezTo>
                <a:cubicBezTo>
                  <a:pt x="389" y="159"/>
                  <a:pt x="392" y="159"/>
                  <a:pt x="395" y="158"/>
                </a:cubicBezTo>
                <a:cubicBezTo>
                  <a:pt x="396" y="157"/>
                  <a:pt x="393" y="156"/>
                  <a:pt x="393" y="154"/>
                </a:cubicBezTo>
                <a:cubicBezTo>
                  <a:pt x="395" y="151"/>
                  <a:pt x="402" y="157"/>
                  <a:pt x="403" y="153"/>
                </a:cubicBezTo>
                <a:cubicBezTo>
                  <a:pt x="404" y="153"/>
                  <a:pt x="407" y="155"/>
                  <a:pt x="407" y="156"/>
                </a:cubicBezTo>
                <a:cubicBezTo>
                  <a:pt x="409" y="157"/>
                  <a:pt x="412" y="157"/>
                  <a:pt x="413" y="155"/>
                </a:cubicBezTo>
                <a:cubicBezTo>
                  <a:pt x="414" y="156"/>
                  <a:pt x="415" y="157"/>
                  <a:pt x="416" y="156"/>
                </a:cubicBezTo>
                <a:cubicBezTo>
                  <a:pt x="416" y="156"/>
                  <a:pt x="416" y="156"/>
                  <a:pt x="416" y="156"/>
                </a:cubicBezTo>
                <a:cubicBezTo>
                  <a:pt x="415" y="155"/>
                  <a:pt x="415" y="155"/>
                  <a:pt x="415" y="155"/>
                </a:cubicBezTo>
                <a:cubicBezTo>
                  <a:pt x="418" y="155"/>
                  <a:pt x="424" y="158"/>
                  <a:pt x="425" y="154"/>
                </a:cubicBezTo>
                <a:cubicBezTo>
                  <a:pt x="427" y="156"/>
                  <a:pt x="429" y="155"/>
                  <a:pt x="430" y="155"/>
                </a:cubicBezTo>
                <a:cubicBezTo>
                  <a:pt x="431" y="155"/>
                  <a:pt x="432" y="154"/>
                  <a:pt x="433" y="153"/>
                </a:cubicBezTo>
                <a:cubicBezTo>
                  <a:pt x="433" y="151"/>
                  <a:pt x="433" y="151"/>
                  <a:pt x="433" y="151"/>
                </a:cubicBezTo>
                <a:cubicBezTo>
                  <a:pt x="435" y="151"/>
                  <a:pt x="438" y="159"/>
                  <a:pt x="439" y="154"/>
                </a:cubicBezTo>
                <a:cubicBezTo>
                  <a:pt x="441" y="154"/>
                  <a:pt x="444" y="158"/>
                  <a:pt x="445" y="156"/>
                </a:cubicBezTo>
                <a:cubicBezTo>
                  <a:pt x="450" y="159"/>
                  <a:pt x="452" y="156"/>
                  <a:pt x="457" y="157"/>
                </a:cubicBezTo>
                <a:cubicBezTo>
                  <a:pt x="457" y="158"/>
                  <a:pt x="458" y="158"/>
                  <a:pt x="459" y="159"/>
                </a:cubicBezTo>
                <a:cubicBezTo>
                  <a:pt x="461" y="155"/>
                  <a:pt x="466" y="160"/>
                  <a:pt x="468" y="158"/>
                </a:cubicBezTo>
                <a:cubicBezTo>
                  <a:pt x="470" y="160"/>
                  <a:pt x="470" y="160"/>
                  <a:pt x="470" y="160"/>
                </a:cubicBezTo>
                <a:cubicBezTo>
                  <a:pt x="475" y="156"/>
                  <a:pt x="487" y="161"/>
                  <a:pt x="492" y="158"/>
                </a:cubicBezTo>
                <a:cubicBezTo>
                  <a:pt x="494" y="159"/>
                  <a:pt x="494" y="160"/>
                  <a:pt x="495" y="158"/>
                </a:cubicBezTo>
                <a:cubicBezTo>
                  <a:pt x="495" y="157"/>
                  <a:pt x="498" y="159"/>
                  <a:pt x="499" y="159"/>
                </a:cubicBezTo>
                <a:cubicBezTo>
                  <a:pt x="502" y="158"/>
                  <a:pt x="504" y="158"/>
                  <a:pt x="507" y="159"/>
                </a:cubicBezTo>
                <a:cubicBezTo>
                  <a:pt x="507" y="157"/>
                  <a:pt x="509" y="160"/>
                  <a:pt x="510" y="159"/>
                </a:cubicBezTo>
                <a:cubicBezTo>
                  <a:pt x="510" y="156"/>
                  <a:pt x="510" y="156"/>
                  <a:pt x="510" y="156"/>
                </a:cubicBezTo>
                <a:cubicBezTo>
                  <a:pt x="512" y="160"/>
                  <a:pt x="514" y="156"/>
                  <a:pt x="515" y="158"/>
                </a:cubicBezTo>
                <a:cubicBezTo>
                  <a:pt x="518" y="158"/>
                  <a:pt x="515" y="155"/>
                  <a:pt x="515" y="154"/>
                </a:cubicBezTo>
                <a:cubicBezTo>
                  <a:pt x="516" y="154"/>
                  <a:pt x="518" y="157"/>
                  <a:pt x="517" y="158"/>
                </a:cubicBezTo>
                <a:cubicBezTo>
                  <a:pt x="519" y="158"/>
                  <a:pt x="521" y="159"/>
                  <a:pt x="521" y="156"/>
                </a:cubicBezTo>
                <a:cubicBezTo>
                  <a:pt x="520" y="155"/>
                  <a:pt x="519" y="154"/>
                  <a:pt x="520" y="153"/>
                </a:cubicBezTo>
                <a:cubicBezTo>
                  <a:pt x="521" y="154"/>
                  <a:pt x="521" y="154"/>
                  <a:pt x="522" y="154"/>
                </a:cubicBezTo>
                <a:cubicBezTo>
                  <a:pt x="521" y="156"/>
                  <a:pt x="521" y="156"/>
                  <a:pt x="521" y="156"/>
                </a:cubicBezTo>
                <a:cubicBezTo>
                  <a:pt x="524" y="157"/>
                  <a:pt x="528" y="159"/>
                  <a:pt x="531" y="158"/>
                </a:cubicBezTo>
                <a:cubicBezTo>
                  <a:pt x="531" y="157"/>
                  <a:pt x="531" y="155"/>
                  <a:pt x="529" y="155"/>
                </a:cubicBezTo>
                <a:cubicBezTo>
                  <a:pt x="528" y="155"/>
                  <a:pt x="526" y="156"/>
                  <a:pt x="526" y="154"/>
                </a:cubicBezTo>
                <a:cubicBezTo>
                  <a:pt x="526" y="152"/>
                  <a:pt x="528" y="153"/>
                  <a:pt x="530" y="153"/>
                </a:cubicBezTo>
                <a:cubicBezTo>
                  <a:pt x="531" y="153"/>
                  <a:pt x="530" y="157"/>
                  <a:pt x="533" y="156"/>
                </a:cubicBezTo>
                <a:cubicBezTo>
                  <a:pt x="534" y="156"/>
                  <a:pt x="534" y="156"/>
                  <a:pt x="535" y="155"/>
                </a:cubicBezTo>
                <a:cubicBezTo>
                  <a:pt x="533" y="154"/>
                  <a:pt x="533" y="154"/>
                  <a:pt x="533" y="154"/>
                </a:cubicBezTo>
                <a:cubicBezTo>
                  <a:pt x="533" y="154"/>
                  <a:pt x="535" y="154"/>
                  <a:pt x="535" y="154"/>
                </a:cubicBezTo>
                <a:cubicBezTo>
                  <a:pt x="537" y="156"/>
                  <a:pt x="538" y="155"/>
                  <a:pt x="540" y="155"/>
                </a:cubicBezTo>
                <a:cubicBezTo>
                  <a:pt x="540" y="154"/>
                  <a:pt x="540" y="154"/>
                  <a:pt x="540" y="154"/>
                </a:cubicBezTo>
                <a:cubicBezTo>
                  <a:pt x="543" y="154"/>
                  <a:pt x="546" y="157"/>
                  <a:pt x="548" y="155"/>
                </a:cubicBezTo>
                <a:cubicBezTo>
                  <a:pt x="548" y="153"/>
                  <a:pt x="548" y="153"/>
                  <a:pt x="548" y="153"/>
                </a:cubicBezTo>
                <a:cubicBezTo>
                  <a:pt x="551" y="154"/>
                  <a:pt x="551" y="149"/>
                  <a:pt x="556" y="153"/>
                </a:cubicBezTo>
                <a:cubicBezTo>
                  <a:pt x="560" y="153"/>
                  <a:pt x="561" y="152"/>
                  <a:pt x="564" y="154"/>
                </a:cubicBezTo>
                <a:cubicBezTo>
                  <a:pt x="565" y="154"/>
                  <a:pt x="565" y="152"/>
                  <a:pt x="565" y="151"/>
                </a:cubicBezTo>
                <a:cubicBezTo>
                  <a:pt x="567" y="154"/>
                  <a:pt x="569" y="152"/>
                  <a:pt x="572" y="154"/>
                </a:cubicBezTo>
                <a:cubicBezTo>
                  <a:pt x="573" y="153"/>
                  <a:pt x="572" y="150"/>
                  <a:pt x="574" y="152"/>
                </a:cubicBezTo>
                <a:cubicBezTo>
                  <a:pt x="575" y="152"/>
                  <a:pt x="575" y="152"/>
                  <a:pt x="575" y="152"/>
                </a:cubicBezTo>
                <a:cubicBezTo>
                  <a:pt x="575" y="152"/>
                  <a:pt x="575" y="152"/>
                  <a:pt x="575" y="152"/>
                </a:cubicBezTo>
                <a:cubicBezTo>
                  <a:pt x="573" y="153"/>
                  <a:pt x="573" y="153"/>
                  <a:pt x="573" y="153"/>
                </a:cubicBezTo>
                <a:cubicBezTo>
                  <a:pt x="578" y="155"/>
                  <a:pt x="578" y="155"/>
                  <a:pt x="578" y="155"/>
                </a:cubicBezTo>
                <a:cubicBezTo>
                  <a:pt x="577" y="154"/>
                  <a:pt x="579" y="153"/>
                  <a:pt x="578" y="151"/>
                </a:cubicBezTo>
                <a:cubicBezTo>
                  <a:pt x="582" y="152"/>
                  <a:pt x="587" y="154"/>
                  <a:pt x="590" y="153"/>
                </a:cubicBezTo>
                <a:cubicBezTo>
                  <a:pt x="589" y="150"/>
                  <a:pt x="589" y="150"/>
                  <a:pt x="589" y="150"/>
                </a:cubicBezTo>
                <a:cubicBezTo>
                  <a:pt x="603" y="148"/>
                  <a:pt x="618" y="150"/>
                  <a:pt x="632" y="151"/>
                </a:cubicBezTo>
                <a:cubicBezTo>
                  <a:pt x="639" y="148"/>
                  <a:pt x="650" y="151"/>
                  <a:pt x="657" y="148"/>
                </a:cubicBezTo>
                <a:cubicBezTo>
                  <a:pt x="661" y="152"/>
                  <a:pt x="660" y="145"/>
                  <a:pt x="663" y="149"/>
                </a:cubicBezTo>
                <a:cubicBezTo>
                  <a:pt x="666" y="147"/>
                  <a:pt x="666" y="147"/>
                  <a:pt x="666" y="147"/>
                </a:cubicBezTo>
                <a:cubicBezTo>
                  <a:pt x="666" y="148"/>
                  <a:pt x="666" y="148"/>
                  <a:pt x="666" y="148"/>
                </a:cubicBezTo>
                <a:cubicBezTo>
                  <a:pt x="674" y="148"/>
                  <a:pt x="679" y="146"/>
                  <a:pt x="687" y="147"/>
                </a:cubicBezTo>
                <a:cubicBezTo>
                  <a:pt x="693" y="146"/>
                  <a:pt x="700" y="147"/>
                  <a:pt x="706" y="145"/>
                </a:cubicBezTo>
                <a:cubicBezTo>
                  <a:pt x="708" y="149"/>
                  <a:pt x="710" y="146"/>
                  <a:pt x="713" y="147"/>
                </a:cubicBezTo>
                <a:cubicBezTo>
                  <a:pt x="716" y="145"/>
                  <a:pt x="716" y="145"/>
                  <a:pt x="716" y="145"/>
                </a:cubicBezTo>
                <a:cubicBezTo>
                  <a:pt x="713" y="143"/>
                  <a:pt x="714" y="138"/>
                  <a:pt x="711" y="139"/>
                </a:cubicBezTo>
                <a:cubicBezTo>
                  <a:pt x="711" y="139"/>
                  <a:pt x="711" y="139"/>
                  <a:pt x="711" y="138"/>
                </a:cubicBezTo>
                <a:cubicBezTo>
                  <a:pt x="714" y="139"/>
                  <a:pt x="714" y="139"/>
                  <a:pt x="714" y="139"/>
                </a:cubicBezTo>
                <a:cubicBezTo>
                  <a:pt x="713" y="141"/>
                  <a:pt x="716" y="141"/>
                  <a:pt x="716" y="142"/>
                </a:cubicBezTo>
                <a:cubicBezTo>
                  <a:pt x="717" y="140"/>
                  <a:pt x="721" y="143"/>
                  <a:pt x="722" y="142"/>
                </a:cubicBezTo>
                <a:cubicBezTo>
                  <a:pt x="722" y="143"/>
                  <a:pt x="723" y="143"/>
                  <a:pt x="722" y="144"/>
                </a:cubicBezTo>
                <a:cubicBezTo>
                  <a:pt x="723" y="144"/>
                  <a:pt x="724" y="145"/>
                  <a:pt x="724" y="144"/>
                </a:cubicBezTo>
                <a:cubicBezTo>
                  <a:pt x="725" y="143"/>
                  <a:pt x="722" y="141"/>
                  <a:pt x="724" y="141"/>
                </a:cubicBezTo>
                <a:cubicBezTo>
                  <a:pt x="725" y="144"/>
                  <a:pt x="727" y="143"/>
                  <a:pt x="728" y="144"/>
                </a:cubicBezTo>
                <a:cubicBezTo>
                  <a:pt x="729" y="143"/>
                  <a:pt x="729" y="143"/>
                  <a:pt x="729" y="143"/>
                </a:cubicBezTo>
                <a:cubicBezTo>
                  <a:pt x="729" y="143"/>
                  <a:pt x="729" y="142"/>
                  <a:pt x="728" y="142"/>
                </a:cubicBezTo>
                <a:cubicBezTo>
                  <a:pt x="732" y="142"/>
                  <a:pt x="736" y="149"/>
                  <a:pt x="739" y="147"/>
                </a:cubicBezTo>
                <a:cubicBezTo>
                  <a:pt x="738" y="146"/>
                  <a:pt x="738" y="146"/>
                  <a:pt x="738" y="146"/>
                </a:cubicBezTo>
                <a:cubicBezTo>
                  <a:pt x="740" y="147"/>
                  <a:pt x="743" y="149"/>
                  <a:pt x="744" y="147"/>
                </a:cubicBezTo>
                <a:cubicBezTo>
                  <a:pt x="743" y="146"/>
                  <a:pt x="741" y="146"/>
                  <a:pt x="741" y="144"/>
                </a:cubicBezTo>
                <a:cubicBezTo>
                  <a:pt x="743" y="143"/>
                  <a:pt x="747" y="141"/>
                  <a:pt x="750" y="145"/>
                </a:cubicBezTo>
                <a:cubicBezTo>
                  <a:pt x="750" y="143"/>
                  <a:pt x="748" y="142"/>
                  <a:pt x="750" y="141"/>
                </a:cubicBezTo>
                <a:cubicBezTo>
                  <a:pt x="753" y="143"/>
                  <a:pt x="753" y="143"/>
                  <a:pt x="753" y="143"/>
                </a:cubicBezTo>
                <a:cubicBezTo>
                  <a:pt x="752" y="144"/>
                  <a:pt x="754" y="145"/>
                  <a:pt x="755" y="146"/>
                </a:cubicBezTo>
                <a:cubicBezTo>
                  <a:pt x="755" y="143"/>
                  <a:pt x="755" y="143"/>
                  <a:pt x="755" y="143"/>
                </a:cubicBezTo>
                <a:cubicBezTo>
                  <a:pt x="759" y="145"/>
                  <a:pt x="759" y="145"/>
                  <a:pt x="759" y="145"/>
                </a:cubicBezTo>
                <a:cubicBezTo>
                  <a:pt x="760" y="145"/>
                  <a:pt x="756" y="140"/>
                  <a:pt x="760" y="140"/>
                </a:cubicBezTo>
                <a:cubicBezTo>
                  <a:pt x="760" y="141"/>
                  <a:pt x="760" y="141"/>
                  <a:pt x="760" y="141"/>
                </a:cubicBezTo>
                <a:cubicBezTo>
                  <a:pt x="764" y="142"/>
                  <a:pt x="768" y="142"/>
                  <a:pt x="771" y="143"/>
                </a:cubicBezTo>
                <a:cubicBezTo>
                  <a:pt x="772" y="142"/>
                  <a:pt x="770" y="141"/>
                  <a:pt x="772" y="141"/>
                </a:cubicBezTo>
                <a:cubicBezTo>
                  <a:pt x="777" y="143"/>
                  <a:pt x="777" y="143"/>
                  <a:pt x="777" y="143"/>
                </a:cubicBezTo>
                <a:cubicBezTo>
                  <a:pt x="777" y="141"/>
                  <a:pt x="777" y="141"/>
                  <a:pt x="777" y="141"/>
                </a:cubicBezTo>
                <a:cubicBezTo>
                  <a:pt x="778" y="143"/>
                  <a:pt x="781" y="142"/>
                  <a:pt x="781" y="143"/>
                </a:cubicBezTo>
                <a:cubicBezTo>
                  <a:pt x="784" y="141"/>
                  <a:pt x="791" y="147"/>
                  <a:pt x="790" y="141"/>
                </a:cubicBezTo>
                <a:cubicBezTo>
                  <a:pt x="788" y="139"/>
                  <a:pt x="788" y="142"/>
                  <a:pt x="787" y="139"/>
                </a:cubicBezTo>
                <a:cubicBezTo>
                  <a:pt x="792" y="137"/>
                  <a:pt x="797" y="146"/>
                  <a:pt x="801" y="143"/>
                </a:cubicBezTo>
                <a:cubicBezTo>
                  <a:pt x="804" y="145"/>
                  <a:pt x="804" y="142"/>
                  <a:pt x="807" y="144"/>
                </a:cubicBezTo>
                <a:cubicBezTo>
                  <a:pt x="809" y="144"/>
                  <a:pt x="812" y="146"/>
                  <a:pt x="812" y="145"/>
                </a:cubicBezTo>
                <a:cubicBezTo>
                  <a:pt x="812" y="144"/>
                  <a:pt x="812" y="144"/>
                  <a:pt x="812" y="144"/>
                </a:cubicBezTo>
                <a:cubicBezTo>
                  <a:pt x="814" y="143"/>
                  <a:pt x="818" y="147"/>
                  <a:pt x="818" y="142"/>
                </a:cubicBezTo>
                <a:cubicBezTo>
                  <a:pt x="818" y="143"/>
                  <a:pt x="817" y="143"/>
                  <a:pt x="818" y="144"/>
                </a:cubicBezTo>
                <a:cubicBezTo>
                  <a:pt x="819" y="145"/>
                  <a:pt x="819" y="145"/>
                  <a:pt x="820" y="145"/>
                </a:cubicBezTo>
                <a:cubicBezTo>
                  <a:pt x="818" y="142"/>
                  <a:pt x="820" y="142"/>
                  <a:pt x="821" y="142"/>
                </a:cubicBezTo>
                <a:cubicBezTo>
                  <a:pt x="823" y="140"/>
                  <a:pt x="826" y="145"/>
                  <a:pt x="827" y="143"/>
                </a:cubicBezTo>
                <a:cubicBezTo>
                  <a:pt x="830" y="145"/>
                  <a:pt x="832" y="146"/>
                  <a:pt x="835" y="146"/>
                </a:cubicBezTo>
                <a:cubicBezTo>
                  <a:pt x="836" y="145"/>
                  <a:pt x="833" y="143"/>
                  <a:pt x="835" y="143"/>
                </a:cubicBezTo>
                <a:cubicBezTo>
                  <a:pt x="835" y="145"/>
                  <a:pt x="839" y="145"/>
                  <a:pt x="839" y="145"/>
                </a:cubicBezTo>
                <a:cubicBezTo>
                  <a:pt x="842" y="145"/>
                  <a:pt x="845" y="144"/>
                  <a:pt x="848" y="145"/>
                </a:cubicBezTo>
                <a:cubicBezTo>
                  <a:pt x="848" y="144"/>
                  <a:pt x="848" y="144"/>
                  <a:pt x="848" y="144"/>
                </a:cubicBezTo>
                <a:cubicBezTo>
                  <a:pt x="854" y="145"/>
                  <a:pt x="859" y="145"/>
                  <a:pt x="865" y="145"/>
                </a:cubicBezTo>
                <a:cubicBezTo>
                  <a:pt x="869" y="143"/>
                  <a:pt x="873" y="146"/>
                  <a:pt x="877" y="144"/>
                </a:cubicBezTo>
                <a:cubicBezTo>
                  <a:pt x="879" y="147"/>
                  <a:pt x="880" y="143"/>
                  <a:pt x="882" y="144"/>
                </a:cubicBezTo>
                <a:cubicBezTo>
                  <a:pt x="885" y="147"/>
                  <a:pt x="888" y="145"/>
                  <a:pt x="891" y="145"/>
                </a:cubicBezTo>
                <a:cubicBezTo>
                  <a:pt x="891" y="144"/>
                  <a:pt x="890" y="143"/>
                  <a:pt x="890" y="142"/>
                </a:cubicBezTo>
                <a:cubicBezTo>
                  <a:pt x="894" y="146"/>
                  <a:pt x="894" y="139"/>
                  <a:pt x="897" y="145"/>
                </a:cubicBezTo>
                <a:cubicBezTo>
                  <a:pt x="904" y="145"/>
                  <a:pt x="904" y="145"/>
                  <a:pt x="904" y="145"/>
                </a:cubicBezTo>
                <a:cubicBezTo>
                  <a:pt x="903" y="144"/>
                  <a:pt x="903" y="144"/>
                  <a:pt x="903" y="144"/>
                </a:cubicBezTo>
                <a:cubicBezTo>
                  <a:pt x="905" y="146"/>
                  <a:pt x="907" y="145"/>
                  <a:pt x="909" y="146"/>
                </a:cubicBezTo>
                <a:cubicBezTo>
                  <a:pt x="910" y="142"/>
                  <a:pt x="910" y="142"/>
                  <a:pt x="910" y="142"/>
                </a:cubicBezTo>
                <a:cubicBezTo>
                  <a:pt x="912" y="143"/>
                  <a:pt x="912" y="144"/>
                  <a:pt x="913" y="145"/>
                </a:cubicBezTo>
                <a:cubicBezTo>
                  <a:pt x="913" y="146"/>
                  <a:pt x="913" y="146"/>
                  <a:pt x="913" y="146"/>
                </a:cubicBezTo>
                <a:cubicBezTo>
                  <a:pt x="913" y="146"/>
                  <a:pt x="914" y="146"/>
                  <a:pt x="915" y="146"/>
                </a:cubicBezTo>
                <a:cubicBezTo>
                  <a:pt x="915" y="147"/>
                  <a:pt x="915" y="147"/>
                  <a:pt x="915" y="147"/>
                </a:cubicBezTo>
                <a:cubicBezTo>
                  <a:pt x="917" y="143"/>
                  <a:pt x="917" y="143"/>
                  <a:pt x="917" y="143"/>
                </a:cubicBezTo>
                <a:cubicBezTo>
                  <a:pt x="918" y="143"/>
                  <a:pt x="920" y="145"/>
                  <a:pt x="920" y="144"/>
                </a:cubicBezTo>
                <a:cubicBezTo>
                  <a:pt x="920" y="142"/>
                  <a:pt x="920" y="142"/>
                  <a:pt x="920" y="142"/>
                </a:cubicBezTo>
                <a:cubicBezTo>
                  <a:pt x="921" y="145"/>
                  <a:pt x="924" y="143"/>
                  <a:pt x="926" y="144"/>
                </a:cubicBezTo>
                <a:cubicBezTo>
                  <a:pt x="926" y="143"/>
                  <a:pt x="923" y="140"/>
                  <a:pt x="926" y="140"/>
                </a:cubicBezTo>
                <a:cubicBezTo>
                  <a:pt x="928" y="145"/>
                  <a:pt x="928" y="145"/>
                  <a:pt x="928" y="145"/>
                </a:cubicBezTo>
                <a:cubicBezTo>
                  <a:pt x="938" y="144"/>
                  <a:pt x="938" y="144"/>
                  <a:pt x="938" y="144"/>
                </a:cubicBezTo>
                <a:cubicBezTo>
                  <a:pt x="935" y="142"/>
                  <a:pt x="935" y="140"/>
                  <a:pt x="932" y="142"/>
                </a:cubicBezTo>
                <a:cubicBezTo>
                  <a:pt x="932" y="141"/>
                  <a:pt x="930" y="140"/>
                  <a:pt x="931" y="140"/>
                </a:cubicBezTo>
                <a:cubicBezTo>
                  <a:pt x="934" y="140"/>
                  <a:pt x="936" y="141"/>
                  <a:pt x="939" y="143"/>
                </a:cubicBezTo>
                <a:cubicBezTo>
                  <a:pt x="939" y="143"/>
                  <a:pt x="938" y="144"/>
                  <a:pt x="939" y="144"/>
                </a:cubicBezTo>
                <a:cubicBezTo>
                  <a:pt x="940" y="145"/>
                  <a:pt x="940" y="143"/>
                  <a:pt x="940" y="143"/>
                </a:cubicBezTo>
                <a:cubicBezTo>
                  <a:pt x="942" y="145"/>
                  <a:pt x="944" y="143"/>
                  <a:pt x="946" y="144"/>
                </a:cubicBezTo>
                <a:cubicBezTo>
                  <a:pt x="949" y="147"/>
                  <a:pt x="952" y="144"/>
                  <a:pt x="955" y="145"/>
                </a:cubicBezTo>
                <a:cubicBezTo>
                  <a:pt x="955" y="144"/>
                  <a:pt x="954" y="141"/>
                  <a:pt x="955" y="141"/>
                </a:cubicBezTo>
                <a:cubicBezTo>
                  <a:pt x="958" y="142"/>
                  <a:pt x="959" y="142"/>
                  <a:pt x="961" y="144"/>
                </a:cubicBezTo>
                <a:cubicBezTo>
                  <a:pt x="962" y="143"/>
                  <a:pt x="960" y="142"/>
                  <a:pt x="959" y="141"/>
                </a:cubicBezTo>
                <a:cubicBezTo>
                  <a:pt x="960" y="141"/>
                  <a:pt x="960" y="141"/>
                  <a:pt x="961" y="141"/>
                </a:cubicBezTo>
                <a:cubicBezTo>
                  <a:pt x="963" y="144"/>
                  <a:pt x="963" y="144"/>
                  <a:pt x="963" y="144"/>
                </a:cubicBezTo>
                <a:cubicBezTo>
                  <a:pt x="963" y="144"/>
                  <a:pt x="963" y="143"/>
                  <a:pt x="964" y="143"/>
                </a:cubicBezTo>
                <a:cubicBezTo>
                  <a:pt x="968" y="144"/>
                  <a:pt x="974" y="146"/>
                  <a:pt x="979" y="144"/>
                </a:cubicBezTo>
                <a:cubicBezTo>
                  <a:pt x="979" y="141"/>
                  <a:pt x="983" y="146"/>
                  <a:pt x="982" y="142"/>
                </a:cubicBezTo>
                <a:cubicBezTo>
                  <a:pt x="983" y="143"/>
                  <a:pt x="984" y="145"/>
                  <a:pt x="985" y="144"/>
                </a:cubicBezTo>
                <a:cubicBezTo>
                  <a:pt x="986" y="144"/>
                  <a:pt x="987" y="144"/>
                  <a:pt x="987" y="143"/>
                </a:cubicBezTo>
                <a:cubicBezTo>
                  <a:pt x="986" y="142"/>
                  <a:pt x="985" y="141"/>
                  <a:pt x="985" y="140"/>
                </a:cubicBezTo>
                <a:cubicBezTo>
                  <a:pt x="987" y="140"/>
                  <a:pt x="989" y="143"/>
                  <a:pt x="992" y="144"/>
                </a:cubicBezTo>
                <a:cubicBezTo>
                  <a:pt x="995" y="143"/>
                  <a:pt x="998" y="141"/>
                  <a:pt x="1004" y="145"/>
                </a:cubicBezTo>
                <a:cubicBezTo>
                  <a:pt x="1005" y="143"/>
                  <a:pt x="1001" y="140"/>
                  <a:pt x="1004" y="141"/>
                </a:cubicBezTo>
                <a:cubicBezTo>
                  <a:pt x="1005" y="141"/>
                  <a:pt x="1005" y="142"/>
                  <a:pt x="1006" y="142"/>
                </a:cubicBezTo>
                <a:cubicBezTo>
                  <a:pt x="1008" y="143"/>
                  <a:pt x="1005" y="141"/>
                  <a:pt x="1006" y="140"/>
                </a:cubicBezTo>
                <a:cubicBezTo>
                  <a:pt x="1009" y="139"/>
                  <a:pt x="1009" y="139"/>
                  <a:pt x="1009" y="139"/>
                </a:cubicBezTo>
                <a:cubicBezTo>
                  <a:pt x="1009" y="139"/>
                  <a:pt x="1009" y="139"/>
                  <a:pt x="1009" y="139"/>
                </a:cubicBezTo>
                <a:cubicBezTo>
                  <a:pt x="1010" y="137"/>
                  <a:pt x="1017" y="141"/>
                  <a:pt x="1020" y="138"/>
                </a:cubicBezTo>
                <a:cubicBezTo>
                  <a:pt x="1021" y="138"/>
                  <a:pt x="1022" y="140"/>
                  <a:pt x="1023" y="139"/>
                </a:cubicBezTo>
                <a:cubicBezTo>
                  <a:pt x="1024" y="137"/>
                  <a:pt x="1023" y="136"/>
                  <a:pt x="1025" y="135"/>
                </a:cubicBezTo>
                <a:cubicBezTo>
                  <a:pt x="1023" y="132"/>
                  <a:pt x="1021" y="134"/>
                  <a:pt x="1020" y="134"/>
                </a:cubicBezTo>
                <a:cubicBezTo>
                  <a:pt x="1019" y="130"/>
                  <a:pt x="1019" y="130"/>
                  <a:pt x="1019" y="130"/>
                </a:cubicBezTo>
                <a:cubicBezTo>
                  <a:pt x="1016" y="129"/>
                  <a:pt x="1017" y="132"/>
                  <a:pt x="1015" y="131"/>
                </a:cubicBezTo>
                <a:cubicBezTo>
                  <a:pt x="1014" y="134"/>
                  <a:pt x="1015" y="136"/>
                  <a:pt x="1011" y="134"/>
                </a:cubicBezTo>
                <a:cubicBezTo>
                  <a:pt x="1009" y="134"/>
                  <a:pt x="1008" y="127"/>
                  <a:pt x="1006" y="130"/>
                </a:cubicBezTo>
                <a:cubicBezTo>
                  <a:pt x="1007" y="132"/>
                  <a:pt x="1007" y="132"/>
                  <a:pt x="1007" y="132"/>
                </a:cubicBezTo>
                <a:cubicBezTo>
                  <a:pt x="1004" y="131"/>
                  <a:pt x="1001" y="131"/>
                  <a:pt x="998" y="131"/>
                </a:cubicBezTo>
                <a:cubicBezTo>
                  <a:pt x="997" y="133"/>
                  <a:pt x="997" y="133"/>
                  <a:pt x="997" y="133"/>
                </a:cubicBezTo>
                <a:cubicBezTo>
                  <a:pt x="995" y="131"/>
                  <a:pt x="995" y="131"/>
                  <a:pt x="995" y="131"/>
                </a:cubicBezTo>
                <a:cubicBezTo>
                  <a:pt x="995" y="135"/>
                  <a:pt x="992" y="129"/>
                  <a:pt x="992" y="132"/>
                </a:cubicBezTo>
                <a:cubicBezTo>
                  <a:pt x="990" y="130"/>
                  <a:pt x="987" y="131"/>
                  <a:pt x="985" y="132"/>
                </a:cubicBezTo>
                <a:cubicBezTo>
                  <a:pt x="983" y="131"/>
                  <a:pt x="980" y="131"/>
                  <a:pt x="977" y="132"/>
                </a:cubicBezTo>
                <a:cubicBezTo>
                  <a:pt x="977" y="131"/>
                  <a:pt x="976" y="131"/>
                  <a:pt x="975" y="130"/>
                </a:cubicBezTo>
                <a:cubicBezTo>
                  <a:pt x="975" y="132"/>
                  <a:pt x="975" y="132"/>
                  <a:pt x="975" y="132"/>
                </a:cubicBezTo>
                <a:cubicBezTo>
                  <a:pt x="971" y="129"/>
                  <a:pt x="971" y="129"/>
                  <a:pt x="971" y="129"/>
                </a:cubicBezTo>
                <a:cubicBezTo>
                  <a:pt x="971" y="130"/>
                  <a:pt x="971" y="130"/>
                  <a:pt x="971" y="130"/>
                </a:cubicBezTo>
                <a:cubicBezTo>
                  <a:pt x="959" y="131"/>
                  <a:pt x="947" y="131"/>
                  <a:pt x="938" y="132"/>
                </a:cubicBezTo>
                <a:cubicBezTo>
                  <a:pt x="935" y="132"/>
                  <a:pt x="930" y="129"/>
                  <a:pt x="930" y="134"/>
                </a:cubicBezTo>
                <a:cubicBezTo>
                  <a:pt x="925" y="136"/>
                  <a:pt x="921" y="131"/>
                  <a:pt x="915" y="131"/>
                </a:cubicBezTo>
                <a:cubicBezTo>
                  <a:pt x="913" y="133"/>
                  <a:pt x="909" y="130"/>
                  <a:pt x="908" y="134"/>
                </a:cubicBezTo>
                <a:cubicBezTo>
                  <a:pt x="910" y="134"/>
                  <a:pt x="910" y="134"/>
                  <a:pt x="910" y="134"/>
                </a:cubicBezTo>
                <a:cubicBezTo>
                  <a:pt x="908" y="135"/>
                  <a:pt x="902" y="136"/>
                  <a:pt x="898" y="134"/>
                </a:cubicBezTo>
                <a:cubicBezTo>
                  <a:pt x="896" y="135"/>
                  <a:pt x="894" y="133"/>
                  <a:pt x="893" y="131"/>
                </a:cubicBezTo>
                <a:cubicBezTo>
                  <a:pt x="893" y="134"/>
                  <a:pt x="890" y="133"/>
                  <a:pt x="889" y="134"/>
                </a:cubicBezTo>
                <a:cubicBezTo>
                  <a:pt x="886" y="128"/>
                  <a:pt x="886" y="128"/>
                  <a:pt x="886" y="128"/>
                </a:cubicBezTo>
                <a:cubicBezTo>
                  <a:pt x="882" y="131"/>
                  <a:pt x="877" y="126"/>
                  <a:pt x="875" y="131"/>
                </a:cubicBezTo>
                <a:cubicBezTo>
                  <a:pt x="875" y="134"/>
                  <a:pt x="873" y="132"/>
                  <a:pt x="872" y="133"/>
                </a:cubicBezTo>
                <a:cubicBezTo>
                  <a:pt x="869" y="133"/>
                  <a:pt x="865" y="131"/>
                  <a:pt x="862" y="130"/>
                </a:cubicBezTo>
                <a:cubicBezTo>
                  <a:pt x="862" y="134"/>
                  <a:pt x="858" y="130"/>
                  <a:pt x="856" y="131"/>
                </a:cubicBezTo>
                <a:cubicBezTo>
                  <a:pt x="850" y="126"/>
                  <a:pt x="847" y="131"/>
                  <a:pt x="841" y="128"/>
                </a:cubicBezTo>
                <a:cubicBezTo>
                  <a:pt x="838" y="129"/>
                  <a:pt x="838" y="129"/>
                  <a:pt x="838" y="129"/>
                </a:cubicBezTo>
                <a:cubicBezTo>
                  <a:pt x="837" y="129"/>
                  <a:pt x="832" y="126"/>
                  <a:pt x="831" y="130"/>
                </a:cubicBezTo>
                <a:cubicBezTo>
                  <a:pt x="827" y="128"/>
                  <a:pt x="822" y="132"/>
                  <a:pt x="816" y="126"/>
                </a:cubicBezTo>
                <a:cubicBezTo>
                  <a:pt x="816" y="125"/>
                  <a:pt x="816" y="125"/>
                  <a:pt x="816" y="124"/>
                </a:cubicBezTo>
                <a:cubicBezTo>
                  <a:pt x="818" y="124"/>
                  <a:pt x="818" y="126"/>
                  <a:pt x="819" y="125"/>
                </a:cubicBezTo>
                <a:cubicBezTo>
                  <a:pt x="819" y="124"/>
                  <a:pt x="819" y="124"/>
                  <a:pt x="819" y="124"/>
                </a:cubicBezTo>
                <a:cubicBezTo>
                  <a:pt x="818" y="123"/>
                  <a:pt x="813" y="120"/>
                  <a:pt x="811" y="122"/>
                </a:cubicBezTo>
                <a:cubicBezTo>
                  <a:pt x="808" y="122"/>
                  <a:pt x="803" y="118"/>
                  <a:pt x="802" y="122"/>
                </a:cubicBezTo>
                <a:cubicBezTo>
                  <a:pt x="803" y="123"/>
                  <a:pt x="804" y="122"/>
                  <a:pt x="805" y="125"/>
                </a:cubicBezTo>
                <a:cubicBezTo>
                  <a:pt x="801" y="124"/>
                  <a:pt x="795" y="124"/>
                  <a:pt x="790" y="123"/>
                </a:cubicBezTo>
                <a:cubicBezTo>
                  <a:pt x="787" y="123"/>
                  <a:pt x="784" y="119"/>
                  <a:pt x="784" y="123"/>
                </a:cubicBezTo>
                <a:cubicBezTo>
                  <a:pt x="783" y="120"/>
                  <a:pt x="778" y="118"/>
                  <a:pt x="780" y="117"/>
                </a:cubicBezTo>
                <a:cubicBezTo>
                  <a:pt x="786" y="117"/>
                  <a:pt x="793" y="118"/>
                  <a:pt x="797" y="116"/>
                </a:cubicBezTo>
                <a:cubicBezTo>
                  <a:pt x="805" y="121"/>
                  <a:pt x="808" y="115"/>
                  <a:pt x="815" y="119"/>
                </a:cubicBezTo>
                <a:cubicBezTo>
                  <a:pt x="818" y="116"/>
                  <a:pt x="822" y="120"/>
                  <a:pt x="826" y="119"/>
                </a:cubicBezTo>
                <a:cubicBezTo>
                  <a:pt x="828" y="118"/>
                  <a:pt x="830" y="119"/>
                  <a:pt x="831" y="117"/>
                </a:cubicBezTo>
                <a:cubicBezTo>
                  <a:pt x="833" y="121"/>
                  <a:pt x="836" y="119"/>
                  <a:pt x="839" y="120"/>
                </a:cubicBezTo>
                <a:cubicBezTo>
                  <a:pt x="843" y="118"/>
                  <a:pt x="847" y="122"/>
                  <a:pt x="852" y="121"/>
                </a:cubicBezTo>
                <a:cubicBezTo>
                  <a:pt x="855" y="120"/>
                  <a:pt x="859" y="121"/>
                  <a:pt x="861" y="120"/>
                </a:cubicBezTo>
                <a:cubicBezTo>
                  <a:pt x="864" y="122"/>
                  <a:pt x="864" y="119"/>
                  <a:pt x="865" y="117"/>
                </a:cubicBezTo>
                <a:cubicBezTo>
                  <a:pt x="865" y="119"/>
                  <a:pt x="866" y="120"/>
                  <a:pt x="869" y="121"/>
                </a:cubicBezTo>
                <a:cubicBezTo>
                  <a:pt x="870" y="120"/>
                  <a:pt x="871" y="121"/>
                  <a:pt x="873" y="122"/>
                </a:cubicBezTo>
                <a:cubicBezTo>
                  <a:pt x="876" y="120"/>
                  <a:pt x="877" y="121"/>
                  <a:pt x="881" y="120"/>
                </a:cubicBezTo>
                <a:cubicBezTo>
                  <a:pt x="880" y="118"/>
                  <a:pt x="883" y="120"/>
                  <a:pt x="884" y="120"/>
                </a:cubicBezTo>
                <a:cubicBezTo>
                  <a:pt x="884" y="121"/>
                  <a:pt x="884" y="121"/>
                  <a:pt x="884" y="121"/>
                </a:cubicBezTo>
                <a:cubicBezTo>
                  <a:pt x="885" y="117"/>
                  <a:pt x="890" y="126"/>
                  <a:pt x="891" y="121"/>
                </a:cubicBezTo>
                <a:cubicBezTo>
                  <a:pt x="893" y="123"/>
                  <a:pt x="893" y="123"/>
                  <a:pt x="893" y="123"/>
                </a:cubicBezTo>
                <a:cubicBezTo>
                  <a:pt x="894" y="121"/>
                  <a:pt x="894" y="116"/>
                  <a:pt x="897" y="118"/>
                </a:cubicBezTo>
                <a:cubicBezTo>
                  <a:pt x="899" y="120"/>
                  <a:pt x="901" y="119"/>
                  <a:pt x="902" y="120"/>
                </a:cubicBezTo>
                <a:cubicBezTo>
                  <a:pt x="902" y="119"/>
                  <a:pt x="902" y="119"/>
                  <a:pt x="902" y="119"/>
                </a:cubicBezTo>
                <a:cubicBezTo>
                  <a:pt x="906" y="123"/>
                  <a:pt x="908" y="117"/>
                  <a:pt x="911" y="121"/>
                </a:cubicBezTo>
                <a:cubicBezTo>
                  <a:pt x="913" y="122"/>
                  <a:pt x="915" y="119"/>
                  <a:pt x="917" y="120"/>
                </a:cubicBezTo>
                <a:cubicBezTo>
                  <a:pt x="916" y="119"/>
                  <a:pt x="917" y="118"/>
                  <a:pt x="917" y="117"/>
                </a:cubicBezTo>
                <a:cubicBezTo>
                  <a:pt x="914" y="115"/>
                  <a:pt x="911" y="119"/>
                  <a:pt x="908" y="116"/>
                </a:cubicBezTo>
                <a:cubicBezTo>
                  <a:pt x="904" y="112"/>
                  <a:pt x="904" y="120"/>
                  <a:pt x="899" y="116"/>
                </a:cubicBezTo>
                <a:cubicBezTo>
                  <a:pt x="900" y="117"/>
                  <a:pt x="898" y="117"/>
                  <a:pt x="897" y="117"/>
                </a:cubicBezTo>
                <a:cubicBezTo>
                  <a:pt x="897" y="117"/>
                  <a:pt x="898" y="117"/>
                  <a:pt x="898" y="116"/>
                </a:cubicBezTo>
                <a:cubicBezTo>
                  <a:pt x="894" y="116"/>
                  <a:pt x="894" y="116"/>
                  <a:pt x="894" y="116"/>
                </a:cubicBezTo>
                <a:cubicBezTo>
                  <a:pt x="894" y="117"/>
                  <a:pt x="894" y="117"/>
                  <a:pt x="894" y="117"/>
                </a:cubicBezTo>
                <a:cubicBezTo>
                  <a:pt x="891" y="116"/>
                  <a:pt x="887" y="117"/>
                  <a:pt x="884" y="117"/>
                </a:cubicBezTo>
                <a:cubicBezTo>
                  <a:pt x="883" y="119"/>
                  <a:pt x="883" y="119"/>
                  <a:pt x="883" y="119"/>
                </a:cubicBezTo>
                <a:cubicBezTo>
                  <a:pt x="882" y="118"/>
                  <a:pt x="882" y="118"/>
                  <a:pt x="881" y="118"/>
                </a:cubicBezTo>
                <a:cubicBezTo>
                  <a:pt x="881" y="117"/>
                  <a:pt x="880" y="116"/>
                  <a:pt x="879" y="115"/>
                </a:cubicBezTo>
                <a:cubicBezTo>
                  <a:pt x="876" y="114"/>
                  <a:pt x="875" y="120"/>
                  <a:pt x="872" y="115"/>
                </a:cubicBezTo>
                <a:cubicBezTo>
                  <a:pt x="870" y="116"/>
                  <a:pt x="868" y="117"/>
                  <a:pt x="865" y="116"/>
                </a:cubicBezTo>
                <a:cubicBezTo>
                  <a:pt x="865" y="115"/>
                  <a:pt x="864" y="115"/>
                  <a:pt x="863" y="115"/>
                </a:cubicBezTo>
                <a:cubicBezTo>
                  <a:pt x="863" y="115"/>
                  <a:pt x="863" y="115"/>
                  <a:pt x="863" y="115"/>
                </a:cubicBezTo>
                <a:cubicBezTo>
                  <a:pt x="861" y="113"/>
                  <a:pt x="857" y="113"/>
                  <a:pt x="856" y="111"/>
                </a:cubicBezTo>
                <a:cubicBezTo>
                  <a:pt x="855" y="110"/>
                  <a:pt x="854" y="112"/>
                  <a:pt x="853" y="110"/>
                </a:cubicBezTo>
                <a:cubicBezTo>
                  <a:pt x="851" y="109"/>
                  <a:pt x="851" y="110"/>
                  <a:pt x="850" y="111"/>
                </a:cubicBezTo>
                <a:cubicBezTo>
                  <a:pt x="850" y="112"/>
                  <a:pt x="852" y="112"/>
                  <a:pt x="852" y="113"/>
                </a:cubicBezTo>
                <a:cubicBezTo>
                  <a:pt x="849" y="111"/>
                  <a:pt x="849" y="111"/>
                  <a:pt x="849" y="111"/>
                </a:cubicBezTo>
                <a:cubicBezTo>
                  <a:pt x="847" y="111"/>
                  <a:pt x="842" y="110"/>
                  <a:pt x="840" y="111"/>
                </a:cubicBezTo>
                <a:cubicBezTo>
                  <a:pt x="839" y="110"/>
                  <a:pt x="839" y="111"/>
                  <a:pt x="838" y="110"/>
                </a:cubicBezTo>
                <a:cubicBezTo>
                  <a:pt x="838" y="113"/>
                  <a:pt x="838" y="113"/>
                  <a:pt x="838" y="113"/>
                </a:cubicBezTo>
                <a:cubicBezTo>
                  <a:pt x="829" y="107"/>
                  <a:pt x="822" y="112"/>
                  <a:pt x="813" y="109"/>
                </a:cubicBezTo>
                <a:cubicBezTo>
                  <a:pt x="810" y="109"/>
                  <a:pt x="807" y="108"/>
                  <a:pt x="805" y="110"/>
                </a:cubicBezTo>
                <a:cubicBezTo>
                  <a:pt x="805" y="104"/>
                  <a:pt x="797" y="108"/>
                  <a:pt x="800" y="104"/>
                </a:cubicBezTo>
                <a:cubicBezTo>
                  <a:pt x="802" y="106"/>
                  <a:pt x="804" y="103"/>
                  <a:pt x="806" y="107"/>
                </a:cubicBezTo>
                <a:cubicBezTo>
                  <a:pt x="806" y="102"/>
                  <a:pt x="811" y="111"/>
                  <a:pt x="812" y="106"/>
                </a:cubicBezTo>
                <a:cubicBezTo>
                  <a:pt x="813" y="106"/>
                  <a:pt x="815" y="108"/>
                  <a:pt x="816" y="107"/>
                </a:cubicBezTo>
                <a:cubicBezTo>
                  <a:pt x="815" y="105"/>
                  <a:pt x="816" y="105"/>
                  <a:pt x="818" y="106"/>
                </a:cubicBezTo>
                <a:cubicBezTo>
                  <a:pt x="817" y="106"/>
                  <a:pt x="817" y="106"/>
                  <a:pt x="817" y="106"/>
                </a:cubicBezTo>
                <a:cubicBezTo>
                  <a:pt x="819" y="108"/>
                  <a:pt x="819" y="106"/>
                  <a:pt x="820" y="106"/>
                </a:cubicBezTo>
                <a:cubicBezTo>
                  <a:pt x="820" y="104"/>
                  <a:pt x="817" y="103"/>
                  <a:pt x="816" y="102"/>
                </a:cubicBezTo>
                <a:cubicBezTo>
                  <a:pt x="813" y="101"/>
                  <a:pt x="810" y="98"/>
                  <a:pt x="807" y="100"/>
                </a:cubicBezTo>
                <a:cubicBezTo>
                  <a:pt x="807" y="102"/>
                  <a:pt x="807" y="102"/>
                  <a:pt x="807" y="102"/>
                </a:cubicBezTo>
                <a:cubicBezTo>
                  <a:pt x="807" y="101"/>
                  <a:pt x="805" y="99"/>
                  <a:pt x="805" y="98"/>
                </a:cubicBezTo>
                <a:cubicBezTo>
                  <a:pt x="804" y="98"/>
                  <a:pt x="804" y="97"/>
                  <a:pt x="802" y="97"/>
                </a:cubicBezTo>
                <a:cubicBezTo>
                  <a:pt x="805" y="102"/>
                  <a:pt x="805" y="102"/>
                  <a:pt x="805" y="102"/>
                </a:cubicBezTo>
                <a:cubicBezTo>
                  <a:pt x="803" y="100"/>
                  <a:pt x="802" y="99"/>
                  <a:pt x="800" y="97"/>
                </a:cubicBezTo>
                <a:cubicBezTo>
                  <a:pt x="799" y="98"/>
                  <a:pt x="800" y="100"/>
                  <a:pt x="801" y="101"/>
                </a:cubicBezTo>
                <a:cubicBezTo>
                  <a:pt x="800" y="101"/>
                  <a:pt x="800" y="101"/>
                  <a:pt x="800" y="101"/>
                </a:cubicBezTo>
                <a:cubicBezTo>
                  <a:pt x="799" y="102"/>
                  <a:pt x="799" y="102"/>
                  <a:pt x="799" y="102"/>
                </a:cubicBezTo>
                <a:cubicBezTo>
                  <a:pt x="798" y="101"/>
                  <a:pt x="798" y="99"/>
                  <a:pt x="799" y="97"/>
                </a:cubicBezTo>
                <a:cubicBezTo>
                  <a:pt x="797" y="97"/>
                  <a:pt x="797" y="98"/>
                  <a:pt x="795" y="97"/>
                </a:cubicBezTo>
                <a:cubicBezTo>
                  <a:pt x="797" y="97"/>
                  <a:pt x="796" y="94"/>
                  <a:pt x="795" y="93"/>
                </a:cubicBezTo>
                <a:cubicBezTo>
                  <a:pt x="799" y="92"/>
                  <a:pt x="799" y="92"/>
                  <a:pt x="799" y="92"/>
                </a:cubicBezTo>
                <a:cubicBezTo>
                  <a:pt x="795" y="90"/>
                  <a:pt x="799" y="88"/>
                  <a:pt x="795" y="86"/>
                </a:cubicBezTo>
                <a:cubicBezTo>
                  <a:pt x="800" y="86"/>
                  <a:pt x="800" y="86"/>
                  <a:pt x="800" y="86"/>
                </a:cubicBezTo>
                <a:cubicBezTo>
                  <a:pt x="800" y="85"/>
                  <a:pt x="800" y="85"/>
                  <a:pt x="800" y="85"/>
                </a:cubicBezTo>
                <a:cubicBezTo>
                  <a:pt x="796" y="87"/>
                  <a:pt x="796" y="80"/>
                  <a:pt x="793" y="79"/>
                </a:cubicBezTo>
                <a:cubicBezTo>
                  <a:pt x="795" y="78"/>
                  <a:pt x="796" y="77"/>
                  <a:pt x="798" y="76"/>
                </a:cubicBezTo>
                <a:cubicBezTo>
                  <a:pt x="799" y="79"/>
                  <a:pt x="799" y="79"/>
                  <a:pt x="799" y="79"/>
                </a:cubicBezTo>
                <a:cubicBezTo>
                  <a:pt x="798" y="78"/>
                  <a:pt x="798" y="78"/>
                  <a:pt x="798" y="79"/>
                </a:cubicBezTo>
                <a:cubicBezTo>
                  <a:pt x="800" y="82"/>
                  <a:pt x="804" y="83"/>
                  <a:pt x="805" y="86"/>
                </a:cubicBezTo>
                <a:cubicBezTo>
                  <a:pt x="808" y="88"/>
                  <a:pt x="812" y="90"/>
                  <a:pt x="814" y="89"/>
                </a:cubicBezTo>
                <a:cubicBezTo>
                  <a:pt x="815" y="87"/>
                  <a:pt x="816" y="88"/>
                  <a:pt x="817" y="88"/>
                </a:cubicBezTo>
                <a:cubicBezTo>
                  <a:pt x="817" y="88"/>
                  <a:pt x="817" y="88"/>
                  <a:pt x="817" y="88"/>
                </a:cubicBezTo>
                <a:cubicBezTo>
                  <a:pt x="815" y="88"/>
                  <a:pt x="815" y="88"/>
                  <a:pt x="815" y="88"/>
                </a:cubicBezTo>
                <a:cubicBezTo>
                  <a:pt x="816" y="91"/>
                  <a:pt x="818" y="94"/>
                  <a:pt x="821" y="94"/>
                </a:cubicBezTo>
                <a:cubicBezTo>
                  <a:pt x="827" y="94"/>
                  <a:pt x="827" y="94"/>
                  <a:pt x="827" y="94"/>
                </a:cubicBezTo>
                <a:cubicBezTo>
                  <a:pt x="826" y="92"/>
                  <a:pt x="824" y="91"/>
                  <a:pt x="822" y="90"/>
                </a:cubicBezTo>
                <a:cubicBezTo>
                  <a:pt x="821" y="90"/>
                  <a:pt x="824" y="94"/>
                  <a:pt x="821" y="93"/>
                </a:cubicBezTo>
                <a:cubicBezTo>
                  <a:pt x="820" y="93"/>
                  <a:pt x="820" y="92"/>
                  <a:pt x="819" y="91"/>
                </a:cubicBezTo>
                <a:cubicBezTo>
                  <a:pt x="821" y="89"/>
                  <a:pt x="821" y="89"/>
                  <a:pt x="821" y="89"/>
                </a:cubicBezTo>
                <a:cubicBezTo>
                  <a:pt x="818" y="88"/>
                  <a:pt x="818" y="88"/>
                  <a:pt x="818" y="88"/>
                </a:cubicBezTo>
                <a:cubicBezTo>
                  <a:pt x="819" y="88"/>
                  <a:pt x="818" y="87"/>
                  <a:pt x="818" y="87"/>
                </a:cubicBezTo>
                <a:cubicBezTo>
                  <a:pt x="817" y="86"/>
                  <a:pt x="815" y="84"/>
                  <a:pt x="815" y="83"/>
                </a:cubicBezTo>
                <a:cubicBezTo>
                  <a:pt x="817" y="80"/>
                  <a:pt x="820" y="86"/>
                  <a:pt x="821" y="83"/>
                </a:cubicBezTo>
                <a:cubicBezTo>
                  <a:pt x="819" y="81"/>
                  <a:pt x="819" y="81"/>
                  <a:pt x="819" y="81"/>
                </a:cubicBezTo>
                <a:cubicBezTo>
                  <a:pt x="818" y="80"/>
                  <a:pt x="820" y="81"/>
                  <a:pt x="821" y="80"/>
                </a:cubicBezTo>
                <a:cubicBezTo>
                  <a:pt x="822" y="82"/>
                  <a:pt x="822" y="82"/>
                  <a:pt x="822" y="82"/>
                </a:cubicBezTo>
                <a:cubicBezTo>
                  <a:pt x="822" y="83"/>
                  <a:pt x="822" y="83"/>
                  <a:pt x="822" y="83"/>
                </a:cubicBezTo>
                <a:cubicBezTo>
                  <a:pt x="823" y="83"/>
                  <a:pt x="824" y="85"/>
                  <a:pt x="824" y="84"/>
                </a:cubicBezTo>
                <a:cubicBezTo>
                  <a:pt x="823" y="83"/>
                  <a:pt x="824" y="80"/>
                  <a:pt x="822" y="79"/>
                </a:cubicBezTo>
                <a:cubicBezTo>
                  <a:pt x="826" y="78"/>
                  <a:pt x="830" y="84"/>
                  <a:pt x="833" y="82"/>
                </a:cubicBezTo>
                <a:cubicBezTo>
                  <a:pt x="834" y="84"/>
                  <a:pt x="836" y="85"/>
                  <a:pt x="837" y="85"/>
                </a:cubicBezTo>
                <a:cubicBezTo>
                  <a:pt x="837" y="85"/>
                  <a:pt x="838" y="85"/>
                  <a:pt x="839" y="85"/>
                </a:cubicBezTo>
                <a:cubicBezTo>
                  <a:pt x="842" y="87"/>
                  <a:pt x="844" y="90"/>
                  <a:pt x="847" y="90"/>
                </a:cubicBezTo>
                <a:cubicBezTo>
                  <a:pt x="848" y="88"/>
                  <a:pt x="845" y="87"/>
                  <a:pt x="845" y="85"/>
                </a:cubicBezTo>
                <a:cubicBezTo>
                  <a:pt x="847" y="86"/>
                  <a:pt x="847" y="87"/>
                  <a:pt x="848" y="89"/>
                </a:cubicBezTo>
                <a:cubicBezTo>
                  <a:pt x="849" y="91"/>
                  <a:pt x="850" y="89"/>
                  <a:pt x="851" y="90"/>
                </a:cubicBezTo>
                <a:cubicBezTo>
                  <a:pt x="851" y="89"/>
                  <a:pt x="850" y="88"/>
                  <a:pt x="849" y="87"/>
                </a:cubicBezTo>
                <a:cubicBezTo>
                  <a:pt x="850" y="85"/>
                  <a:pt x="852" y="88"/>
                  <a:pt x="853" y="88"/>
                </a:cubicBezTo>
                <a:cubicBezTo>
                  <a:pt x="855" y="91"/>
                  <a:pt x="858" y="90"/>
                  <a:pt x="860" y="91"/>
                </a:cubicBezTo>
                <a:cubicBezTo>
                  <a:pt x="863" y="90"/>
                  <a:pt x="863" y="90"/>
                  <a:pt x="863" y="90"/>
                </a:cubicBezTo>
                <a:cubicBezTo>
                  <a:pt x="865" y="93"/>
                  <a:pt x="866" y="91"/>
                  <a:pt x="867" y="91"/>
                </a:cubicBezTo>
                <a:cubicBezTo>
                  <a:pt x="867" y="91"/>
                  <a:pt x="868" y="90"/>
                  <a:pt x="867" y="90"/>
                </a:cubicBezTo>
                <a:cubicBezTo>
                  <a:pt x="867" y="89"/>
                  <a:pt x="866" y="90"/>
                  <a:pt x="865" y="89"/>
                </a:cubicBezTo>
                <a:cubicBezTo>
                  <a:pt x="866" y="88"/>
                  <a:pt x="866" y="88"/>
                  <a:pt x="866" y="88"/>
                </a:cubicBezTo>
                <a:cubicBezTo>
                  <a:pt x="863" y="86"/>
                  <a:pt x="863" y="86"/>
                  <a:pt x="863" y="86"/>
                </a:cubicBezTo>
                <a:cubicBezTo>
                  <a:pt x="864" y="84"/>
                  <a:pt x="869" y="89"/>
                  <a:pt x="869" y="86"/>
                </a:cubicBezTo>
                <a:cubicBezTo>
                  <a:pt x="872" y="88"/>
                  <a:pt x="875" y="89"/>
                  <a:pt x="877" y="89"/>
                </a:cubicBezTo>
                <a:cubicBezTo>
                  <a:pt x="875" y="86"/>
                  <a:pt x="875" y="86"/>
                  <a:pt x="875" y="86"/>
                </a:cubicBezTo>
                <a:cubicBezTo>
                  <a:pt x="877" y="85"/>
                  <a:pt x="880" y="89"/>
                  <a:pt x="881" y="85"/>
                </a:cubicBezTo>
                <a:cubicBezTo>
                  <a:pt x="882" y="86"/>
                  <a:pt x="882" y="86"/>
                  <a:pt x="882" y="86"/>
                </a:cubicBezTo>
                <a:cubicBezTo>
                  <a:pt x="882" y="85"/>
                  <a:pt x="882" y="85"/>
                  <a:pt x="882" y="85"/>
                </a:cubicBezTo>
                <a:cubicBezTo>
                  <a:pt x="884" y="88"/>
                  <a:pt x="886" y="86"/>
                  <a:pt x="887" y="84"/>
                </a:cubicBezTo>
                <a:cubicBezTo>
                  <a:pt x="889" y="85"/>
                  <a:pt x="891" y="85"/>
                  <a:pt x="893" y="87"/>
                </a:cubicBezTo>
                <a:cubicBezTo>
                  <a:pt x="893" y="85"/>
                  <a:pt x="893" y="85"/>
                  <a:pt x="893" y="85"/>
                </a:cubicBezTo>
                <a:cubicBezTo>
                  <a:pt x="891" y="84"/>
                  <a:pt x="889" y="84"/>
                  <a:pt x="887" y="83"/>
                </a:cubicBezTo>
                <a:cubicBezTo>
                  <a:pt x="888" y="80"/>
                  <a:pt x="888" y="80"/>
                  <a:pt x="888" y="80"/>
                </a:cubicBezTo>
                <a:cubicBezTo>
                  <a:pt x="885" y="77"/>
                  <a:pt x="884" y="82"/>
                  <a:pt x="881" y="79"/>
                </a:cubicBezTo>
                <a:cubicBezTo>
                  <a:pt x="879" y="81"/>
                  <a:pt x="878" y="77"/>
                  <a:pt x="876" y="77"/>
                </a:cubicBezTo>
                <a:cubicBezTo>
                  <a:pt x="874" y="80"/>
                  <a:pt x="874" y="80"/>
                  <a:pt x="874" y="80"/>
                </a:cubicBezTo>
                <a:cubicBezTo>
                  <a:pt x="872" y="74"/>
                  <a:pt x="867" y="79"/>
                  <a:pt x="863" y="75"/>
                </a:cubicBezTo>
                <a:cubicBezTo>
                  <a:pt x="857" y="73"/>
                  <a:pt x="853" y="76"/>
                  <a:pt x="847" y="75"/>
                </a:cubicBezTo>
                <a:cubicBezTo>
                  <a:pt x="847" y="76"/>
                  <a:pt x="847" y="76"/>
                  <a:pt x="847" y="76"/>
                </a:cubicBezTo>
                <a:cubicBezTo>
                  <a:pt x="840" y="70"/>
                  <a:pt x="831" y="73"/>
                  <a:pt x="824" y="68"/>
                </a:cubicBezTo>
                <a:cubicBezTo>
                  <a:pt x="825" y="70"/>
                  <a:pt x="824" y="72"/>
                  <a:pt x="825" y="73"/>
                </a:cubicBezTo>
                <a:cubicBezTo>
                  <a:pt x="825" y="74"/>
                  <a:pt x="823" y="74"/>
                  <a:pt x="822" y="74"/>
                </a:cubicBezTo>
                <a:cubicBezTo>
                  <a:pt x="819" y="72"/>
                  <a:pt x="817" y="73"/>
                  <a:pt x="815" y="72"/>
                </a:cubicBezTo>
                <a:cubicBezTo>
                  <a:pt x="815" y="71"/>
                  <a:pt x="814" y="70"/>
                  <a:pt x="813" y="69"/>
                </a:cubicBezTo>
                <a:cubicBezTo>
                  <a:pt x="809" y="69"/>
                  <a:pt x="802" y="69"/>
                  <a:pt x="801" y="74"/>
                </a:cubicBezTo>
                <a:cubicBezTo>
                  <a:pt x="799" y="73"/>
                  <a:pt x="797" y="71"/>
                  <a:pt x="795" y="72"/>
                </a:cubicBezTo>
                <a:cubicBezTo>
                  <a:pt x="795" y="69"/>
                  <a:pt x="792" y="71"/>
                  <a:pt x="791" y="70"/>
                </a:cubicBezTo>
                <a:cubicBezTo>
                  <a:pt x="791" y="71"/>
                  <a:pt x="791" y="71"/>
                  <a:pt x="791" y="71"/>
                </a:cubicBezTo>
                <a:cubicBezTo>
                  <a:pt x="790" y="68"/>
                  <a:pt x="783" y="66"/>
                  <a:pt x="785" y="63"/>
                </a:cubicBezTo>
                <a:cubicBezTo>
                  <a:pt x="787" y="59"/>
                  <a:pt x="796" y="72"/>
                  <a:pt x="794" y="62"/>
                </a:cubicBezTo>
                <a:cubicBezTo>
                  <a:pt x="792" y="59"/>
                  <a:pt x="792" y="59"/>
                  <a:pt x="792" y="59"/>
                </a:cubicBezTo>
                <a:cubicBezTo>
                  <a:pt x="792" y="59"/>
                  <a:pt x="794" y="59"/>
                  <a:pt x="794" y="59"/>
                </a:cubicBezTo>
                <a:cubicBezTo>
                  <a:pt x="793" y="61"/>
                  <a:pt x="796" y="63"/>
                  <a:pt x="798" y="64"/>
                </a:cubicBezTo>
                <a:cubicBezTo>
                  <a:pt x="801" y="64"/>
                  <a:pt x="802" y="63"/>
                  <a:pt x="803" y="61"/>
                </a:cubicBezTo>
                <a:cubicBezTo>
                  <a:pt x="804" y="61"/>
                  <a:pt x="804" y="61"/>
                  <a:pt x="804" y="61"/>
                </a:cubicBezTo>
                <a:cubicBezTo>
                  <a:pt x="803" y="65"/>
                  <a:pt x="803" y="65"/>
                  <a:pt x="803" y="65"/>
                </a:cubicBezTo>
                <a:cubicBezTo>
                  <a:pt x="803" y="66"/>
                  <a:pt x="804" y="66"/>
                  <a:pt x="804" y="65"/>
                </a:cubicBezTo>
                <a:cubicBezTo>
                  <a:pt x="804" y="64"/>
                  <a:pt x="804" y="64"/>
                  <a:pt x="806" y="65"/>
                </a:cubicBezTo>
                <a:cubicBezTo>
                  <a:pt x="806" y="59"/>
                  <a:pt x="806" y="59"/>
                  <a:pt x="806" y="59"/>
                </a:cubicBezTo>
                <a:cubicBezTo>
                  <a:pt x="808" y="60"/>
                  <a:pt x="808" y="60"/>
                  <a:pt x="808" y="60"/>
                </a:cubicBezTo>
                <a:cubicBezTo>
                  <a:pt x="806" y="60"/>
                  <a:pt x="807" y="62"/>
                  <a:pt x="807" y="63"/>
                </a:cubicBezTo>
                <a:cubicBezTo>
                  <a:pt x="809" y="63"/>
                  <a:pt x="811" y="63"/>
                  <a:pt x="813" y="65"/>
                </a:cubicBezTo>
                <a:cubicBezTo>
                  <a:pt x="815" y="66"/>
                  <a:pt x="815" y="64"/>
                  <a:pt x="816" y="63"/>
                </a:cubicBezTo>
                <a:cubicBezTo>
                  <a:pt x="813" y="59"/>
                  <a:pt x="813" y="59"/>
                  <a:pt x="813" y="59"/>
                </a:cubicBezTo>
                <a:cubicBezTo>
                  <a:pt x="816" y="58"/>
                  <a:pt x="819" y="62"/>
                  <a:pt x="822" y="59"/>
                </a:cubicBezTo>
                <a:cubicBezTo>
                  <a:pt x="827" y="60"/>
                  <a:pt x="830" y="61"/>
                  <a:pt x="835" y="62"/>
                </a:cubicBezTo>
                <a:cubicBezTo>
                  <a:pt x="838" y="58"/>
                  <a:pt x="845" y="64"/>
                  <a:pt x="849" y="62"/>
                </a:cubicBezTo>
                <a:cubicBezTo>
                  <a:pt x="854" y="63"/>
                  <a:pt x="854" y="63"/>
                  <a:pt x="854" y="63"/>
                </a:cubicBezTo>
                <a:cubicBezTo>
                  <a:pt x="854" y="64"/>
                  <a:pt x="853" y="64"/>
                  <a:pt x="854" y="65"/>
                </a:cubicBezTo>
                <a:cubicBezTo>
                  <a:pt x="855" y="66"/>
                  <a:pt x="856" y="66"/>
                  <a:pt x="856" y="65"/>
                </a:cubicBezTo>
                <a:cubicBezTo>
                  <a:pt x="854" y="63"/>
                  <a:pt x="856" y="61"/>
                  <a:pt x="855" y="59"/>
                </a:cubicBezTo>
                <a:cubicBezTo>
                  <a:pt x="857" y="60"/>
                  <a:pt x="857" y="60"/>
                  <a:pt x="857" y="60"/>
                </a:cubicBezTo>
                <a:cubicBezTo>
                  <a:pt x="857" y="60"/>
                  <a:pt x="857" y="61"/>
                  <a:pt x="857" y="62"/>
                </a:cubicBezTo>
                <a:cubicBezTo>
                  <a:pt x="857" y="62"/>
                  <a:pt x="858" y="63"/>
                  <a:pt x="858" y="63"/>
                </a:cubicBezTo>
                <a:cubicBezTo>
                  <a:pt x="860" y="62"/>
                  <a:pt x="857" y="59"/>
                  <a:pt x="859" y="59"/>
                </a:cubicBezTo>
                <a:cubicBezTo>
                  <a:pt x="860" y="62"/>
                  <a:pt x="860" y="62"/>
                  <a:pt x="860" y="62"/>
                </a:cubicBezTo>
                <a:cubicBezTo>
                  <a:pt x="861" y="62"/>
                  <a:pt x="864" y="63"/>
                  <a:pt x="865" y="64"/>
                </a:cubicBezTo>
                <a:cubicBezTo>
                  <a:pt x="866" y="63"/>
                  <a:pt x="869" y="63"/>
                  <a:pt x="870" y="65"/>
                </a:cubicBezTo>
                <a:cubicBezTo>
                  <a:pt x="876" y="67"/>
                  <a:pt x="873" y="61"/>
                  <a:pt x="875" y="58"/>
                </a:cubicBezTo>
                <a:cubicBezTo>
                  <a:pt x="877" y="59"/>
                  <a:pt x="880" y="59"/>
                  <a:pt x="880" y="57"/>
                </a:cubicBezTo>
                <a:cubicBezTo>
                  <a:pt x="876" y="56"/>
                  <a:pt x="873" y="57"/>
                  <a:pt x="871" y="58"/>
                </a:cubicBezTo>
                <a:cubicBezTo>
                  <a:pt x="871" y="61"/>
                  <a:pt x="871" y="61"/>
                  <a:pt x="871" y="61"/>
                </a:cubicBezTo>
                <a:cubicBezTo>
                  <a:pt x="869" y="59"/>
                  <a:pt x="869" y="59"/>
                  <a:pt x="869" y="59"/>
                </a:cubicBezTo>
                <a:cubicBezTo>
                  <a:pt x="868" y="61"/>
                  <a:pt x="868" y="61"/>
                  <a:pt x="868" y="61"/>
                </a:cubicBezTo>
                <a:cubicBezTo>
                  <a:pt x="867" y="57"/>
                  <a:pt x="867" y="57"/>
                  <a:pt x="867" y="57"/>
                </a:cubicBezTo>
                <a:cubicBezTo>
                  <a:pt x="866" y="58"/>
                  <a:pt x="865" y="56"/>
                  <a:pt x="865" y="58"/>
                </a:cubicBezTo>
                <a:cubicBezTo>
                  <a:pt x="862" y="56"/>
                  <a:pt x="859" y="58"/>
                  <a:pt x="857" y="56"/>
                </a:cubicBezTo>
                <a:cubicBezTo>
                  <a:pt x="857" y="56"/>
                  <a:pt x="857" y="56"/>
                  <a:pt x="857" y="56"/>
                </a:cubicBezTo>
                <a:cubicBezTo>
                  <a:pt x="855" y="58"/>
                  <a:pt x="851" y="54"/>
                  <a:pt x="850" y="57"/>
                </a:cubicBezTo>
                <a:cubicBezTo>
                  <a:pt x="848" y="55"/>
                  <a:pt x="848" y="55"/>
                  <a:pt x="848" y="55"/>
                </a:cubicBezTo>
                <a:cubicBezTo>
                  <a:pt x="847" y="57"/>
                  <a:pt x="847" y="57"/>
                  <a:pt x="847" y="57"/>
                </a:cubicBezTo>
                <a:cubicBezTo>
                  <a:pt x="843" y="55"/>
                  <a:pt x="839" y="55"/>
                  <a:pt x="836" y="54"/>
                </a:cubicBezTo>
                <a:cubicBezTo>
                  <a:pt x="837" y="52"/>
                  <a:pt x="834" y="50"/>
                  <a:pt x="833" y="48"/>
                </a:cubicBezTo>
                <a:cubicBezTo>
                  <a:pt x="832" y="47"/>
                  <a:pt x="833" y="49"/>
                  <a:pt x="833" y="50"/>
                </a:cubicBezTo>
                <a:cubicBezTo>
                  <a:pt x="833" y="51"/>
                  <a:pt x="833" y="51"/>
                  <a:pt x="833" y="51"/>
                </a:cubicBezTo>
                <a:cubicBezTo>
                  <a:pt x="830" y="49"/>
                  <a:pt x="833" y="56"/>
                  <a:pt x="829" y="53"/>
                </a:cubicBezTo>
                <a:cubicBezTo>
                  <a:pt x="828" y="55"/>
                  <a:pt x="828" y="55"/>
                  <a:pt x="828" y="55"/>
                </a:cubicBezTo>
                <a:cubicBezTo>
                  <a:pt x="826" y="52"/>
                  <a:pt x="822" y="54"/>
                  <a:pt x="819" y="50"/>
                </a:cubicBezTo>
                <a:cubicBezTo>
                  <a:pt x="818" y="51"/>
                  <a:pt x="818" y="56"/>
                  <a:pt x="814" y="52"/>
                </a:cubicBezTo>
                <a:cubicBezTo>
                  <a:pt x="812" y="52"/>
                  <a:pt x="810" y="51"/>
                  <a:pt x="809" y="52"/>
                </a:cubicBezTo>
                <a:cubicBezTo>
                  <a:pt x="807" y="50"/>
                  <a:pt x="806" y="54"/>
                  <a:pt x="805" y="50"/>
                </a:cubicBezTo>
                <a:cubicBezTo>
                  <a:pt x="802" y="55"/>
                  <a:pt x="799" y="44"/>
                  <a:pt x="795" y="47"/>
                </a:cubicBezTo>
                <a:cubicBezTo>
                  <a:pt x="794" y="46"/>
                  <a:pt x="794" y="46"/>
                  <a:pt x="794" y="46"/>
                </a:cubicBezTo>
                <a:cubicBezTo>
                  <a:pt x="799" y="46"/>
                  <a:pt x="799" y="46"/>
                  <a:pt x="799" y="46"/>
                </a:cubicBezTo>
                <a:cubicBezTo>
                  <a:pt x="799" y="47"/>
                  <a:pt x="800" y="47"/>
                  <a:pt x="800" y="47"/>
                </a:cubicBezTo>
                <a:cubicBezTo>
                  <a:pt x="800" y="47"/>
                  <a:pt x="800" y="47"/>
                  <a:pt x="800" y="47"/>
                </a:cubicBezTo>
                <a:cubicBezTo>
                  <a:pt x="800" y="44"/>
                  <a:pt x="797" y="45"/>
                  <a:pt x="795" y="44"/>
                </a:cubicBezTo>
                <a:cubicBezTo>
                  <a:pt x="791" y="44"/>
                  <a:pt x="791" y="44"/>
                  <a:pt x="791" y="44"/>
                </a:cubicBezTo>
                <a:cubicBezTo>
                  <a:pt x="792" y="43"/>
                  <a:pt x="792" y="42"/>
                  <a:pt x="791" y="42"/>
                </a:cubicBezTo>
                <a:cubicBezTo>
                  <a:pt x="791" y="39"/>
                  <a:pt x="794" y="44"/>
                  <a:pt x="795" y="42"/>
                </a:cubicBezTo>
                <a:cubicBezTo>
                  <a:pt x="796" y="44"/>
                  <a:pt x="797" y="42"/>
                  <a:pt x="799" y="43"/>
                </a:cubicBezTo>
                <a:cubicBezTo>
                  <a:pt x="800" y="42"/>
                  <a:pt x="800" y="42"/>
                  <a:pt x="800" y="42"/>
                </a:cubicBezTo>
                <a:cubicBezTo>
                  <a:pt x="802" y="46"/>
                  <a:pt x="806" y="47"/>
                  <a:pt x="809" y="47"/>
                </a:cubicBezTo>
                <a:cubicBezTo>
                  <a:pt x="810" y="47"/>
                  <a:pt x="810" y="45"/>
                  <a:pt x="811" y="44"/>
                </a:cubicBezTo>
                <a:cubicBezTo>
                  <a:pt x="811" y="46"/>
                  <a:pt x="812" y="47"/>
                  <a:pt x="813" y="48"/>
                </a:cubicBezTo>
                <a:cubicBezTo>
                  <a:pt x="813" y="48"/>
                  <a:pt x="813" y="48"/>
                  <a:pt x="814" y="47"/>
                </a:cubicBezTo>
                <a:cubicBezTo>
                  <a:pt x="816" y="49"/>
                  <a:pt x="816" y="47"/>
                  <a:pt x="818" y="46"/>
                </a:cubicBezTo>
                <a:cubicBezTo>
                  <a:pt x="817" y="43"/>
                  <a:pt x="817" y="43"/>
                  <a:pt x="817" y="43"/>
                </a:cubicBezTo>
                <a:cubicBezTo>
                  <a:pt x="820" y="44"/>
                  <a:pt x="822" y="42"/>
                  <a:pt x="825" y="44"/>
                </a:cubicBezTo>
                <a:cubicBezTo>
                  <a:pt x="826" y="45"/>
                  <a:pt x="827" y="42"/>
                  <a:pt x="828" y="44"/>
                </a:cubicBezTo>
                <a:cubicBezTo>
                  <a:pt x="831" y="44"/>
                  <a:pt x="836" y="43"/>
                  <a:pt x="840" y="47"/>
                </a:cubicBezTo>
                <a:cubicBezTo>
                  <a:pt x="840" y="44"/>
                  <a:pt x="849" y="49"/>
                  <a:pt x="844" y="43"/>
                </a:cubicBezTo>
                <a:cubicBezTo>
                  <a:pt x="846" y="45"/>
                  <a:pt x="848" y="43"/>
                  <a:pt x="849" y="46"/>
                </a:cubicBezTo>
                <a:cubicBezTo>
                  <a:pt x="854" y="45"/>
                  <a:pt x="854" y="45"/>
                  <a:pt x="854" y="45"/>
                </a:cubicBezTo>
                <a:cubicBezTo>
                  <a:pt x="854" y="45"/>
                  <a:pt x="853" y="46"/>
                  <a:pt x="853" y="46"/>
                </a:cubicBezTo>
                <a:cubicBezTo>
                  <a:pt x="857" y="45"/>
                  <a:pt x="863" y="50"/>
                  <a:pt x="866" y="46"/>
                </a:cubicBezTo>
                <a:cubicBezTo>
                  <a:pt x="868" y="46"/>
                  <a:pt x="871" y="46"/>
                  <a:pt x="872" y="46"/>
                </a:cubicBezTo>
                <a:cubicBezTo>
                  <a:pt x="878" y="46"/>
                  <a:pt x="883" y="44"/>
                  <a:pt x="888" y="46"/>
                </a:cubicBezTo>
                <a:cubicBezTo>
                  <a:pt x="889" y="48"/>
                  <a:pt x="889" y="48"/>
                  <a:pt x="889" y="48"/>
                </a:cubicBezTo>
                <a:cubicBezTo>
                  <a:pt x="892" y="49"/>
                  <a:pt x="894" y="48"/>
                  <a:pt x="897" y="48"/>
                </a:cubicBezTo>
                <a:cubicBezTo>
                  <a:pt x="897" y="47"/>
                  <a:pt x="895" y="46"/>
                  <a:pt x="896" y="45"/>
                </a:cubicBezTo>
                <a:cubicBezTo>
                  <a:pt x="896" y="48"/>
                  <a:pt x="899" y="48"/>
                  <a:pt x="900" y="47"/>
                </a:cubicBezTo>
                <a:cubicBezTo>
                  <a:pt x="902" y="46"/>
                  <a:pt x="900" y="46"/>
                  <a:pt x="900" y="45"/>
                </a:cubicBezTo>
                <a:cubicBezTo>
                  <a:pt x="910" y="44"/>
                  <a:pt x="921" y="41"/>
                  <a:pt x="932" y="45"/>
                </a:cubicBezTo>
                <a:cubicBezTo>
                  <a:pt x="932" y="42"/>
                  <a:pt x="932" y="42"/>
                  <a:pt x="932" y="42"/>
                </a:cubicBezTo>
                <a:cubicBezTo>
                  <a:pt x="934" y="43"/>
                  <a:pt x="937" y="45"/>
                  <a:pt x="938" y="44"/>
                </a:cubicBezTo>
                <a:cubicBezTo>
                  <a:pt x="939" y="41"/>
                  <a:pt x="939" y="41"/>
                  <a:pt x="939" y="41"/>
                </a:cubicBezTo>
                <a:cubicBezTo>
                  <a:pt x="940" y="44"/>
                  <a:pt x="942" y="43"/>
                  <a:pt x="943" y="44"/>
                </a:cubicBezTo>
                <a:cubicBezTo>
                  <a:pt x="943" y="41"/>
                  <a:pt x="943" y="41"/>
                  <a:pt x="943" y="41"/>
                </a:cubicBezTo>
                <a:cubicBezTo>
                  <a:pt x="943" y="42"/>
                  <a:pt x="944" y="44"/>
                  <a:pt x="946" y="44"/>
                </a:cubicBezTo>
                <a:cubicBezTo>
                  <a:pt x="946" y="41"/>
                  <a:pt x="955" y="49"/>
                  <a:pt x="950" y="42"/>
                </a:cubicBezTo>
                <a:cubicBezTo>
                  <a:pt x="952" y="43"/>
                  <a:pt x="955" y="43"/>
                  <a:pt x="956" y="47"/>
                </a:cubicBezTo>
                <a:cubicBezTo>
                  <a:pt x="956" y="45"/>
                  <a:pt x="957" y="43"/>
                  <a:pt x="959" y="43"/>
                </a:cubicBezTo>
                <a:cubicBezTo>
                  <a:pt x="963" y="47"/>
                  <a:pt x="969" y="39"/>
                  <a:pt x="974" y="47"/>
                </a:cubicBezTo>
                <a:cubicBezTo>
                  <a:pt x="974" y="42"/>
                  <a:pt x="980" y="46"/>
                  <a:pt x="980" y="44"/>
                </a:cubicBezTo>
                <a:cubicBezTo>
                  <a:pt x="982" y="45"/>
                  <a:pt x="985" y="44"/>
                  <a:pt x="986" y="46"/>
                </a:cubicBezTo>
                <a:cubicBezTo>
                  <a:pt x="987" y="43"/>
                  <a:pt x="990" y="47"/>
                  <a:pt x="990" y="44"/>
                </a:cubicBezTo>
                <a:cubicBezTo>
                  <a:pt x="995" y="49"/>
                  <a:pt x="998" y="47"/>
                  <a:pt x="1002" y="48"/>
                </a:cubicBezTo>
                <a:cubicBezTo>
                  <a:pt x="1002" y="46"/>
                  <a:pt x="997" y="46"/>
                  <a:pt x="1000" y="44"/>
                </a:cubicBezTo>
                <a:cubicBezTo>
                  <a:pt x="1003" y="43"/>
                  <a:pt x="1004" y="48"/>
                  <a:pt x="1007" y="47"/>
                </a:cubicBezTo>
                <a:cubicBezTo>
                  <a:pt x="1009" y="47"/>
                  <a:pt x="1012" y="49"/>
                  <a:pt x="1013" y="47"/>
                </a:cubicBezTo>
                <a:cubicBezTo>
                  <a:pt x="1012" y="47"/>
                  <a:pt x="1012" y="46"/>
                  <a:pt x="1012" y="45"/>
                </a:cubicBezTo>
                <a:cubicBezTo>
                  <a:pt x="1014" y="45"/>
                  <a:pt x="1016" y="45"/>
                  <a:pt x="1018" y="47"/>
                </a:cubicBezTo>
                <a:cubicBezTo>
                  <a:pt x="1019" y="44"/>
                  <a:pt x="1019" y="44"/>
                  <a:pt x="1019" y="44"/>
                </a:cubicBezTo>
                <a:cubicBezTo>
                  <a:pt x="1027" y="48"/>
                  <a:pt x="1031" y="39"/>
                  <a:pt x="1038" y="41"/>
                </a:cubicBezTo>
                <a:cubicBezTo>
                  <a:pt x="1040" y="40"/>
                  <a:pt x="1040" y="38"/>
                  <a:pt x="1041" y="37"/>
                </a:cubicBezTo>
                <a:cubicBezTo>
                  <a:pt x="1036" y="34"/>
                  <a:pt x="1036" y="34"/>
                  <a:pt x="1036" y="34"/>
                </a:cubicBezTo>
                <a:cubicBezTo>
                  <a:pt x="1036" y="34"/>
                  <a:pt x="1037" y="35"/>
                  <a:pt x="1037" y="36"/>
                </a:cubicBezTo>
                <a:cubicBezTo>
                  <a:pt x="1034" y="34"/>
                  <a:pt x="1037" y="31"/>
                  <a:pt x="1033" y="32"/>
                </a:cubicBezTo>
                <a:cubicBezTo>
                  <a:pt x="1035" y="29"/>
                  <a:pt x="1036" y="27"/>
                  <a:pt x="1039" y="26"/>
                </a:cubicBezTo>
                <a:cubicBezTo>
                  <a:pt x="1037" y="25"/>
                  <a:pt x="1037" y="26"/>
                  <a:pt x="1035" y="26"/>
                </a:cubicBezTo>
                <a:cubicBezTo>
                  <a:pt x="1035" y="24"/>
                  <a:pt x="1035" y="24"/>
                  <a:pt x="1035" y="24"/>
                </a:cubicBezTo>
                <a:cubicBezTo>
                  <a:pt x="1036" y="21"/>
                  <a:pt x="1041" y="29"/>
                  <a:pt x="1039" y="24"/>
                </a:cubicBezTo>
                <a:cubicBezTo>
                  <a:pt x="1042" y="23"/>
                  <a:pt x="1042" y="23"/>
                  <a:pt x="1042" y="23"/>
                </a:cubicBezTo>
                <a:cubicBezTo>
                  <a:pt x="1042" y="25"/>
                  <a:pt x="1043" y="25"/>
                  <a:pt x="1044" y="25"/>
                </a:cubicBezTo>
                <a:cubicBezTo>
                  <a:pt x="1043" y="20"/>
                  <a:pt x="1049" y="25"/>
                  <a:pt x="1048" y="21"/>
                </a:cubicBezTo>
                <a:cubicBezTo>
                  <a:pt x="1051" y="22"/>
                  <a:pt x="1049" y="15"/>
                  <a:pt x="1053" y="18"/>
                </a:cubicBezTo>
                <a:cubicBezTo>
                  <a:pt x="1053" y="15"/>
                  <a:pt x="1056" y="17"/>
                  <a:pt x="1057" y="15"/>
                </a:cubicBezTo>
                <a:cubicBezTo>
                  <a:pt x="1058" y="15"/>
                  <a:pt x="1060" y="18"/>
                  <a:pt x="1061" y="16"/>
                </a:cubicBezTo>
                <a:cubicBezTo>
                  <a:pt x="1062" y="16"/>
                  <a:pt x="1064" y="15"/>
                  <a:pt x="1064" y="14"/>
                </a:cubicBezTo>
                <a:cubicBezTo>
                  <a:pt x="1068" y="18"/>
                  <a:pt x="1067" y="11"/>
                  <a:pt x="1070" y="13"/>
                </a:cubicBezTo>
                <a:cubicBezTo>
                  <a:pt x="1071" y="12"/>
                  <a:pt x="1075" y="13"/>
                  <a:pt x="1076" y="11"/>
                </a:cubicBezTo>
                <a:cubicBezTo>
                  <a:pt x="1081" y="15"/>
                  <a:pt x="1080" y="10"/>
                  <a:pt x="1083" y="9"/>
                </a:cubicBezTo>
                <a:cubicBezTo>
                  <a:pt x="1086" y="12"/>
                  <a:pt x="1085" y="5"/>
                  <a:pt x="1089" y="9"/>
                </a:cubicBezTo>
                <a:cubicBezTo>
                  <a:pt x="1091" y="7"/>
                  <a:pt x="1093" y="7"/>
                  <a:pt x="1094" y="5"/>
                </a:cubicBezTo>
                <a:cubicBezTo>
                  <a:pt x="1096" y="6"/>
                  <a:pt x="1097" y="9"/>
                  <a:pt x="1098" y="7"/>
                </a:cubicBezTo>
                <a:cubicBezTo>
                  <a:pt x="1102" y="8"/>
                  <a:pt x="1107" y="10"/>
                  <a:pt x="1111" y="12"/>
                </a:cubicBezTo>
                <a:cubicBezTo>
                  <a:pt x="1113" y="9"/>
                  <a:pt x="1119" y="16"/>
                  <a:pt x="1122" y="14"/>
                </a:cubicBezTo>
                <a:cubicBezTo>
                  <a:pt x="1125" y="12"/>
                  <a:pt x="1127" y="17"/>
                  <a:pt x="1129" y="15"/>
                </a:cubicBezTo>
                <a:cubicBezTo>
                  <a:pt x="1130" y="16"/>
                  <a:pt x="1130" y="17"/>
                  <a:pt x="1131" y="17"/>
                </a:cubicBezTo>
                <a:cubicBezTo>
                  <a:pt x="1131" y="13"/>
                  <a:pt x="1135" y="20"/>
                  <a:pt x="1136" y="16"/>
                </a:cubicBezTo>
                <a:cubicBezTo>
                  <a:pt x="1141" y="21"/>
                  <a:pt x="1144" y="17"/>
                  <a:pt x="1148" y="18"/>
                </a:cubicBezTo>
                <a:cubicBezTo>
                  <a:pt x="1149" y="17"/>
                  <a:pt x="1149" y="15"/>
                  <a:pt x="1150" y="16"/>
                </a:cubicBezTo>
                <a:cubicBezTo>
                  <a:pt x="1153" y="17"/>
                  <a:pt x="1154" y="15"/>
                  <a:pt x="1155" y="14"/>
                </a:cubicBezTo>
                <a:cubicBezTo>
                  <a:pt x="1160" y="18"/>
                  <a:pt x="1161" y="12"/>
                  <a:pt x="1166" y="15"/>
                </a:cubicBezTo>
                <a:cubicBezTo>
                  <a:pt x="1169" y="15"/>
                  <a:pt x="1169" y="9"/>
                  <a:pt x="1171" y="12"/>
                </a:cubicBezTo>
                <a:cubicBezTo>
                  <a:pt x="1173" y="10"/>
                  <a:pt x="1175" y="12"/>
                  <a:pt x="1178" y="11"/>
                </a:cubicBezTo>
                <a:cubicBezTo>
                  <a:pt x="1181" y="14"/>
                  <a:pt x="1182" y="8"/>
                  <a:pt x="1185" y="13"/>
                </a:cubicBezTo>
                <a:cubicBezTo>
                  <a:pt x="1186" y="7"/>
                  <a:pt x="1192" y="12"/>
                  <a:pt x="1193" y="7"/>
                </a:cubicBezTo>
                <a:cubicBezTo>
                  <a:pt x="1198" y="9"/>
                  <a:pt x="1198" y="1"/>
                  <a:pt x="1203" y="5"/>
                </a:cubicBezTo>
                <a:cubicBezTo>
                  <a:pt x="1205" y="1"/>
                  <a:pt x="1211" y="0"/>
                  <a:pt x="1217" y="4"/>
                </a:cubicBezTo>
                <a:cubicBezTo>
                  <a:pt x="1218" y="3"/>
                  <a:pt x="1218" y="3"/>
                  <a:pt x="1218" y="3"/>
                </a:cubicBezTo>
                <a:cubicBezTo>
                  <a:pt x="1218" y="5"/>
                  <a:pt x="1219" y="8"/>
                  <a:pt x="1218" y="7"/>
                </a:cubicBezTo>
                <a:cubicBezTo>
                  <a:pt x="1215" y="12"/>
                  <a:pt x="1223" y="18"/>
                  <a:pt x="1219" y="22"/>
                </a:cubicBezTo>
                <a:cubicBezTo>
                  <a:pt x="1220" y="24"/>
                  <a:pt x="1221" y="25"/>
                  <a:pt x="1221" y="26"/>
                </a:cubicBezTo>
                <a:cubicBezTo>
                  <a:pt x="1212" y="33"/>
                  <a:pt x="1212" y="33"/>
                  <a:pt x="1212" y="33"/>
                </a:cubicBezTo>
                <a:cubicBezTo>
                  <a:pt x="1214" y="37"/>
                  <a:pt x="1219" y="39"/>
                  <a:pt x="1217" y="43"/>
                </a:cubicBezTo>
                <a:cubicBezTo>
                  <a:pt x="1221" y="47"/>
                  <a:pt x="1219" y="51"/>
                  <a:pt x="1219" y="54"/>
                </a:cubicBezTo>
                <a:cubicBezTo>
                  <a:pt x="1218" y="55"/>
                  <a:pt x="1217" y="55"/>
                  <a:pt x="1217" y="57"/>
                </a:cubicBezTo>
                <a:cubicBezTo>
                  <a:pt x="1225" y="67"/>
                  <a:pt x="1216" y="73"/>
                  <a:pt x="1219" y="82"/>
                </a:cubicBezTo>
                <a:cubicBezTo>
                  <a:pt x="1217" y="86"/>
                  <a:pt x="1222" y="86"/>
                  <a:pt x="1220" y="90"/>
                </a:cubicBezTo>
                <a:cubicBezTo>
                  <a:pt x="1219" y="92"/>
                  <a:pt x="1220" y="94"/>
                  <a:pt x="1217" y="93"/>
                </a:cubicBezTo>
                <a:cubicBezTo>
                  <a:pt x="1215" y="98"/>
                  <a:pt x="1215" y="98"/>
                  <a:pt x="1215" y="98"/>
                </a:cubicBezTo>
                <a:cubicBezTo>
                  <a:pt x="1218" y="100"/>
                  <a:pt x="1221" y="103"/>
                  <a:pt x="1224" y="105"/>
                </a:cubicBezTo>
                <a:cubicBezTo>
                  <a:pt x="1229" y="103"/>
                  <a:pt x="1229" y="103"/>
                  <a:pt x="1229" y="103"/>
                </a:cubicBezTo>
                <a:cubicBezTo>
                  <a:pt x="1231" y="105"/>
                  <a:pt x="1235" y="108"/>
                  <a:pt x="1237" y="109"/>
                </a:cubicBezTo>
                <a:cubicBezTo>
                  <a:pt x="1240" y="110"/>
                  <a:pt x="1240" y="114"/>
                  <a:pt x="1240" y="117"/>
                </a:cubicBezTo>
                <a:cubicBezTo>
                  <a:pt x="1238" y="117"/>
                  <a:pt x="1239" y="120"/>
                  <a:pt x="1239" y="122"/>
                </a:cubicBezTo>
                <a:cubicBezTo>
                  <a:pt x="1235" y="121"/>
                  <a:pt x="1234" y="125"/>
                  <a:pt x="1229" y="123"/>
                </a:cubicBezTo>
                <a:cubicBezTo>
                  <a:pt x="1226" y="122"/>
                  <a:pt x="1227" y="119"/>
                  <a:pt x="1224" y="118"/>
                </a:cubicBezTo>
                <a:cubicBezTo>
                  <a:pt x="1222" y="122"/>
                  <a:pt x="1228" y="123"/>
                  <a:pt x="1229" y="127"/>
                </a:cubicBezTo>
                <a:cubicBezTo>
                  <a:pt x="1234" y="129"/>
                  <a:pt x="1232" y="137"/>
                  <a:pt x="1237" y="139"/>
                </a:cubicBezTo>
                <a:cubicBezTo>
                  <a:pt x="1239" y="141"/>
                  <a:pt x="1238" y="143"/>
                  <a:pt x="1237" y="143"/>
                </a:cubicBezTo>
                <a:cubicBezTo>
                  <a:pt x="1233" y="147"/>
                  <a:pt x="1227" y="140"/>
                  <a:pt x="1224" y="144"/>
                </a:cubicBezTo>
                <a:cubicBezTo>
                  <a:pt x="1223" y="144"/>
                  <a:pt x="1220" y="144"/>
                  <a:pt x="1221" y="147"/>
                </a:cubicBezTo>
                <a:cubicBezTo>
                  <a:pt x="1222" y="153"/>
                  <a:pt x="1234" y="152"/>
                  <a:pt x="1228" y="158"/>
                </a:cubicBezTo>
                <a:cubicBezTo>
                  <a:pt x="1229" y="162"/>
                  <a:pt x="1229" y="162"/>
                  <a:pt x="1229" y="162"/>
                </a:cubicBezTo>
                <a:cubicBezTo>
                  <a:pt x="1220" y="168"/>
                  <a:pt x="1220" y="168"/>
                  <a:pt x="1220" y="168"/>
                </a:cubicBezTo>
                <a:cubicBezTo>
                  <a:pt x="1220" y="172"/>
                  <a:pt x="1225" y="171"/>
                  <a:pt x="1226" y="176"/>
                </a:cubicBezTo>
                <a:cubicBezTo>
                  <a:pt x="1227" y="177"/>
                  <a:pt x="1230" y="176"/>
                  <a:pt x="1230" y="179"/>
                </a:cubicBezTo>
                <a:cubicBezTo>
                  <a:pt x="1230" y="181"/>
                  <a:pt x="1229" y="182"/>
                  <a:pt x="1227" y="183"/>
                </a:cubicBezTo>
                <a:cubicBezTo>
                  <a:pt x="1230" y="184"/>
                  <a:pt x="1231" y="186"/>
                  <a:pt x="1232" y="188"/>
                </a:cubicBezTo>
                <a:cubicBezTo>
                  <a:pt x="1230" y="192"/>
                  <a:pt x="1225" y="191"/>
                  <a:pt x="1223" y="195"/>
                </a:cubicBezTo>
                <a:cubicBezTo>
                  <a:pt x="1225" y="195"/>
                  <a:pt x="1226" y="199"/>
                  <a:pt x="1227" y="200"/>
                </a:cubicBezTo>
                <a:cubicBezTo>
                  <a:pt x="1229" y="204"/>
                  <a:pt x="1226" y="204"/>
                  <a:pt x="1226" y="206"/>
                </a:cubicBezTo>
                <a:cubicBezTo>
                  <a:pt x="1221" y="203"/>
                  <a:pt x="1225" y="211"/>
                  <a:pt x="1222" y="211"/>
                </a:cubicBezTo>
                <a:cubicBezTo>
                  <a:pt x="1222" y="213"/>
                  <a:pt x="1221" y="213"/>
                  <a:pt x="1220" y="213"/>
                </a:cubicBezTo>
                <a:cubicBezTo>
                  <a:pt x="1217" y="211"/>
                  <a:pt x="1214" y="209"/>
                  <a:pt x="1213" y="210"/>
                </a:cubicBezTo>
                <a:cubicBezTo>
                  <a:pt x="1211" y="212"/>
                  <a:pt x="1214" y="213"/>
                  <a:pt x="1214" y="214"/>
                </a:cubicBezTo>
                <a:cubicBezTo>
                  <a:pt x="1213" y="218"/>
                  <a:pt x="1211" y="219"/>
                  <a:pt x="1210" y="222"/>
                </a:cubicBezTo>
                <a:cubicBezTo>
                  <a:pt x="1203" y="223"/>
                  <a:pt x="1198" y="225"/>
                  <a:pt x="1194" y="229"/>
                </a:cubicBezTo>
                <a:cubicBezTo>
                  <a:pt x="1188" y="227"/>
                  <a:pt x="1188" y="234"/>
                  <a:pt x="1183" y="231"/>
                </a:cubicBezTo>
                <a:cubicBezTo>
                  <a:pt x="1183" y="233"/>
                  <a:pt x="1182" y="232"/>
                  <a:pt x="1181" y="231"/>
                </a:cubicBezTo>
                <a:cubicBezTo>
                  <a:pt x="1177" y="232"/>
                  <a:pt x="1172" y="235"/>
                  <a:pt x="1167" y="233"/>
                </a:cubicBezTo>
                <a:cubicBezTo>
                  <a:pt x="1166" y="234"/>
                  <a:pt x="1161" y="231"/>
                  <a:pt x="1161" y="234"/>
                </a:cubicBezTo>
                <a:cubicBezTo>
                  <a:pt x="1157" y="231"/>
                  <a:pt x="1155" y="236"/>
                  <a:pt x="1152" y="230"/>
                </a:cubicBezTo>
                <a:cubicBezTo>
                  <a:pt x="1149" y="235"/>
                  <a:pt x="1142" y="231"/>
                  <a:pt x="1138" y="232"/>
                </a:cubicBezTo>
                <a:cubicBezTo>
                  <a:pt x="1138" y="235"/>
                  <a:pt x="1133" y="232"/>
                  <a:pt x="1135" y="236"/>
                </a:cubicBezTo>
                <a:cubicBezTo>
                  <a:pt x="1134" y="235"/>
                  <a:pt x="1132" y="234"/>
                  <a:pt x="1131" y="235"/>
                </a:cubicBezTo>
                <a:cubicBezTo>
                  <a:pt x="1130" y="237"/>
                  <a:pt x="1128" y="237"/>
                  <a:pt x="1127" y="235"/>
                </a:cubicBezTo>
                <a:cubicBezTo>
                  <a:pt x="1125" y="236"/>
                  <a:pt x="1120" y="232"/>
                  <a:pt x="1120" y="238"/>
                </a:cubicBezTo>
                <a:cubicBezTo>
                  <a:pt x="1116" y="233"/>
                  <a:pt x="1116" y="241"/>
                  <a:pt x="1111" y="238"/>
                </a:cubicBezTo>
                <a:cubicBezTo>
                  <a:pt x="1110" y="237"/>
                  <a:pt x="1107" y="234"/>
                  <a:pt x="1106" y="236"/>
                </a:cubicBezTo>
                <a:cubicBezTo>
                  <a:pt x="1103" y="234"/>
                  <a:pt x="1102" y="239"/>
                  <a:pt x="1098" y="235"/>
                </a:cubicBezTo>
                <a:cubicBezTo>
                  <a:pt x="1097" y="237"/>
                  <a:pt x="1097" y="242"/>
                  <a:pt x="1094" y="241"/>
                </a:cubicBezTo>
                <a:cubicBezTo>
                  <a:pt x="1090" y="243"/>
                  <a:pt x="1082" y="234"/>
                  <a:pt x="1080" y="241"/>
                </a:cubicBezTo>
                <a:cubicBezTo>
                  <a:pt x="1077" y="238"/>
                  <a:pt x="1072" y="236"/>
                  <a:pt x="1072" y="240"/>
                </a:cubicBezTo>
                <a:cubicBezTo>
                  <a:pt x="1068" y="238"/>
                  <a:pt x="1066" y="238"/>
                  <a:pt x="1062" y="238"/>
                </a:cubicBezTo>
                <a:cubicBezTo>
                  <a:pt x="1060" y="235"/>
                  <a:pt x="1060" y="238"/>
                  <a:pt x="1057" y="237"/>
                </a:cubicBezTo>
                <a:cubicBezTo>
                  <a:pt x="1056" y="234"/>
                  <a:pt x="1053" y="236"/>
                  <a:pt x="1051" y="234"/>
                </a:cubicBezTo>
                <a:cubicBezTo>
                  <a:pt x="1051" y="235"/>
                  <a:pt x="1051" y="235"/>
                  <a:pt x="1051" y="235"/>
                </a:cubicBezTo>
                <a:cubicBezTo>
                  <a:pt x="1048" y="233"/>
                  <a:pt x="1048" y="236"/>
                  <a:pt x="1046" y="236"/>
                </a:cubicBezTo>
                <a:cubicBezTo>
                  <a:pt x="1042" y="234"/>
                  <a:pt x="1039" y="233"/>
                  <a:pt x="1037" y="236"/>
                </a:cubicBezTo>
                <a:cubicBezTo>
                  <a:pt x="1035" y="235"/>
                  <a:pt x="1035" y="235"/>
                  <a:pt x="1035" y="235"/>
                </a:cubicBezTo>
                <a:cubicBezTo>
                  <a:pt x="1035" y="239"/>
                  <a:pt x="1030" y="235"/>
                  <a:pt x="1029" y="237"/>
                </a:cubicBezTo>
                <a:cubicBezTo>
                  <a:pt x="1026" y="234"/>
                  <a:pt x="1024" y="233"/>
                  <a:pt x="1022" y="235"/>
                </a:cubicBezTo>
                <a:cubicBezTo>
                  <a:pt x="1020" y="239"/>
                  <a:pt x="1013" y="229"/>
                  <a:pt x="1009" y="229"/>
                </a:cubicBezTo>
                <a:cubicBezTo>
                  <a:pt x="1006" y="231"/>
                  <a:pt x="1002" y="230"/>
                  <a:pt x="998" y="228"/>
                </a:cubicBezTo>
                <a:cubicBezTo>
                  <a:pt x="993" y="227"/>
                  <a:pt x="988" y="223"/>
                  <a:pt x="984" y="225"/>
                </a:cubicBezTo>
                <a:cubicBezTo>
                  <a:pt x="983" y="223"/>
                  <a:pt x="981" y="224"/>
                  <a:pt x="980" y="224"/>
                </a:cubicBezTo>
                <a:cubicBezTo>
                  <a:pt x="979" y="225"/>
                  <a:pt x="979" y="225"/>
                  <a:pt x="979" y="225"/>
                </a:cubicBezTo>
                <a:cubicBezTo>
                  <a:pt x="978" y="223"/>
                  <a:pt x="976" y="223"/>
                  <a:pt x="974" y="223"/>
                </a:cubicBezTo>
                <a:cubicBezTo>
                  <a:pt x="973" y="223"/>
                  <a:pt x="973" y="223"/>
                  <a:pt x="973" y="223"/>
                </a:cubicBezTo>
                <a:cubicBezTo>
                  <a:pt x="974" y="220"/>
                  <a:pt x="972" y="218"/>
                  <a:pt x="970" y="216"/>
                </a:cubicBezTo>
                <a:cubicBezTo>
                  <a:pt x="972" y="215"/>
                  <a:pt x="974" y="217"/>
                  <a:pt x="975" y="216"/>
                </a:cubicBezTo>
                <a:cubicBezTo>
                  <a:pt x="975" y="220"/>
                  <a:pt x="979" y="218"/>
                  <a:pt x="981" y="221"/>
                </a:cubicBezTo>
                <a:cubicBezTo>
                  <a:pt x="979" y="218"/>
                  <a:pt x="984" y="218"/>
                  <a:pt x="981" y="215"/>
                </a:cubicBezTo>
                <a:cubicBezTo>
                  <a:pt x="975" y="211"/>
                  <a:pt x="972" y="216"/>
                  <a:pt x="966" y="213"/>
                </a:cubicBezTo>
                <a:cubicBezTo>
                  <a:pt x="964" y="209"/>
                  <a:pt x="971" y="211"/>
                  <a:pt x="967" y="207"/>
                </a:cubicBezTo>
                <a:cubicBezTo>
                  <a:pt x="966" y="209"/>
                  <a:pt x="966" y="209"/>
                  <a:pt x="966" y="209"/>
                </a:cubicBezTo>
                <a:cubicBezTo>
                  <a:pt x="965" y="208"/>
                  <a:pt x="965" y="208"/>
                  <a:pt x="964" y="208"/>
                </a:cubicBezTo>
                <a:cubicBezTo>
                  <a:pt x="966" y="212"/>
                  <a:pt x="962" y="211"/>
                  <a:pt x="961" y="213"/>
                </a:cubicBezTo>
                <a:cubicBezTo>
                  <a:pt x="959" y="213"/>
                  <a:pt x="956" y="211"/>
                  <a:pt x="956" y="214"/>
                </a:cubicBezTo>
                <a:cubicBezTo>
                  <a:pt x="959" y="222"/>
                  <a:pt x="959" y="222"/>
                  <a:pt x="959" y="222"/>
                </a:cubicBezTo>
                <a:cubicBezTo>
                  <a:pt x="958" y="222"/>
                  <a:pt x="957" y="221"/>
                  <a:pt x="957" y="221"/>
                </a:cubicBezTo>
                <a:cubicBezTo>
                  <a:pt x="956" y="222"/>
                  <a:pt x="956" y="222"/>
                  <a:pt x="956" y="222"/>
                </a:cubicBezTo>
                <a:cubicBezTo>
                  <a:pt x="960" y="225"/>
                  <a:pt x="959" y="222"/>
                  <a:pt x="962" y="223"/>
                </a:cubicBezTo>
                <a:cubicBezTo>
                  <a:pt x="962" y="225"/>
                  <a:pt x="962" y="225"/>
                  <a:pt x="962" y="225"/>
                </a:cubicBezTo>
                <a:cubicBezTo>
                  <a:pt x="957" y="224"/>
                  <a:pt x="951" y="222"/>
                  <a:pt x="948" y="224"/>
                </a:cubicBezTo>
                <a:cubicBezTo>
                  <a:pt x="942" y="223"/>
                  <a:pt x="939" y="226"/>
                  <a:pt x="934" y="223"/>
                </a:cubicBezTo>
                <a:cubicBezTo>
                  <a:pt x="932" y="225"/>
                  <a:pt x="929" y="223"/>
                  <a:pt x="926" y="222"/>
                </a:cubicBezTo>
                <a:cubicBezTo>
                  <a:pt x="920" y="224"/>
                  <a:pt x="913" y="224"/>
                  <a:pt x="906" y="224"/>
                </a:cubicBezTo>
                <a:cubicBezTo>
                  <a:pt x="903" y="220"/>
                  <a:pt x="899" y="224"/>
                  <a:pt x="896" y="220"/>
                </a:cubicBezTo>
                <a:cubicBezTo>
                  <a:pt x="896" y="218"/>
                  <a:pt x="898" y="220"/>
                  <a:pt x="899" y="220"/>
                </a:cubicBezTo>
                <a:cubicBezTo>
                  <a:pt x="899" y="217"/>
                  <a:pt x="906" y="218"/>
                  <a:pt x="902" y="213"/>
                </a:cubicBezTo>
                <a:cubicBezTo>
                  <a:pt x="899" y="212"/>
                  <a:pt x="897" y="215"/>
                  <a:pt x="893" y="213"/>
                </a:cubicBezTo>
                <a:cubicBezTo>
                  <a:pt x="891" y="209"/>
                  <a:pt x="891" y="209"/>
                  <a:pt x="891" y="209"/>
                </a:cubicBezTo>
                <a:cubicBezTo>
                  <a:pt x="883" y="209"/>
                  <a:pt x="883" y="209"/>
                  <a:pt x="883" y="209"/>
                </a:cubicBezTo>
                <a:cubicBezTo>
                  <a:pt x="884" y="212"/>
                  <a:pt x="884" y="212"/>
                  <a:pt x="884" y="212"/>
                </a:cubicBezTo>
                <a:cubicBezTo>
                  <a:pt x="882" y="211"/>
                  <a:pt x="881" y="211"/>
                  <a:pt x="880" y="212"/>
                </a:cubicBezTo>
                <a:cubicBezTo>
                  <a:pt x="880" y="216"/>
                  <a:pt x="873" y="214"/>
                  <a:pt x="870" y="216"/>
                </a:cubicBezTo>
                <a:cubicBezTo>
                  <a:pt x="875" y="219"/>
                  <a:pt x="878" y="214"/>
                  <a:pt x="883" y="219"/>
                </a:cubicBezTo>
                <a:cubicBezTo>
                  <a:pt x="886" y="220"/>
                  <a:pt x="890" y="221"/>
                  <a:pt x="892" y="222"/>
                </a:cubicBezTo>
                <a:cubicBezTo>
                  <a:pt x="883" y="224"/>
                  <a:pt x="868" y="222"/>
                  <a:pt x="858" y="223"/>
                </a:cubicBezTo>
                <a:cubicBezTo>
                  <a:pt x="856" y="221"/>
                  <a:pt x="856" y="224"/>
                  <a:pt x="853" y="222"/>
                </a:cubicBezTo>
                <a:cubicBezTo>
                  <a:pt x="852" y="223"/>
                  <a:pt x="853" y="225"/>
                  <a:pt x="853" y="226"/>
                </a:cubicBezTo>
                <a:cubicBezTo>
                  <a:pt x="853" y="225"/>
                  <a:pt x="849" y="223"/>
                  <a:pt x="848" y="223"/>
                </a:cubicBezTo>
                <a:cubicBezTo>
                  <a:pt x="848" y="225"/>
                  <a:pt x="846" y="225"/>
                  <a:pt x="845" y="225"/>
                </a:cubicBezTo>
                <a:cubicBezTo>
                  <a:pt x="844" y="224"/>
                  <a:pt x="844" y="222"/>
                  <a:pt x="845" y="222"/>
                </a:cubicBezTo>
                <a:cubicBezTo>
                  <a:pt x="843" y="221"/>
                  <a:pt x="840" y="221"/>
                  <a:pt x="837" y="220"/>
                </a:cubicBezTo>
                <a:cubicBezTo>
                  <a:pt x="837" y="218"/>
                  <a:pt x="839" y="219"/>
                  <a:pt x="838" y="217"/>
                </a:cubicBezTo>
                <a:cubicBezTo>
                  <a:pt x="836" y="219"/>
                  <a:pt x="836" y="215"/>
                  <a:pt x="835" y="215"/>
                </a:cubicBezTo>
                <a:cubicBezTo>
                  <a:pt x="837" y="215"/>
                  <a:pt x="837" y="213"/>
                  <a:pt x="839" y="214"/>
                </a:cubicBezTo>
                <a:cubicBezTo>
                  <a:pt x="840" y="214"/>
                  <a:pt x="841" y="214"/>
                  <a:pt x="841" y="213"/>
                </a:cubicBezTo>
                <a:cubicBezTo>
                  <a:pt x="840" y="211"/>
                  <a:pt x="840" y="211"/>
                  <a:pt x="840" y="211"/>
                </a:cubicBezTo>
                <a:cubicBezTo>
                  <a:pt x="831" y="213"/>
                  <a:pt x="831" y="213"/>
                  <a:pt x="831" y="213"/>
                </a:cubicBezTo>
                <a:cubicBezTo>
                  <a:pt x="832" y="214"/>
                  <a:pt x="834" y="214"/>
                  <a:pt x="834" y="216"/>
                </a:cubicBezTo>
                <a:cubicBezTo>
                  <a:pt x="833" y="219"/>
                  <a:pt x="829" y="215"/>
                  <a:pt x="826" y="216"/>
                </a:cubicBezTo>
                <a:cubicBezTo>
                  <a:pt x="825" y="215"/>
                  <a:pt x="825" y="215"/>
                  <a:pt x="825" y="215"/>
                </a:cubicBezTo>
                <a:cubicBezTo>
                  <a:pt x="827" y="214"/>
                  <a:pt x="830" y="216"/>
                  <a:pt x="830" y="213"/>
                </a:cubicBezTo>
                <a:cubicBezTo>
                  <a:pt x="825" y="210"/>
                  <a:pt x="822" y="207"/>
                  <a:pt x="817" y="208"/>
                </a:cubicBezTo>
                <a:cubicBezTo>
                  <a:pt x="815" y="206"/>
                  <a:pt x="813" y="207"/>
                  <a:pt x="809" y="205"/>
                </a:cubicBezTo>
                <a:cubicBezTo>
                  <a:pt x="806" y="208"/>
                  <a:pt x="801" y="203"/>
                  <a:pt x="797" y="206"/>
                </a:cubicBezTo>
                <a:cubicBezTo>
                  <a:pt x="794" y="205"/>
                  <a:pt x="790" y="205"/>
                  <a:pt x="787" y="206"/>
                </a:cubicBezTo>
                <a:cubicBezTo>
                  <a:pt x="785" y="202"/>
                  <a:pt x="785" y="207"/>
                  <a:pt x="782" y="205"/>
                </a:cubicBezTo>
                <a:cubicBezTo>
                  <a:pt x="782" y="206"/>
                  <a:pt x="782" y="206"/>
                  <a:pt x="782" y="206"/>
                </a:cubicBezTo>
                <a:cubicBezTo>
                  <a:pt x="777" y="202"/>
                  <a:pt x="773" y="204"/>
                  <a:pt x="770" y="205"/>
                </a:cubicBezTo>
                <a:cubicBezTo>
                  <a:pt x="774" y="206"/>
                  <a:pt x="777" y="206"/>
                  <a:pt x="781" y="208"/>
                </a:cubicBezTo>
                <a:cubicBezTo>
                  <a:pt x="775" y="210"/>
                  <a:pt x="768" y="207"/>
                  <a:pt x="764" y="210"/>
                </a:cubicBezTo>
                <a:cubicBezTo>
                  <a:pt x="759" y="206"/>
                  <a:pt x="756" y="210"/>
                  <a:pt x="751" y="208"/>
                </a:cubicBezTo>
                <a:cubicBezTo>
                  <a:pt x="753" y="211"/>
                  <a:pt x="753" y="211"/>
                  <a:pt x="753" y="211"/>
                </a:cubicBezTo>
                <a:cubicBezTo>
                  <a:pt x="751" y="211"/>
                  <a:pt x="751" y="211"/>
                  <a:pt x="751" y="211"/>
                </a:cubicBezTo>
                <a:cubicBezTo>
                  <a:pt x="750" y="209"/>
                  <a:pt x="750" y="209"/>
                  <a:pt x="750" y="209"/>
                </a:cubicBezTo>
                <a:cubicBezTo>
                  <a:pt x="743" y="207"/>
                  <a:pt x="737" y="208"/>
                  <a:pt x="732" y="209"/>
                </a:cubicBezTo>
                <a:cubicBezTo>
                  <a:pt x="732" y="210"/>
                  <a:pt x="735" y="213"/>
                  <a:pt x="734" y="215"/>
                </a:cubicBezTo>
                <a:cubicBezTo>
                  <a:pt x="730" y="211"/>
                  <a:pt x="730" y="211"/>
                  <a:pt x="730" y="211"/>
                </a:cubicBezTo>
                <a:cubicBezTo>
                  <a:pt x="730" y="210"/>
                  <a:pt x="732" y="211"/>
                  <a:pt x="731" y="209"/>
                </a:cubicBezTo>
                <a:cubicBezTo>
                  <a:pt x="728" y="212"/>
                  <a:pt x="722" y="205"/>
                  <a:pt x="718" y="208"/>
                </a:cubicBezTo>
                <a:cubicBezTo>
                  <a:pt x="721" y="211"/>
                  <a:pt x="716" y="210"/>
                  <a:pt x="719" y="213"/>
                </a:cubicBezTo>
                <a:cubicBezTo>
                  <a:pt x="719" y="214"/>
                  <a:pt x="717" y="213"/>
                  <a:pt x="716" y="212"/>
                </a:cubicBezTo>
                <a:cubicBezTo>
                  <a:pt x="716" y="211"/>
                  <a:pt x="716" y="211"/>
                  <a:pt x="716" y="211"/>
                </a:cubicBezTo>
                <a:cubicBezTo>
                  <a:pt x="717" y="211"/>
                  <a:pt x="718" y="212"/>
                  <a:pt x="717" y="211"/>
                </a:cubicBezTo>
                <a:cubicBezTo>
                  <a:pt x="717" y="209"/>
                  <a:pt x="715" y="210"/>
                  <a:pt x="714" y="208"/>
                </a:cubicBezTo>
                <a:cubicBezTo>
                  <a:pt x="714" y="209"/>
                  <a:pt x="712" y="210"/>
                  <a:pt x="710" y="208"/>
                </a:cubicBezTo>
                <a:cubicBezTo>
                  <a:pt x="706" y="209"/>
                  <a:pt x="706" y="209"/>
                  <a:pt x="706" y="209"/>
                </a:cubicBezTo>
                <a:cubicBezTo>
                  <a:pt x="706" y="207"/>
                  <a:pt x="705" y="208"/>
                  <a:pt x="704" y="207"/>
                </a:cubicBezTo>
                <a:cubicBezTo>
                  <a:pt x="703" y="208"/>
                  <a:pt x="703" y="208"/>
                  <a:pt x="703" y="208"/>
                </a:cubicBezTo>
                <a:cubicBezTo>
                  <a:pt x="702" y="206"/>
                  <a:pt x="702" y="206"/>
                  <a:pt x="702" y="206"/>
                </a:cubicBezTo>
                <a:cubicBezTo>
                  <a:pt x="701" y="207"/>
                  <a:pt x="701" y="209"/>
                  <a:pt x="700" y="210"/>
                </a:cubicBezTo>
                <a:cubicBezTo>
                  <a:pt x="699" y="209"/>
                  <a:pt x="701" y="208"/>
                  <a:pt x="700" y="207"/>
                </a:cubicBezTo>
                <a:cubicBezTo>
                  <a:pt x="695" y="208"/>
                  <a:pt x="688" y="207"/>
                  <a:pt x="684" y="210"/>
                </a:cubicBezTo>
                <a:cubicBezTo>
                  <a:pt x="684" y="212"/>
                  <a:pt x="684" y="212"/>
                  <a:pt x="684" y="212"/>
                </a:cubicBezTo>
                <a:cubicBezTo>
                  <a:pt x="684" y="212"/>
                  <a:pt x="683" y="211"/>
                  <a:pt x="683" y="211"/>
                </a:cubicBezTo>
                <a:cubicBezTo>
                  <a:pt x="683" y="212"/>
                  <a:pt x="685" y="215"/>
                  <a:pt x="684" y="216"/>
                </a:cubicBezTo>
                <a:cubicBezTo>
                  <a:pt x="683" y="216"/>
                  <a:pt x="683" y="216"/>
                  <a:pt x="683" y="216"/>
                </a:cubicBezTo>
                <a:cubicBezTo>
                  <a:pt x="683" y="215"/>
                  <a:pt x="682" y="215"/>
                  <a:pt x="682" y="215"/>
                </a:cubicBezTo>
                <a:cubicBezTo>
                  <a:pt x="682" y="213"/>
                  <a:pt x="682" y="213"/>
                  <a:pt x="682" y="213"/>
                </a:cubicBezTo>
                <a:cubicBezTo>
                  <a:pt x="681" y="212"/>
                  <a:pt x="679" y="213"/>
                  <a:pt x="679" y="210"/>
                </a:cubicBezTo>
                <a:cubicBezTo>
                  <a:pt x="680" y="209"/>
                  <a:pt x="678" y="205"/>
                  <a:pt x="681" y="207"/>
                </a:cubicBezTo>
                <a:cubicBezTo>
                  <a:pt x="682" y="206"/>
                  <a:pt x="681" y="203"/>
                  <a:pt x="681" y="201"/>
                </a:cubicBezTo>
                <a:cubicBezTo>
                  <a:pt x="680" y="201"/>
                  <a:pt x="680" y="201"/>
                  <a:pt x="680" y="201"/>
                </a:cubicBezTo>
                <a:cubicBezTo>
                  <a:pt x="679" y="199"/>
                  <a:pt x="679" y="199"/>
                  <a:pt x="679" y="199"/>
                </a:cubicBezTo>
                <a:cubicBezTo>
                  <a:pt x="680" y="200"/>
                  <a:pt x="680" y="200"/>
                  <a:pt x="680" y="200"/>
                </a:cubicBezTo>
                <a:cubicBezTo>
                  <a:pt x="681" y="200"/>
                  <a:pt x="681" y="199"/>
                  <a:pt x="682" y="198"/>
                </a:cubicBezTo>
                <a:cubicBezTo>
                  <a:pt x="678" y="193"/>
                  <a:pt x="678" y="200"/>
                  <a:pt x="675" y="198"/>
                </a:cubicBezTo>
                <a:cubicBezTo>
                  <a:pt x="676" y="202"/>
                  <a:pt x="679" y="200"/>
                  <a:pt x="680" y="203"/>
                </a:cubicBezTo>
                <a:cubicBezTo>
                  <a:pt x="676" y="202"/>
                  <a:pt x="674" y="205"/>
                  <a:pt x="671" y="205"/>
                </a:cubicBezTo>
                <a:cubicBezTo>
                  <a:pt x="673" y="206"/>
                  <a:pt x="677" y="210"/>
                  <a:pt x="678" y="208"/>
                </a:cubicBezTo>
                <a:cubicBezTo>
                  <a:pt x="676" y="210"/>
                  <a:pt x="672" y="207"/>
                  <a:pt x="671" y="210"/>
                </a:cubicBezTo>
                <a:cubicBezTo>
                  <a:pt x="669" y="209"/>
                  <a:pt x="669" y="209"/>
                  <a:pt x="669" y="209"/>
                </a:cubicBezTo>
                <a:cubicBezTo>
                  <a:pt x="671" y="208"/>
                  <a:pt x="668" y="206"/>
                  <a:pt x="667" y="205"/>
                </a:cubicBezTo>
                <a:cubicBezTo>
                  <a:pt x="663" y="205"/>
                  <a:pt x="663" y="205"/>
                  <a:pt x="663" y="205"/>
                </a:cubicBezTo>
                <a:cubicBezTo>
                  <a:pt x="663" y="204"/>
                  <a:pt x="662" y="202"/>
                  <a:pt x="664" y="202"/>
                </a:cubicBezTo>
                <a:cubicBezTo>
                  <a:pt x="662" y="200"/>
                  <a:pt x="660" y="205"/>
                  <a:pt x="658" y="200"/>
                </a:cubicBezTo>
                <a:cubicBezTo>
                  <a:pt x="658" y="200"/>
                  <a:pt x="657" y="199"/>
                  <a:pt x="657" y="199"/>
                </a:cubicBezTo>
                <a:cubicBezTo>
                  <a:pt x="657" y="200"/>
                  <a:pt x="657" y="200"/>
                  <a:pt x="657" y="200"/>
                </a:cubicBezTo>
                <a:cubicBezTo>
                  <a:pt x="656" y="200"/>
                  <a:pt x="658" y="196"/>
                  <a:pt x="654" y="197"/>
                </a:cubicBezTo>
                <a:cubicBezTo>
                  <a:pt x="653" y="197"/>
                  <a:pt x="651" y="197"/>
                  <a:pt x="648" y="194"/>
                </a:cubicBezTo>
                <a:cubicBezTo>
                  <a:pt x="648" y="195"/>
                  <a:pt x="647" y="196"/>
                  <a:pt x="647" y="196"/>
                </a:cubicBezTo>
                <a:cubicBezTo>
                  <a:pt x="645" y="195"/>
                  <a:pt x="646" y="194"/>
                  <a:pt x="645" y="192"/>
                </a:cubicBezTo>
                <a:cubicBezTo>
                  <a:pt x="648" y="186"/>
                  <a:pt x="657" y="194"/>
                  <a:pt x="662" y="189"/>
                </a:cubicBezTo>
                <a:cubicBezTo>
                  <a:pt x="661" y="188"/>
                  <a:pt x="661" y="187"/>
                  <a:pt x="660" y="187"/>
                </a:cubicBezTo>
                <a:cubicBezTo>
                  <a:pt x="658" y="187"/>
                  <a:pt x="657" y="190"/>
                  <a:pt x="656" y="187"/>
                </a:cubicBezTo>
                <a:cubicBezTo>
                  <a:pt x="655" y="187"/>
                  <a:pt x="655" y="188"/>
                  <a:pt x="655" y="188"/>
                </a:cubicBezTo>
                <a:cubicBezTo>
                  <a:pt x="654" y="186"/>
                  <a:pt x="654" y="186"/>
                  <a:pt x="654" y="186"/>
                </a:cubicBezTo>
                <a:cubicBezTo>
                  <a:pt x="657" y="185"/>
                  <a:pt x="661" y="187"/>
                  <a:pt x="662" y="185"/>
                </a:cubicBezTo>
                <a:cubicBezTo>
                  <a:pt x="664" y="186"/>
                  <a:pt x="664" y="186"/>
                  <a:pt x="664" y="186"/>
                </a:cubicBezTo>
                <a:cubicBezTo>
                  <a:pt x="663" y="187"/>
                  <a:pt x="664" y="188"/>
                  <a:pt x="665" y="190"/>
                </a:cubicBezTo>
                <a:cubicBezTo>
                  <a:pt x="665" y="190"/>
                  <a:pt x="665" y="190"/>
                  <a:pt x="665" y="190"/>
                </a:cubicBezTo>
                <a:cubicBezTo>
                  <a:pt x="665" y="188"/>
                  <a:pt x="667" y="189"/>
                  <a:pt x="666" y="186"/>
                </a:cubicBezTo>
                <a:cubicBezTo>
                  <a:pt x="674" y="186"/>
                  <a:pt x="682" y="183"/>
                  <a:pt x="690" y="184"/>
                </a:cubicBezTo>
                <a:cubicBezTo>
                  <a:pt x="692" y="184"/>
                  <a:pt x="695" y="184"/>
                  <a:pt x="697" y="183"/>
                </a:cubicBezTo>
                <a:cubicBezTo>
                  <a:pt x="710" y="182"/>
                  <a:pt x="710" y="182"/>
                  <a:pt x="710" y="182"/>
                </a:cubicBezTo>
                <a:cubicBezTo>
                  <a:pt x="709" y="178"/>
                  <a:pt x="709" y="178"/>
                  <a:pt x="709" y="178"/>
                </a:cubicBezTo>
                <a:cubicBezTo>
                  <a:pt x="709" y="178"/>
                  <a:pt x="709" y="178"/>
                  <a:pt x="709" y="178"/>
                </a:cubicBezTo>
                <a:cubicBezTo>
                  <a:pt x="709" y="176"/>
                  <a:pt x="707" y="176"/>
                  <a:pt x="706" y="177"/>
                </a:cubicBezTo>
                <a:cubicBezTo>
                  <a:pt x="706" y="181"/>
                  <a:pt x="703" y="180"/>
                  <a:pt x="700" y="181"/>
                </a:cubicBezTo>
                <a:cubicBezTo>
                  <a:pt x="695" y="177"/>
                  <a:pt x="695" y="185"/>
                  <a:pt x="690" y="182"/>
                </a:cubicBezTo>
                <a:cubicBezTo>
                  <a:pt x="688" y="181"/>
                  <a:pt x="687" y="178"/>
                  <a:pt x="684" y="179"/>
                </a:cubicBezTo>
                <a:cubicBezTo>
                  <a:pt x="684" y="180"/>
                  <a:pt x="684" y="180"/>
                  <a:pt x="684" y="180"/>
                </a:cubicBezTo>
                <a:cubicBezTo>
                  <a:pt x="685" y="181"/>
                  <a:pt x="686" y="181"/>
                  <a:pt x="686" y="182"/>
                </a:cubicBezTo>
                <a:cubicBezTo>
                  <a:pt x="683" y="182"/>
                  <a:pt x="681" y="183"/>
                  <a:pt x="678" y="180"/>
                </a:cubicBezTo>
                <a:cubicBezTo>
                  <a:pt x="675" y="186"/>
                  <a:pt x="667" y="181"/>
                  <a:pt x="662" y="184"/>
                </a:cubicBezTo>
                <a:cubicBezTo>
                  <a:pt x="657" y="183"/>
                  <a:pt x="650" y="182"/>
                  <a:pt x="646" y="185"/>
                </a:cubicBezTo>
                <a:cubicBezTo>
                  <a:pt x="647" y="186"/>
                  <a:pt x="649" y="187"/>
                  <a:pt x="650" y="188"/>
                </a:cubicBezTo>
                <a:cubicBezTo>
                  <a:pt x="648" y="189"/>
                  <a:pt x="646" y="187"/>
                  <a:pt x="645" y="187"/>
                </a:cubicBezTo>
                <a:cubicBezTo>
                  <a:pt x="644" y="186"/>
                  <a:pt x="644" y="186"/>
                  <a:pt x="644" y="186"/>
                </a:cubicBezTo>
                <a:cubicBezTo>
                  <a:pt x="644" y="185"/>
                  <a:pt x="646" y="186"/>
                  <a:pt x="646" y="185"/>
                </a:cubicBezTo>
                <a:cubicBezTo>
                  <a:pt x="644" y="183"/>
                  <a:pt x="643" y="184"/>
                  <a:pt x="641" y="184"/>
                </a:cubicBezTo>
                <a:cubicBezTo>
                  <a:pt x="641" y="184"/>
                  <a:pt x="641" y="185"/>
                  <a:pt x="642" y="186"/>
                </a:cubicBezTo>
                <a:cubicBezTo>
                  <a:pt x="643" y="186"/>
                  <a:pt x="643" y="186"/>
                  <a:pt x="643" y="186"/>
                </a:cubicBezTo>
                <a:cubicBezTo>
                  <a:pt x="642" y="188"/>
                  <a:pt x="642" y="188"/>
                  <a:pt x="642" y="188"/>
                </a:cubicBezTo>
                <a:cubicBezTo>
                  <a:pt x="640" y="185"/>
                  <a:pt x="638" y="188"/>
                  <a:pt x="636" y="186"/>
                </a:cubicBezTo>
                <a:cubicBezTo>
                  <a:pt x="636" y="184"/>
                  <a:pt x="636" y="184"/>
                  <a:pt x="636" y="184"/>
                </a:cubicBezTo>
                <a:cubicBezTo>
                  <a:pt x="628" y="180"/>
                  <a:pt x="622" y="182"/>
                  <a:pt x="616" y="182"/>
                </a:cubicBezTo>
                <a:cubicBezTo>
                  <a:pt x="613" y="181"/>
                  <a:pt x="614" y="185"/>
                  <a:pt x="611" y="182"/>
                </a:cubicBezTo>
                <a:cubicBezTo>
                  <a:pt x="605" y="183"/>
                  <a:pt x="600" y="184"/>
                  <a:pt x="593" y="181"/>
                </a:cubicBezTo>
                <a:cubicBezTo>
                  <a:pt x="591" y="179"/>
                  <a:pt x="595" y="174"/>
                  <a:pt x="589" y="174"/>
                </a:cubicBezTo>
                <a:cubicBezTo>
                  <a:pt x="588" y="171"/>
                  <a:pt x="588" y="171"/>
                  <a:pt x="588" y="171"/>
                </a:cubicBezTo>
                <a:cubicBezTo>
                  <a:pt x="593" y="170"/>
                  <a:pt x="599" y="174"/>
                  <a:pt x="603" y="175"/>
                </a:cubicBezTo>
                <a:cubicBezTo>
                  <a:pt x="604" y="174"/>
                  <a:pt x="602" y="172"/>
                  <a:pt x="601" y="171"/>
                </a:cubicBezTo>
                <a:cubicBezTo>
                  <a:pt x="603" y="171"/>
                  <a:pt x="603" y="170"/>
                  <a:pt x="605" y="171"/>
                </a:cubicBezTo>
                <a:cubicBezTo>
                  <a:pt x="606" y="169"/>
                  <a:pt x="606" y="169"/>
                  <a:pt x="606" y="169"/>
                </a:cubicBezTo>
                <a:cubicBezTo>
                  <a:pt x="607" y="170"/>
                  <a:pt x="610" y="174"/>
                  <a:pt x="610" y="171"/>
                </a:cubicBezTo>
                <a:cubicBezTo>
                  <a:pt x="606" y="167"/>
                  <a:pt x="606" y="167"/>
                  <a:pt x="606" y="167"/>
                </a:cubicBezTo>
                <a:cubicBezTo>
                  <a:pt x="609" y="167"/>
                  <a:pt x="609" y="167"/>
                  <a:pt x="609" y="167"/>
                </a:cubicBezTo>
                <a:cubicBezTo>
                  <a:pt x="611" y="170"/>
                  <a:pt x="611" y="167"/>
                  <a:pt x="613" y="167"/>
                </a:cubicBezTo>
                <a:cubicBezTo>
                  <a:pt x="616" y="165"/>
                  <a:pt x="622" y="167"/>
                  <a:pt x="625" y="168"/>
                </a:cubicBezTo>
                <a:cubicBezTo>
                  <a:pt x="627" y="168"/>
                  <a:pt x="628" y="167"/>
                  <a:pt x="630" y="169"/>
                </a:cubicBezTo>
                <a:cubicBezTo>
                  <a:pt x="635" y="166"/>
                  <a:pt x="643" y="169"/>
                  <a:pt x="649" y="168"/>
                </a:cubicBezTo>
                <a:cubicBezTo>
                  <a:pt x="648" y="162"/>
                  <a:pt x="657" y="168"/>
                  <a:pt x="658" y="165"/>
                </a:cubicBezTo>
                <a:cubicBezTo>
                  <a:pt x="661" y="166"/>
                  <a:pt x="663" y="166"/>
                  <a:pt x="664" y="162"/>
                </a:cubicBezTo>
                <a:cubicBezTo>
                  <a:pt x="662" y="161"/>
                  <a:pt x="665" y="161"/>
                  <a:pt x="665" y="160"/>
                </a:cubicBezTo>
                <a:cubicBezTo>
                  <a:pt x="662" y="162"/>
                  <a:pt x="659" y="154"/>
                  <a:pt x="658" y="159"/>
                </a:cubicBezTo>
                <a:cubicBezTo>
                  <a:pt x="658" y="160"/>
                  <a:pt x="656" y="156"/>
                  <a:pt x="656" y="159"/>
                </a:cubicBezTo>
                <a:cubicBezTo>
                  <a:pt x="657" y="160"/>
                  <a:pt x="658" y="160"/>
                  <a:pt x="658" y="162"/>
                </a:cubicBezTo>
                <a:cubicBezTo>
                  <a:pt x="656" y="163"/>
                  <a:pt x="655" y="161"/>
                  <a:pt x="652" y="159"/>
                </a:cubicBezTo>
                <a:cubicBezTo>
                  <a:pt x="651" y="160"/>
                  <a:pt x="649" y="159"/>
                  <a:pt x="648" y="160"/>
                </a:cubicBezTo>
                <a:cubicBezTo>
                  <a:pt x="648" y="161"/>
                  <a:pt x="652" y="163"/>
                  <a:pt x="651" y="161"/>
                </a:cubicBezTo>
                <a:cubicBezTo>
                  <a:pt x="652" y="161"/>
                  <a:pt x="652" y="161"/>
                  <a:pt x="652" y="161"/>
                </a:cubicBezTo>
                <a:cubicBezTo>
                  <a:pt x="650" y="163"/>
                  <a:pt x="645" y="165"/>
                  <a:pt x="641" y="162"/>
                </a:cubicBezTo>
                <a:cubicBezTo>
                  <a:pt x="643" y="161"/>
                  <a:pt x="646" y="162"/>
                  <a:pt x="647" y="161"/>
                </a:cubicBezTo>
                <a:cubicBezTo>
                  <a:pt x="646" y="158"/>
                  <a:pt x="644" y="161"/>
                  <a:pt x="643" y="159"/>
                </a:cubicBezTo>
                <a:cubicBezTo>
                  <a:pt x="642" y="161"/>
                  <a:pt x="639" y="160"/>
                  <a:pt x="636" y="159"/>
                </a:cubicBezTo>
                <a:cubicBezTo>
                  <a:pt x="634" y="160"/>
                  <a:pt x="627" y="158"/>
                  <a:pt x="630" y="163"/>
                </a:cubicBezTo>
                <a:cubicBezTo>
                  <a:pt x="627" y="161"/>
                  <a:pt x="627" y="161"/>
                  <a:pt x="627" y="161"/>
                </a:cubicBezTo>
                <a:cubicBezTo>
                  <a:pt x="627" y="161"/>
                  <a:pt x="626" y="161"/>
                  <a:pt x="626" y="161"/>
                </a:cubicBezTo>
                <a:cubicBezTo>
                  <a:pt x="625" y="156"/>
                  <a:pt x="621" y="159"/>
                  <a:pt x="618" y="157"/>
                </a:cubicBezTo>
                <a:cubicBezTo>
                  <a:pt x="615" y="158"/>
                  <a:pt x="611" y="158"/>
                  <a:pt x="608" y="157"/>
                </a:cubicBezTo>
                <a:cubicBezTo>
                  <a:pt x="605" y="157"/>
                  <a:pt x="604" y="161"/>
                  <a:pt x="601" y="158"/>
                </a:cubicBezTo>
                <a:cubicBezTo>
                  <a:pt x="598" y="156"/>
                  <a:pt x="596" y="158"/>
                  <a:pt x="594" y="158"/>
                </a:cubicBezTo>
                <a:cubicBezTo>
                  <a:pt x="594" y="159"/>
                  <a:pt x="595" y="159"/>
                  <a:pt x="594" y="160"/>
                </a:cubicBezTo>
                <a:cubicBezTo>
                  <a:pt x="592" y="159"/>
                  <a:pt x="592" y="159"/>
                  <a:pt x="592" y="159"/>
                </a:cubicBezTo>
                <a:cubicBezTo>
                  <a:pt x="588" y="160"/>
                  <a:pt x="580" y="157"/>
                  <a:pt x="575" y="160"/>
                </a:cubicBezTo>
                <a:cubicBezTo>
                  <a:pt x="572" y="157"/>
                  <a:pt x="574" y="161"/>
                  <a:pt x="572" y="160"/>
                </a:cubicBezTo>
                <a:cubicBezTo>
                  <a:pt x="570" y="160"/>
                  <a:pt x="570" y="163"/>
                  <a:pt x="567" y="161"/>
                </a:cubicBezTo>
                <a:cubicBezTo>
                  <a:pt x="560" y="161"/>
                  <a:pt x="560" y="161"/>
                  <a:pt x="560" y="161"/>
                </a:cubicBezTo>
                <a:cubicBezTo>
                  <a:pt x="558" y="158"/>
                  <a:pt x="563" y="162"/>
                  <a:pt x="561" y="159"/>
                </a:cubicBezTo>
                <a:cubicBezTo>
                  <a:pt x="555" y="156"/>
                  <a:pt x="553" y="160"/>
                  <a:pt x="548" y="159"/>
                </a:cubicBezTo>
                <a:cubicBezTo>
                  <a:pt x="551" y="163"/>
                  <a:pt x="554" y="159"/>
                  <a:pt x="557" y="162"/>
                </a:cubicBezTo>
                <a:cubicBezTo>
                  <a:pt x="554" y="165"/>
                  <a:pt x="549" y="162"/>
                  <a:pt x="544" y="164"/>
                </a:cubicBezTo>
                <a:cubicBezTo>
                  <a:pt x="544" y="163"/>
                  <a:pt x="545" y="162"/>
                  <a:pt x="544" y="160"/>
                </a:cubicBezTo>
                <a:cubicBezTo>
                  <a:pt x="541" y="159"/>
                  <a:pt x="539" y="159"/>
                  <a:pt x="537" y="160"/>
                </a:cubicBezTo>
                <a:cubicBezTo>
                  <a:pt x="537" y="160"/>
                  <a:pt x="539" y="162"/>
                  <a:pt x="538" y="162"/>
                </a:cubicBezTo>
                <a:cubicBezTo>
                  <a:pt x="536" y="162"/>
                  <a:pt x="534" y="159"/>
                  <a:pt x="532" y="161"/>
                </a:cubicBezTo>
                <a:cubicBezTo>
                  <a:pt x="533" y="162"/>
                  <a:pt x="533" y="164"/>
                  <a:pt x="535" y="166"/>
                </a:cubicBezTo>
                <a:cubicBezTo>
                  <a:pt x="536" y="166"/>
                  <a:pt x="535" y="166"/>
                  <a:pt x="534" y="166"/>
                </a:cubicBezTo>
                <a:cubicBezTo>
                  <a:pt x="533" y="165"/>
                  <a:pt x="532" y="164"/>
                  <a:pt x="530" y="162"/>
                </a:cubicBezTo>
                <a:cubicBezTo>
                  <a:pt x="529" y="164"/>
                  <a:pt x="531" y="165"/>
                  <a:pt x="532" y="166"/>
                </a:cubicBezTo>
                <a:cubicBezTo>
                  <a:pt x="530" y="168"/>
                  <a:pt x="530" y="168"/>
                  <a:pt x="530" y="168"/>
                </a:cubicBezTo>
                <a:cubicBezTo>
                  <a:pt x="530" y="167"/>
                  <a:pt x="529" y="167"/>
                  <a:pt x="529" y="167"/>
                </a:cubicBezTo>
                <a:cubicBezTo>
                  <a:pt x="527" y="165"/>
                  <a:pt x="529" y="164"/>
                  <a:pt x="529" y="162"/>
                </a:cubicBezTo>
                <a:cubicBezTo>
                  <a:pt x="524" y="160"/>
                  <a:pt x="525" y="167"/>
                  <a:pt x="519" y="162"/>
                </a:cubicBezTo>
                <a:cubicBezTo>
                  <a:pt x="518" y="165"/>
                  <a:pt x="512" y="163"/>
                  <a:pt x="511" y="167"/>
                </a:cubicBezTo>
                <a:cubicBezTo>
                  <a:pt x="508" y="168"/>
                  <a:pt x="503" y="164"/>
                  <a:pt x="502" y="168"/>
                </a:cubicBezTo>
                <a:cubicBezTo>
                  <a:pt x="500" y="167"/>
                  <a:pt x="500" y="167"/>
                  <a:pt x="500" y="167"/>
                </a:cubicBezTo>
                <a:cubicBezTo>
                  <a:pt x="498" y="173"/>
                  <a:pt x="486" y="164"/>
                  <a:pt x="481" y="167"/>
                </a:cubicBezTo>
                <a:cubicBezTo>
                  <a:pt x="471" y="168"/>
                  <a:pt x="462" y="170"/>
                  <a:pt x="451" y="168"/>
                </a:cubicBezTo>
                <a:cubicBezTo>
                  <a:pt x="449" y="168"/>
                  <a:pt x="449" y="168"/>
                  <a:pt x="449" y="168"/>
                </a:cubicBezTo>
                <a:cubicBezTo>
                  <a:pt x="449" y="167"/>
                  <a:pt x="448" y="167"/>
                  <a:pt x="448" y="167"/>
                </a:cubicBezTo>
                <a:cubicBezTo>
                  <a:pt x="447" y="168"/>
                  <a:pt x="446" y="166"/>
                  <a:pt x="445" y="167"/>
                </a:cubicBezTo>
                <a:cubicBezTo>
                  <a:pt x="446" y="168"/>
                  <a:pt x="446" y="168"/>
                  <a:pt x="446" y="168"/>
                </a:cubicBezTo>
                <a:cubicBezTo>
                  <a:pt x="442" y="169"/>
                  <a:pt x="438" y="167"/>
                  <a:pt x="434" y="169"/>
                </a:cubicBezTo>
                <a:cubicBezTo>
                  <a:pt x="435" y="172"/>
                  <a:pt x="436" y="170"/>
                  <a:pt x="438" y="171"/>
                </a:cubicBezTo>
                <a:cubicBezTo>
                  <a:pt x="438" y="171"/>
                  <a:pt x="439" y="172"/>
                  <a:pt x="440" y="172"/>
                </a:cubicBezTo>
                <a:cubicBezTo>
                  <a:pt x="440" y="171"/>
                  <a:pt x="440" y="171"/>
                  <a:pt x="440" y="171"/>
                </a:cubicBezTo>
                <a:cubicBezTo>
                  <a:pt x="442" y="171"/>
                  <a:pt x="441" y="172"/>
                  <a:pt x="443" y="173"/>
                </a:cubicBezTo>
                <a:cubicBezTo>
                  <a:pt x="444" y="172"/>
                  <a:pt x="444" y="172"/>
                  <a:pt x="446" y="172"/>
                </a:cubicBezTo>
                <a:cubicBezTo>
                  <a:pt x="445" y="172"/>
                  <a:pt x="445" y="173"/>
                  <a:pt x="446" y="174"/>
                </a:cubicBezTo>
                <a:cubicBezTo>
                  <a:pt x="450" y="173"/>
                  <a:pt x="450" y="173"/>
                  <a:pt x="450" y="173"/>
                </a:cubicBezTo>
                <a:cubicBezTo>
                  <a:pt x="449" y="172"/>
                  <a:pt x="449" y="172"/>
                  <a:pt x="449" y="172"/>
                </a:cubicBezTo>
                <a:cubicBezTo>
                  <a:pt x="451" y="176"/>
                  <a:pt x="453" y="171"/>
                  <a:pt x="455" y="174"/>
                </a:cubicBezTo>
                <a:cubicBezTo>
                  <a:pt x="458" y="173"/>
                  <a:pt x="463" y="176"/>
                  <a:pt x="463" y="172"/>
                </a:cubicBezTo>
                <a:cubicBezTo>
                  <a:pt x="469" y="174"/>
                  <a:pt x="475" y="175"/>
                  <a:pt x="479" y="173"/>
                </a:cubicBezTo>
                <a:cubicBezTo>
                  <a:pt x="481" y="173"/>
                  <a:pt x="485" y="173"/>
                  <a:pt x="487" y="174"/>
                </a:cubicBezTo>
                <a:cubicBezTo>
                  <a:pt x="493" y="177"/>
                  <a:pt x="498" y="171"/>
                  <a:pt x="504" y="179"/>
                </a:cubicBezTo>
                <a:cubicBezTo>
                  <a:pt x="505" y="180"/>
                  <a:pt x="504" y="177"/>
                  <a:pt x="504" y="177"/>
                </a:cubicBezTo>
                <a:cubicBezTo>
                  <a:pt x="502" y="176"/>
                  <a:pt x="502" y="176"/>
                  <a:pt x="502" y="176"/>
                </a:cubicBezTo>
                <a:cubicBezTo>
                  <a:pt x="501" y="172"/>
                  <a:pt x="506" y="178"/>
                  <a:pt x="505" y="174"/>
                </a:cubicBezTo>
                <a:cubicBezTo>
                  <a:pt x="513" y="178"/>
                  <a:pt x="513" y="178"/>
                  <a:pt x="513" y="178"/>
                </a:cubicBezTo>
                <a:cubicBezTo>
                  <a:pt x="515" y="178"/>
                  <a:pt x="520" y="177"/>
                  <a:pt x="522" y="178"/>
                </a:cubicBezTo>
                <a:cubicBezTo>
                  <a:pt x="524" y="178"/>
                  <a:pt x="525" y="177"/>
                  <a:pt x="524" y="175"/>
                </a:cubicBezTo>
                <a:cubicBezTo>
                  <a:pt x="524" y="175"/>
                  <a:pt x="524" y="175"/>
                  <a:pt x="524" y="175"/>
                </a:cubicBezTo>
                <a:cubicBezTo>
                  <a:pt x="525" y="175"/>
                  <a:pt x="525" y="175"/>
                  <a:pt x="525" y="175"/>
                </a:cubicBezTo>
                <a:cubicBezTo>
                  <a:pt x="529" y="178"/>
                  <a:pt x="523" y="178"/>
                  <a:pt x="526" y="181"/>
                </a:cubicBezTo>
                <a:cubicBezTo>
                  <a:pt x="531" y="183"/>
                  <a:pt x="534" y="179"/>
                  <a:pt x="539" y="183"/>
                </a:cubicBezTo>
                <a:cubicBezTo>
                  <a:pt x="533" y="188"/>
                  <a:pt x="521" y="184"/>
                  <a:pt x="516" y="191"/>
                </a:cubicBezTo>
                <a:cubicBezTo>
                  <a:pt x="513" y="188"/>
                  <a:pt x="513" y="193"/>
                  <a:pt x="510" y="191"/>
                </a:cubicBezTo>
                <a:cubicBezTo>
                  <a:pt x="510" y="192"/>
                  <a:pt x="510" y="192"/>
                  <a:pt x="510" y="192"/>
                </a:cubicBezTo>
                <a:cubicBezTo>
                  <a:pt x="509" y="191"/>
                  <a:pt x="507" y="189"/>
                  <a:pt x="507" y="191"/>
                </a:cubicBezTo>
                <a:cubicBezTo>
                  <a:pt x="506" y="193"/>
                  <a:pt x="503" y="189"/>
                  <a:pt x="503" y="192"/>
                </a:cubicBezTo>
                <a:cubicBezTo>
                  <a:pt x="502" y="192"/>
                  <a:pt x="500" y="191"/>
                  <a:pt x="500" y="192"/>
                </a:cubicBezTo>
                <a:cubicBezTo>
                  <a:pt x="500" y="193"/>
                  <a:pt x="500" y="193"/>
                  <a:pt x="500" y="193"/>
                </a:cubicBezTo>
                <a:cubicBezTo>
                  <a:pt x="511" y="194"/>
                  <a:pt x="511" y="194"/>
                  <a:pt x="511" y="194"/>
                </a:cubicBezTo>
                <a:cubicBezTo>
                  <a:pt x="512" y="193"/>
                  <a:pt x="512" y="193"/>
                  <a:pt x="512" y="193"/>
                </a:cubicBezTo>
                <a:cubicBezTo>
                  <a:pt x="516" y="197"/>
                  <a:pt x="518" y="193"/>
                  <a:pt x="522" y="194"/>
                </a:cubicBezTo>
                <a:cubicBezTo>
                  <a:pt x="533" y="192"/>
                  <a:pt x="543" y="191"/>
                  <a:pt x="556" y="192"/>
                </a:cubicBezTo>
                <a:cubicBezTo>
                  <a:pt x="559" y="189"/>
                  <a:pt x="566" y="190"/>
                  <a:pt x="572" y="191"/>
                </a:cubicBezTo>
                <a:cubicBezTo>
                  <a:pt x="573" y="189"/>
                  <a:pt x="576" y="194"/>
                  <a:pt x="577" y="192"/>
                </a:cubicBezTo>
                <a:cubicBezTo>
                  <a:pt x="581" y="189"/>
                  <a:pt x="584" y="192"/>
                  <a:pt x="589" y="193"/>
                </a:cubicBezTo>
                <a:cubicBezTo>
                  <a:pt x="591" y="192"/>
                  <a:pt x="595" y="191"/>
                  <a:pt x="598" y="192"/>
                </a:cubicBezTo>
                <a:cubicBezTo>
                  <a:pt x="601" y="192"/>
                  <a:pt x="603" y="193"/>
                  <a:pt x="605" y="193"/>
                </a:cubicBezTo>
                <a:cubicBezTo>
                  <a:pt x="606" y="188"/>
                  <a:pt x="611" y="193"/>
                  <a:pt x="615" y="193"/>
                </a:cubicBezTo>
                <a:cubicBezTo>
                  <a:pt x="617" y="194"/>
                  <a:pt x="617" y="194"/>
                  <a:pt x="617" y="194"/>
                </a:cubicBezTo>
                <a:cubicBezTo>
                  <a:pt x="615" y="196"/>
                  <a:pt x="612" y="196"/>
                  <a:pt x="608" y="196"/>
                </a:cubicBezTo>
                <a:cubicBezTo>
                  <a:pt x="607" y="197"/>
                  <a:pt x="609" y="198"/>
                  <a:pt x="608" y="198"/>
                </a:cubicBezTo>
                <a:cubicBezTo>
                  <a:pt x="610" y="201"/>
                  <a:pt x="610" y="197"/>
                  <a:pt x="613" y="200"/>
                </a:cubicBezTo>
                <a:cubicBezTo>
                  <a:pt x="615" y="199"/>
                  <a:pt x="616" y="201"/>
                  <a:pt x="617" y="199"/>
                </a:cubicBezTo>
                <a:cubicBezTo>
                  <a:pt x="618" y="202"/>
                  <a:pt x="616" y="203"/>
                  <a:pt x="615" y="202"/>
                </a:cubicBezTo>
                <a:cubicBezTo>
                  <a:pt x="610" y="198"/>
                  <a:pt x="611" y="205"/>
                  <a:pt x="607" y="202"/>
                </a:cubicBezTo>
                <a:cubicBezTo>
                  <a:pt x="606" y="201"/>
                  <a:pt x="606" y="200"/>
                  <a:pt x="606" y="200"/>
                </a:cubicBezTo>
                <a:cubicBezTo>
                  <a:pt x="600" y="200"/>
                  <a:pt x="600" y="200"/>
                  <a:pt x="600" y="200"/>
                </a:cubicBezTo>
                <a:cubicBezTo>
                  <a:pt x="600" y="201"/>
                  <a:pt x="600" y="201"/>
                  <a:pt x="600" y="202"/>
                </a:cubicBezTo>
                <a:cubicBezTo>
                  <a:pt x="597" y="199"/>
                  <a:pt x="594" y="197"/>
                  <a:pt x="592" y="198"/>
                </a:cubicBezTo>
                <a:cubicBezTo>
                  <a:pt x="589" y="195"/>
                  <a:pt x="588" y="200"/>
                  <a:pt x="584" y="195"/>
                </a:cubicBezTo>
                <a:cubicBezTo>
                  <a:pt x="583" y="197"/>
                  <a:pt x="579" y="198"/>
                  <a:pt x="580" y="201"/>
                </a:cubicBezTo>
                <a:cubicBezTo>
                  <a:pt x="578" y="200"/>
                  <a:pt x="579" y="199"/>
                  <a:pt x="577" y="199"/>
                </a:cubicBezTo>
                <a:cubicBezTo>
                  <a:pt x="576" y="200"/>
                  <a:pt x="576" y="200"/>
                  <a:pt x="576" y="200"/>
                </a:cubicBezTo>
                <a:cubicBezTo>
                  <a:pt x="574" y="198"/>
                  <a:pt x="570" y="199"/>
                  <a:pt x="568" y="199"/>
                </a:cubicBezTo>
                <a:cubicBezTo>
                  <a:pt x="567" y="201"/>
                  <a:pt x="562" y="197"/>
                  <a:pt x="561" y="200"/>
                </a:cubicBezTo>
                <a:cubicBezTo>
                  <a:pt x="564" y="203"/>
                  <a:pt x="568" y="203"/>
                  <a:pt x="571" y="204"/>
                </a:cubicBezTo>
                <a:cubicBezTo>
                  <a:pt x="570" y="201"/>
                  <a:pt x="574" y="205"/>
                  <a:pt x="576" y="205"/>
                </a:cubicBezTo>
                <a:cubicBezTo>
                  <a:pt x="580" y="201"/>
                  <a:pt x="589" y="207"/>
                  <a:pt x="595" y="205"/>
                </a:cubicBezTo>
                <a:cubicBezTo>
                  <a:pt x="597" y="207"/>
                  <a:pt x="600" y="205"/>
                  <a:pt x="602" y="206"/>
                </a:cubicBezTo>
                <a:cubicBezTo>
                  <a:pt x="616" y="209"/>
                  <a:pt x="625" y="204"/>
                  <a:pt x="638" y="207"/>
                </a:cubicBezTo>
                <a:cubicBezTo>
                  <a:pt x="638" y="208"/>
                  <a:pt x="639" y="209"/>
                  <a:pt x="640" y="209"/>
                </a:cubicBezTo>
                <a:cubicBezTo>
                  <a:pt x="641" y="209"/>
                  <a:pt x="641" y="209"/>
                  <a:pt x="641" y="209"/>
                </a:cubicBezTo>
                <a:cubicBezTo>
                  <a:pt x="639" y="207"/>
                  <a:pt x="639" y="205"/>
                  <a:pt x="641" y="205"/>
                </a:cubicBezTo>
                <a:cubicBezTo>
                  <a:pt x="644" y="206"/>
                  <a:pt x="642" y="208"/>
                  <a:pt x="642" y="208"/>
                </a:cubicBezTo>
                <a:cubicBezTo>
                  <a:pt x="646" y="209"/>
                  <a:pt x="646" y="206"/>
                  <a:pt x="649" y="204"/>
                </a:cubicBezTo>
                <a:cubicBezTo>
                  <a:pt x="649" y="204"/>
                  <a:pt x="649" y="204"/>
                  <a:pt x="649" y="204"/>
                </a:cubicBezTo>
                <a:cubicBezTo>
                  <a:pt x="650" y="206"/>
                  <a:pt x="648" y="205"/>
                  <a:pt x="648" y="206"/>
                </a:cubicBezTo>
                <a:cubicBezTo>
                  <a:pt x="650" y="208"/>
                  <a:pt x="650" y="208"/>
                  <a:pt x="650" y="208"/>
                </a:cubicBezTo>
                <a:cubicBezTo>
                  <a:pt x="649" y="211"/>
                  <a:pt x="642" y="207"/>
                  <a:pt x="643" y="211"/>
                </a:cubicBezTo>
                <a:cubicBezTo>
                  <a:pt x="643" y="209"/>
                  <a:pt x="641" y="210"/>
                  <a:pt x="640" y="210"/>
                </a:cubicBezTo>
                <a:cubicBezTo>
                  <a:pt x="640" y="211"/>
                  <a:pt x="641" y="213"/>
                  <a:pt x="640" y="214"/>
                </a:cubicBezTo>
                <a:cubicBezTo>
                  <a:pt x="638" y="211"/>
                  <a:pt x="636" y="213"/>
                  <a:pt x="634" y="211"/>
                </a:cubicBezTo>
                <a:cubicBezTo>
                  <a:pt x="632" y="210"/>
                  <a:pt x="635" y="215"/>
                  <a:pt x="631" y="212"/>
                </a:cubicBezTo>
                <a:cubicBezTo>
                  <a:pt x="631" y="215"/>
                  <a:pt x="628" y="213"/>
                  <a:pt x="627" y="212"/>
                </a:cubicBezTo>
                <a:cubicBezTo>
                  <a:pt x="624" y="212"/>
                  <a:pt x="619" y="212"/>
                  <a:pt x="618" y="213"/>
                </a:cubicBezTo>
                <a:cubicBezTo>
                  <a:pt x="614" y="212"/>
                  <a:pt x="611" y="211"/>
                  <a:pt x="607" y="211"/>
                </a:cubicBezTo>
                <a:cubicBezTo>
                  <a:pt x="602" y="215"/>
                  <a:pt x="593" y="212"/>
                  <a:pt x="586" y="212"/>
                </a:cubicBezTo>
                <a:cubicBezTo>
                  <a:pt x="585" y="214"/>
                  <a:pt x="582" y="212"/>
                  <a:pt x="583" y="216"/>
                </a:cubicBezTo>
                <a:cubicBezTo>
                  <a:pt x="595" y="217"/>
                  <a:pt x="606" y="215"/>
                  <a:pt x="619" y="215"/>
                </a:cubicBezTo>
                <a:cubicBezTo>
                  <a:pt x="621" y="217"/>
                  <a:pt x="622" y="217"/>
                  <a:pt x="623" y="216"/>
                </a:cubicBezTo>
                <a:cubicBezTo>
                  <a:pt x="629" y="216"/>
                  <a:pt x="633" y="215"/>
                  <a:pt x="638" y="215"/>
                </a:cubicBezTo>
                <a:cubicBezTo>
                  <a:pt x="649" y="214"/>
                  <a:pt x="649" y="214"/>
                  <a:pt x="649" y="214"/>
                </a:cubicBezTo>
                <a:cubicBezTo>
                  <a:pt x="650" y="216"/>
                  <a:pt x="647" y="216"/>
                  <a:pt x="646" y="217"/>
                </a:cubicBezTo>
                <a:cubicBezTo>
                  <a:pt x="646" y="215"/>
                  <a:pt x="644" y="216"/>
                  <a:pt x="643" y="216"/>
                </a:cubicBezTo>
                <a:cubicBezTo>
                  <a:pt x="643" y="218"/>
                  <a:pt x="643" y="218"/>
                  <a:pt x="643" y="218"/>
                </a:cubicBezTo>
                <a:cubicBezTo>
                  <a:pt x="638" y="214"/>
                  <a:pt x="639" y="219"/>
                  <a:pt x="636" y="218"/>
                </a:cubicBezTo>
                <a:cubicBezTo>
                  <a:pt x="634" y="220"/>
                  <a:pt x="634" y="220"/>
                  <a:pt x="634" y="220"/>
                </a:cubicBezTo>
                <a:cubicBezTo>
                  <a:pt x="635" y="221"/>
                  <a:pt x="638" y="220"/>
                  <a:pt x="639" y="222"/>
                </a:cubicBezTo>
                <a:cubicBezTo>
                  <a:pt x="642" y="222"/>
                  <a:pt x="642" y="222"/>
                  <a:pt x="642" y="222"/>
                </a:cubicBezTo>
                <a:cubicBezTo>
                  <a:pt x="639" y="223"/>
                  <a:pt x="643" y="226"/>
                  <a:pt x="641" y="227"/>
                </a:cubicBezTo>
                <a:cubicBezTo>
                  <a:pt x="641" y="228"/>
                  <a:pt x="641" y="228"/>
                  <a:pt x="641" y="228"/>
                </a:cubicBezTo>
                <a:cubicBezTo>
                  <a:pt x="641" y="228"/>
                  <a:pt x="641" y="228"/>
                  <a:pt x="641" y="228"/>
                </a:cubicBezTo>
                <a:cubicBezTo>
                  <a:pt x="640" y="225"/>
                  <a:pt x="640" y="225"/>
                  <a:pt x="640" y="225"/>
                </a:cubicBezTo>
                <a:cubicBezTo>
                  <a:pt x="640" y="226"/>
                  <a:pt x="640" y="225"/>
                  <a:pt x="640" y="225"/>
                </a:cubicBezTo>
                <a:cubicBezTo>
                  <a:pt x="636" y="220"/>
                  <a:pt x="634" y="226"/>
                  <a:pt x="630" y="224"/>
                </a:cubicBezTo>
                <a:cubicBezTo>
                  <a:pt x="625" y="220"/>
                  <a:pt x="628" y="227"/>
                  <a:pt x="623" y="223"/>
                </a:cubicBezTo>
                <a:cubicBezTo>
                  <a:pt x="623" y="226"/>
                  <a:pt x="619" y="222"/>
                  <a:pt x="620" y="225"/>
                </a:cubicBezTo>
                <a:cubicBezTo>
                  <a:pt x="619" y="224"/>
                  <a:pt x="617" y="224"/>
                  <a:pt x="616" y="224"/>
                </a:cubicBezTo>
                <a:cubicBezTo>
                  <a:pt x="616" y="226"/>
                  <a:pt x="613" y="223"/>
                  <a:pt x="613" y="225"/>
                </a:cubicBezTo>
                <a:cubicBezTo>
                  <a:pt x="607" y="223"/>
                  <a:pt x="603" y="226"/>
                  <a:pt x="598" y="224"/>
                </a:cubicBezTo>
                <a:cubicBezTo>
                  <a:pt x="596" y="226"/>
                  <a:pt x="593" y="224"/>
                  <a:pt x="590" y="225"/>
                </a:cubicBezTo>
                <a:cubicBezTo>
                  <a:pt x="590" y="224"/>
                  <a:pt x="589" y="223"/>
                  <a:pt x="588" y="223"/>
                </a:cubicBezTo>
                <a:cubicBezTo>
                  <a:pt x="588" y="226"/>
                  <a:pt x="583" y="224"/>
                  <a:pt x="583" y="227"/>
                </a:cubicBezTo>
                <a:cubicBezTo>
                  <a:pt x="582" y="227"/>
                  <a:pt x="581" y="227"/>
                  <a:pt x="581" y="227"/>
                </a:cubicBezTo>
                <a:cubicBezTo>
                  <a:pt x="580" y="228"/>
                  <a:pt x="581" y="229"/>
                  <a:pt x="581" y="229"/>
                </a:cubicBezTo>
                <a:cubicBezTo>
                  <a:pt x="582" y="229"/>
                  <a:pt x="582" y="229"/>
                  <a:pt x="582" y="229"/>
                </a:cubicBezTo>
                <a:cubicBezTo>
                  <a:pt x="583" y="232"/>
                  <a:pt x="583" y="232"/>
                  <a:pt x="583" y="232"/>
                </a:cubicBezTo>
                <a:cubicBezTo>
                  <a:pt x="582" y="232"/>
                  <a:pt x="582" y="232"/>
                  <a:pt x="582" y="232"/>
                </a:cubicBezTo>
                <a:cubicBezTo>
                  <a:pt x="582" y="230"/>
                  <a:pt x="582" y="230"/>
                  <a:pt x="582" y="230"/>
                </a:cubicBezTo>
                <a:cubicBezTo>
                  <a:pt x="578" y="230"/>
                  <a:pt x="573" y="229"/>
                  <a:pt x="572" y="231"/>
                </a:cubicBezTo>
                <a:cubicBezTo>
                  <a:pt x="568" y="229"/>
                  <a:pt x="566" y="231"/>
                  <a:pt x="564" y="230"/>
                </a:cubicBezTo>
                <a:cubicBezTo>
                  <a:pt x="559" y="229"/>
                  <a:pt x="555" y="232"/>
                  <a:pt x="550" y="231"/>
                </a:cubicBezTo>
                <a:cubicBezTo>
                  <a:pt x="549" y="235"/>
                  <a:pt x="544" y="229"/>
                  <a:pt x="543" y="232"/>
                </a:cubicBezTo>
                <a:cubicBezTo>
                  <a:pt x="540" y="233"/>
                  <a:pt x="538" y="233"/>
                  <a:pt x="534" y="232"/>
                </a:cubicBezTo>
                <a:cubicBezTo>
                  <a:pt x="534" y="232"/>
                  <a:pt x="534" y="231"/>
                  <a:pt x="533" y="231"/>
                </a:cubicBezTo>
                <a:cubicBezTo>
                  <a:pt x="533" y="234"/>
                  <a:pt x="529" y="231"/>
                  <a:pt x="528" y="233"/>
                </a:cubicBezTo>
                <a:cubicBezTo>
                  <a:pt x="525" y="233"/>
                  <a:pt x="522" y="234"/>
                  <a:pt x="519" y="234"/>
                </a:cubicBezTo>
                <a:cubicBezTo>
                  <a:pt x="517" y="231"/>
                  <a:pt x="519" y="229"/>
                  <a:pt x="522" y="230"/>
                </a:cubicBezTo>
                <a:cubicBezTo>
                  <a:pt x="526" y="230"/>
                  <a:pt x="525" y="228"/>
                  <a:pt x="529" y="228"/>
                </a:cubicBezTo>
                <a:cubicBezTo>
                  <a:pt x="528" y="226"/>
                  <a:pt x="528" y="226"/>
                  <a:pt x="528" y="226"/>
                </a:cubicBezTo>
                <a:cubicBezTo>
                  <a:pt x="530" y="228"/>
                  <a:pt x="530" y="228"/>
                  <a:pt x="530" y="228"/>
                </a:cubicBezTo>
                <a:cubicBezTo>
                  <a:pt x="529" y="220"/>
                  <a:pt x="541" y="231"/>
                  <a:pt x="538" y="224"/>
                </a:cubicBezTo>
                <a:cubicBezTo>
                  <a:pt x="532" y="219"/>
                  <a:pt x="531" y="226"/>
                  <a:pt x="525" y="225"/>
                </a:cubicBezTo>
                <a:cubicBezTo>
                  <a:pt x="525" y="227"/>
                  <a:pt x="524" y="227"/>
                  <a:pt x="522" y="227"/>
                </a:cubicBezTo>
                <a:cubicBezTo>
                  <a:pt x="521" y="224"/>
                  <a:pt x="518" y="224"/>
                  <a:pt x="516" y="222"/>
                </a:cubicBezTo>
                <a:cubicBezTo>
                  <a:pt x="516" y="223"/>
                  <a:pt x="517" y="225"/>
                  <a:pt x="516" y="225"/>
                </a:cubicBezTo>
                <a:cubicBezTo>
                  <a:pt x="516" y="224"/>
                  <a:pt x="515" y="224"/>
                  <a:pt x="515" y="224"/>
                </a:cubicBezTo>
                <a:cubicBezTo>
                  <a:pt x="514" y="225"/>
                  <a:pt x="512" y="224"/>
                  <a:pt x="511" y="223"/>
                </a:cubicBezTo>
                <a:cubicBezTo>
                  <a:pt x="511" y="224"/>
                  <a:pt x="511" y="224"/>
                  <a:pt x="511" y="224"/>
                </a:cubicBezTo>
                <a:cubicBezTo>
                  <a:pt x="511" y="224"/>
                  <a:pt x="512" y="225"/>
                  <a:pt x="512" y="225"/>
                </a:cubicBezTo>
                <a:cubicBezTo>
                  <a:pt x="512" y="226"/>
                  <a:pt x="512" y="226"/>
                  <a:pt x="512" y="226"/>
                </a:cubicBezTo>
                <a:cubicBezTo>
                  <a:pt x="511" y="226"/>
                  <a:pt x="510" y="223"/>
                  <a:pt x="508" y="223"/>
                </a:cubicBezTo>
                <a:cubicBezTo>
                  <a:pt x="508" y="220"/>
                  <a:pt x="508" y="220"/>
                  <a:pt x="508" y="220"/>
                </a:cubicBezTo>
                <a:cubicBezTo>
                  <a:pt x="506" y="221"/>
                  <a:pt x="502" y="219"/>
                  <a:pt x="501" y="221"/>
                </a:cubicBezTo>
                <a:cubicBezTo>
                  <a:pt x="499" y="219"/>
                  <a:pt x="499" y="222"/>
                  <a:pt x="497" y="222"/>
                </a:cubicBezTo>
                <a:cubicBezTo>
                  <a:pt x="495" y="224"/>
                  <a:pt x="489" y="219"/>
                  <a:pt x="489" y="224"/>
                </a:cubicBezTo>
                <a:cubicBezTo>
                  <a:pt x="486" y="221"/>
                  <a:pt x="485" y="225"/>
                  <a:pt x="483" y="223"/>
                </a:cubicBezTo>
                <a:cubicBezTo>
                  <a:pt x="478" y="224"/>
                  <a:pt x="470" y="223"/>
                  <a:pt x="468" y="228"/>
                </a:cubicBezTo>
                <a:cubicBezTo>
                  <a:pt x="460" y="230"/>
                  <a:pt x="451" y="232"/>
                  <a:pt x="441" y="228"/>
                </a:cubicBezTo>
                <a:cubicBezTo>
                  <a:pt x="429" y="229"/>
                  <a:pt x="418" y="231"/>
                  <a:pt x="402" y="228"/>
                </a:cubicBezTo>
                <a:cubicBezTo>
                  <a:pt x="401" y="231"/>
                  <a:pt x="396" y="226"/>
                  <a:pt x="394" y="229"/>
                </a:cubicBezTo>
                <a:cubicBezTo>
                  <a:pt x="395" y="232"/>
                  <a:pt x="398" y="233"/>
                  <a:pt x="400" y="234"/>
                </a:cubicBezTo>
                <a:cubicBezTo>
                  <a:pt x="398" y="234"/>
                  <a:pt x="395" y="233"/>
                  <a:pt x="392" y="232"/>
                </a:cubicBezTo>
                <a:cubicBezTo>
                  <a:pt x="389" y="227"/>
                  <a:pt x="383" y="228"/>
                  <a:pt x="379" y="228"/>
                </a:cubicBezTo>
                <a:cubicBezTo>
                  <a:pt x="376" y="230"/>
                  <a:pt x="369" y="230"/>
                  <a:pt x="365" y="231"/>
                </a:cubicBezTo>
                <a:cubicBezTo>
                  <a:pt x="364" y="229"/>
                  <a:pt x="363" y="230"/>
                  <a:pt x="362" y="229"/>
                </a:cubicBezTo>
                <a:cubicBezTo>
                  <a:pt x="361" y="233"/>
                  <a:pt x="356" y="229"/>
                  <a:pt x="357" y="233"/>
                </a:cubicBezTo>
                <a:cubicBezTo>
                  <a:pt x="358" y="234"/>
                  <a:pt x="358" y="234"/>
                  <a:pt x="358" y="234"/>
                </a:cubicBezTo>
                <a:cubicBezTo>
                  <a:pt x="355" y="232"/>
                  <a:pt x="356" y="236"/>
                  <a:pt x="353" y="234"/>
                </a:cubicBezTo>
                <a:cubicBezTo>
                  <a:pt x="353" y="232"/>
                  <a:pt x="353" y="232"/>
                  <a:pt x="353" y="232"/>
                </a:cubicBezTo>
                <a:cubicBezTo>
                  <a:pt x="350" y="233"/>
                  <a:pt x="345" y="230"/>
                  <a:pt x="342" y="233"/>
                </a:cubicBezTo>
                <a:cubicBezTo>
                  <a:pt x="344" y="234"/>
                  <a:pt x="345" y="236"/>
                  <a:pt x="344" y="237"/>
                </a:cubicBezTo>
                <a:cubicBezTo>
                  <a:pt x="342" y="238"/>
                  <a:pt x="342" y="233"/>
                  <a:pt x="339" y="234"/>
                </a:cubicBezTo>
                <a:cubicBezTo>
                  <a:pt x="337" y="235"/>
                  <a:pt x="336" y="234"/>
                  <a:pt x="335" y="236"/>
                </a:cubicBezTo>
                <a:cubicBezTo>
                  <a:pt x="326" y="235"/>
                  <a:pt x="324" y="240"/>
                  <a:pt x="316" y="239"/>
                </a:cubicBezTo>
                <a:cubicBezTo>
                  <a:pt x="314" y="239"/>
                  <a:pt x="313" y="240"/>
                  <a:pt x="310" y="238"/>
                </a:cubicBezTo>
                <a:cubicBezTo>
                  <a:pt x="301" y="241"/>
                  <a:pt x="293" y="238"/>
                  <a:pt x="283" y="239"/>
                </a:cubicBezTo>
                <a:cubicBezTo>
                  <a:pt x="280" y="242"/>
                  <a:pt x="273" y="237"/>
                  <a:pt x="272" y="242"/>
                </a:cubicBezTo>
                <a:cubicBezTo>
                  <a:pt x="269" y="241"/>
                  <a:pt x="267" y="240"/>
                  <a:pt x="265" y="240"/>
                </a:cubicBezTo>
                <a:cubicBezTo>
                  <a:pt x="265" y="243"/>
                  <a:pt x="262" y="241"/>
                  <a:pt x="261" y="241"/>
                </a:cubicBezTo>
                <a:cubicBezTo>
                  <a:pt x="259" y="243"/>
                  <a:pt x="254" y="241"/>
                  <a:pt x="256" y="245"/>
                </a:cubicBezTo>
                <a:cubicBezTo>
                  <a:pt x="255" y="246"/>
                  <a:pt x="255" y="245"/>
                  <a:pt x="254" y="244"/>
                </a:cubicBezTo>
                <a:cubicBezTo>
                  <a:pt x="249" y="244"/>
                  <a:pt x="242" y="240"/>
                  <a:pt x="240" y="244"/>
                </a:cubicBezTo>
                <a:cubicBezTo>
                  <a:pt x="238" y="246"/>
                  <a:pt x="234" y="241"/>
                  <a:pt x="233" y="245"/>
                </a:cubicBezTo>
                <a:cubicBezTo>
                  <a:pt x="232" y="245"/>
                  <a:pt x="231" y="243"/>
                  <a:pt x="230" y="243"/>
                </a:cubicBezTo>
                <a:cubicBezTo>
                  <a:pt x="228" y="244"/>
                  <a:pt x="231" y="248"/>
                  <a:pt x="228" y="247"/>
                </a:cubicBezTo>
                <a:cubicBezTo>
                  <a:pt x="225" y="248"/>
                  <a:pt x="221" y="242"/>
                  <a:pt x="221" y="246"/>
                </a:cubicBezTo>
                <a:cubicBezTo>
                  <a:pt x="219" y="244"/>
                  <a:pt x="219" y="244"/>
                  <a:pt x="219" y="244"/>
                </a:cubicBezTo>
                <a:cubicBezTo>
                  <a:pt x="214" y="244"/>
                  <a:pt x="212" y="249"/>
                  <a:pt x="207" y="244"/>
                </a:cubicBezTo>
                <a:cubicBezTo>
                  <a:pt x="204" y="245"/>
                  <a:pt x="208" y="254"/>
                  <a:pt x="202" y="249"/>
                </a:cubicBezTo>
                <a:cubicBezTo>
                  <a:pt x="200" y="247"/>
                  <a:pt x="199" y="245"/>
                  <a:pt x="197" y="244"/>
                </a:cubicBezTo>
                <a:cubicBezTo>
                  <a:pt x="195" y="246"/>
                  <a:pt x="195" y="248"/>
                  <a:pt x="193" y="248"/>
                </a:cubicBezTo>
                <a:cubicBezTo>
                  <a:pt x="193" y="247"/>
                  <a:pt x="192" y="247"/>
                  <a:pt x="191" y="247"/>
                </a:cubicBezTo>
                <a:cubicBezTo>
                  <a:pt x="191" y="248"/>
                  <a:pt x="191" y="249"/>
                  <a:pt x="192" y="250"/>
                </a:cubicBezTo>
                <a:cubicBezTo>
                  <a:pt x="191" y="250"/>
                  <a:pt x="190" y="250"/>
                  <a:pt x="189" y="249"/>
                </a:cubicBezTo>
                <a:cubicBezTo>
                  <a:pt x="186" y="246"/>
                  <a:pt x="184" y="249"/>
                  <a:pt x="181" y="246"/>
                </a:cubicBezTo>
                <a:cubicBezTo>
                  <a:pt x="176" y="242"/>
                  <a:pt x="181" y="250"/>
                  <a:pt x="176" y="246"/>
                </a:cubicBezTo>
                <a:cubicBezTo>
                  <a:pt x="175" y="247"/>
                  <a:pt x="172" y="247"/>
                  <a:pt x="170" y="245"/>
                </a:cubicBezTo>
                <a:cubicBezTo>
                  <a:pt x="170" y="247"/>
                  <a:pt x="168" y="248"/>
                  <a:pt x="165" y="247"/>
                </a:cubicBezTo>
                <a:cubicBezTo>
                  <a:pt x="164" y="246"/>
                  <a:pt x="164" y="246"/>
                  <a:pt x="164" y="246"/>
                </a:cubicBezTo>
                <a:cubicBezTo>
                  <a:pt x="163" y="247"/>
                  <a:pt x="160" y="245"/>
                  <a:pt x="158" y="247"/>
                </a:cubicBezTo>
                <a:cubicBezTo>
                  <a:pt x="160" y="252"/>
                  <a:pt x="152" y="247"/>
                  <a:pt x="154" y="252"/>
                </a:cubicBezTo>
                <a:cubicBezTo>
                  <a:pt x="152" y="252"/>
                  <a:pt x="152" y="252"/>
                  <a:pt x="152" y="252"/>
                </a:cubicBezTo>
                <a:cubicBezTo>
                  <a:pt x="149" y="250"/>
                  <a:pt x="151" y="247"/>
                  <a:pt x="148" y="246"/>
                </a:cubicBezTo>
                <a:cubicBezTo>
                  <a:pt x="144" y="246"/>
                  <a:pt x="145" y="251"/>
                  <a:pt x="140" y="248"/>
                </a:cubicBezTo>
                <a:cubicBezTo>
                  <a:pt x="136" y="248"/>
                  <a:pt x="135" y="256"/>
                  <a:pt x="130" y="248"/>
                </a:cubicBezTo>
                <a:cubicBezTo>
                  <a:pt x="129" y="249"/>
                  <a:pt x="128" y="251"/>
                  <a:pt x="125" y="249"/>
                </a:cubicBezTo>
                <a:cubicBezTo>
                  <a:pt x="125" y="251"/>
                  <a:pt x="123" y="250"/>
                  <a:pt x="121" y="250"/>
                </a:cubicBezTo>
                <a:cubicBezTo>
                  <a:pt x="121" y="249"/>
                  <a:pt x="120" y="248"/>
                  <a:pt x="119" y="248"/>
                </a:cubicBezTo>
                <a:cubicBezTo>
                  <a:pt x="121" y="251"/>
                  <a:pt x="118" y="251"/>
                  <a:pt x="115" y="251"/>
                </a:cubicBezTo>
                <a:cubicBezTo>
                  <a:pt x="111" y="247"/>
                  <a:pt x="111" y="252"/>
                  <a:pt x="109" y="252"/>
                </a:cubicBezTo>
                <a:cubicBezTo>
                  <a:pt x="107" y="254"/>
                  <a:pt x="101" y="251"/>
                  <a:pt x="102" y="256"/>
                </a:cubicBezTo>
                <a:cubicBezTo>
                  <a:pt x="99" y="251"/>
                  <a:pt x="98" y="254"/>
                  <a:pt x="95" y="254"/>
                </a:cubicBezTo>
                <a:cubicBezTo>
                  <a:pt x="94" y="255"/>
                  <a:pt x="94" y="258"/>
                  <a:pt x="92" y="255"/>
                </a:cubicBezTo>
                <a:cubicBezTo>
                  <a:pt x="92" y="258"/>
                  <a:pt x="88" y="258"/>
                  <a:pt x="89" y="260"/>
                </a:cubicBezTo>
                <a:cubicBezTo>
                  <a:pt x="87" y="261"/>
                  <a:pt x="83" y="261"/>
                  <a:pt x="83" y="264"/>
                </a:cubicBezTo>
                <a:cubicBezTo>
                  <a:pt x="80" y="264"/>
                  <a:pt x="81" y="269"/>
                  <a:pt x="76" y="266"/>
                </a:cubicBezTo>
                <a:cubicBezTo>
                  <a:pt x="73" y="266"/>
                  <a:pt x="72" y="270"/>
                  <a:pt x="68" y="267"/>
                </a:cubicBezTo>
                <a:cubicBezTo>
                  <a:pt x="66" y="270"/>
                  <a:pt x="66" y="270"/>
                  <a:pt x="66" y="270"/>
                </a:cubicBezTo>
                <a:cubicBezTo>
                  <a:pt x="62" y="269"/>
                  <a:pt x="59" y="269"/>
                  <a:pt x="55" y="266"/>
                </a:cubicBezTo>
                <a:cubicBezTo>
                  <a:pt x="52" y="269"/>
                  <a:pt x="45" y="263"/>
                  <a:pt x="40" y="263"/>
                </a:cubicBezTo>
                <a:cubicBezTo>
                  <a:pt x="38" y="261"/>
                  <a:pt x="36" y="256"/>
                  <a:pt x="33" y="259"/>
                </a:cubicBezTo>
                <a:cubicBezTo>
                  <a:pt x="32" y="258"/>
                  <a:pt x="34" y="260"/>
                  <a:pt x="33" y="260"/>
                </a:cubicBezTo>
                <a:cubicBezTo>
                  <a:pt x="32" y="261"/>
                  <a:pt x="32" y="261"/>
                  <a:pt x="32" y="261"/>
                </a:cubicBezTo>
                <a:cubicBezTo>
                  <a:pt x="31" y="260"/>
                  <a:pt x="31" y="258"/>
                  <a:pt x="30" y="257"/>
                </a:cubicBezTo>
                <a:cubicBezTo>
                  <a:pt x="31" y="258"/>
                  <a:pt x="31" y="256"/>
                  <a:pt x="32" y="256"/>
                </a:cubicBezTo>
                <a:cubicBezTo>
                  <a:pt x="34" y="256"/>
                  <a:pt x="34" y="255"/>
                  <a:pt x="35" y="254"/>
                </a:cubicBezTo>
                <a:cubicBezTo>
                  <a:pt x="31" y="251"/>
                  <a:pt x="29" y="255"/>
                  <a:pt x="26" y="250"/>
                </a:cubicBezTo>
                <a:cubicBezTo>
                  <a:pt x="27" y="250"/>
                  <a:pt x="29" y="249"/>
                  <a:pt x="29" y="247"/>
                </a:cubicBezTo>
                <a:cubicBezTo>
                  <a:pt x="33" y="248"/>
                  <a:pt x="31" y="243"/>
                  <a:pt x="33" y="241"/>
                </a:cubicBezTo>
                <a:cubicBezTo>
                  <a:pt x="33" y="239"/>
                  <a:pt x="30" y="236"/>
                  <a:pt x="32" y="235"/>
                </a:cubicBezTo>
                <a:cubicBezTo>
                  <a:pt x="32" y="232"/>
                  <a:pt x="33" y="229"/>
                  <a:pt x="33" y="227"/>
                </a:cubicBezTo>
                <a:cubicBezTo>
                  <a:pt x="32" y="222"/>
                  <a:pt x="31" y="219"/>
                  <a:pt x="33" y="215"/>
                </a:cubicBezTo>
                <a:cubicBezTo>
                  <a:pt x="32" y="214"/>
                  <a:pt x="31" y="211"/>
                  <a:pt x="30" y="209"/>
                </a:cubicBezTo>
                <a:cubicBezTo>
                  <a:pt x="34" y="208"/>
                  <a:pt x="27" y="203"/>
                  <a:pt x="26" y="199"/>
                </a:cubicBezTo>
                <a:cubicBezTo>
                  <a:pt x="27" y="195"/>
                  <a:pt x="29" y="189"/>
                  <a:pt x="31" y="185"/>
                </a:cubicBezTo>
                <a:cubicBezTo>
                  <a:pt x="27" y="182"/>
                  <a:pt x="30" y="179"/>
                  <a:pt x="26" y="176"/>
                </a:cubicBezTo>
                <a:cubicBezTo>
                  <a:pt x="23" y="174"/>
                  <a:pt x="22" y="176"/>
                  <a:pt x="20" y="177"/>
                </a:cubicBezTo>
                <a:cubicBezTo>
                  <a:pt x="21" y="178"/>
                  <a:pt x="21" y="179"/>
                  <a:pt x="20" y="180"/>
                </a:cubicBezTo>
                <a:cubicBezTo>
                  <a:pt x="19" y="179"/>
                  <a:pt x="19" y="178"/>
                  <a:pt x="19" y="177"/>
                </a:cubicBezTo>
                <a:cubicBezTo>
                  <a:pt x="17" y="178"/>
                  <a:pt x="15" y="175"/>
                  <a:pt x="13" y="174"/>
                </a:cubicBezTo>
                <a:cubicBezTo>
                  <a:pt x="13" y="171"/>
                  <a:pt x="12" y="167"/>
                  <a:pt x="12" y="164"/>
                </a:cubicBezTo>
                <a:cubicBezTo>
                  <a:pt x="8" y="162"/>
                  <a:pt x="9" y="159"/>
                  <a:pt x="8" y="156"/>
                </a:cubicBezTo>
                <a:cubicBezTo>
                  <a:pt x="8" y="152"/>
                  <a:pt x="11" y="149"/>
                  <a:pt x="7" y="143"/>
                </a:cubicBezTo>
                <a:cubicBezTo>
                  <a:pt x="6" y="140"/>
                  <a:pt x="6" y="136"/>
                  <a:pt x="7" y="134"/>
                </a:cubicBezTo>
                <a:cubicBezTo>
                  <a:pt x="7" y="133"/>
                  <a:pt x="7" y="133"/>
                  <a:pt x="7" y="133"/>
                </a:cubicBezTo>
                <a:cubicBezTo>
                  <a:pt x="8" y="132"/>
                  <a:pt x="10" y="129"/>
                  <a:pt x="13" y="130"/>
                </a:cubicBezTo>
                <a:cubicBezTo>
                  <a:pt x="14" y="130"/>
                  <a:pt x="13" y="128"/>
                  <a:pt x="12" y="128"/>
                </a:cubicBezTo>
                <a:cubicBezTo>
                  <a:pt x="14" y="127"/>
                  <a:pt x="15" y="127"/>
                  <a:pt x="14" y="124"/>
                </a:cubicBezTo>
                <a:cubicBezTo>
                  <a:pt x="13" y="124"/>
                  <a:pt x="13" y="123"/>
                  <a:pt x="12" y="123"/>
                </a:cubicBezTo>
                <a:cubicBezTo>
                  <a:pt x="9" y="123"/>
                  <a:pt x="10" y="127"/>
                  <a:pt x="7" y="127"/>
                </a:cubicBezTo>
                <a:cubicBezTo>
                  <a:pt x="4" y="124"/>
                  <a:pt x="0" y="123"/>
                  <a:pt x="1" y="120"/>
                </a:cubicBezTo>
                <a:cubicBezTo>
                  <a:pt x="3" y="117"/>
                  <a:pt x="3" y="112"/>
                  <a:pt x="5" y="110"/>
                </a:cubicBezTo>
                <a:cubicBezTo>
                  <a:pt x="3" y="107"/>
                  <a:pt x="7" y="109"/>
                  <a:pt x="7" y="107"/>
                </a:cubicBezTo>
                <a:cubicBezTo>
                  <a:pt x="5" y="105"/>
                  <a:pt x="5" y="103"/>
                  <a:pt x="2" y="101"/>
                </a:cubicBezTo>
                <a:cubicBezTo>
                  <a:pt x="0" y="96"/>
                  <a:pt x="4" y="93"/>
                  <a:pt x="6" y="90"/>
                </a:cubicBezTo>
                <a:cubicBezTo>
                  <a:pt x="3" y="84"/>
                  <a:pt x="11" y="83"/>
                  <a:pt x="8" y="77"/>
                </a:cubicBezTo>
                <a:cubicBezTo>
                  <a:pt x="8" y="77"/>
                  <a:pt x="8" y="77"/>
                  <a:pt x="8" y="77"/>
                </a:cubicBezTo>
                <a:cubicBezTo>
                  <a:pt x="9" y="76"/>
                  <a:pt x="7" y="72"/>
                  <a:pt x="9" y="72"/>
                </a:cubicBezTo>
                <a:cubicBezTo>
                  <a:pt x="8" y="69"/>
                  <a:pt x="10" y="68"/>
                  <a:pt x="12" y="67"/>
                </a:cubicBezTo>
                <a:cubicBezTo>
                  <a:pt x="12" y="65"/>
                  <a:pt x="13" y="62"/>
                  <a:pt x="13" y="59"/>
                </a:cubicBezTo>
                <a:cubicBezTo>
                  <a:pt x="17" y="58"/>
                  <a:pt x="14" y="52"/>
                  <a:pt x="18" y="52"/>
                </a:cubicBezTo>
                <a:cubicBezTo>
                  <a:pt x="16" y="50"/>
                  <a:pt x="16" y="48"/>
                  <a:pt x="16" y="46"/>
                </a:cubicBezTo>
                <a:cubicBezTo>
                  <a:pt x="17" y="44"/>
                  <a:pt x="18" y="43"/>
                  <a:pt x="20" y="43"/>
                </a:cubicBezTo>
                <a:cubicBezTo>
                  <a:pt x="19" y="40"/>
                  <a:pt x="19" y="40"/>
                  <a:pt x="19" y="40"/>
                </a:cubicBezTo>
                <a:cubicBezTo>
                  <a:pt x="20" y="40"/>
                  <a:pt x="21" y="41"/>
                  <a:pt x="21" y="41"/>
                </a:cubicBezTo>
                <a:cubicBezTo>
                  <a:pt x="18" y="36"/>
                  <a:pt x="24" y="37"/>
                  <a:pt x="21" y="33"/>
                </a:cubicBezTo>
                <a:cubicBezTo>
                  <a:pt x="23" y="32"/>
                  <a:pt x="23" y="28"/>
                  <a:pt x="26" y="28"/>
                </a:cubicBezTo>
                <a:cubicBezTo>
                  <a:pt x="22" y="22"/>
                  <a:pt x="14" y="62"/>
                  <a:pt x="12" y="57"/>
                </a:cubicBezTo>
                <a:cubicBezTo>
                  <a:pt x="12" y="56"/>
                  <a:pt x="13" y="55"/>
                  <a:pt x="14" y="54"/>
                </a:cubicBezTo>
                <a:cubicBezTo>
                  <a:pt x="11" y="45"/>
                  <a:pt x="21" y="50"/>
                  <a:pt x="22" y="44"/>
                </a:cubicBezTo>
                <a:cubicBezTo>
                  <a:pt x="26" y="44"/>
                  <a:pt x="29" y="40"/>
                  <a:pt x="33" y="39"/>
                </a:cubicBezTo>
                <a:cubicBezTo>
                  <a:pt x="36" y="41"/>
                  <a:pt x="37" y="38"/>
                  <a:pt x="40" y="39"/>
                </a:cubicBezTo>
                <a:cubicBezTo>
                  <a:pt x="45" y="43"/>
                  <a:pt x="42" y="35"/>
                  <a:pt x="47" y="39"/>
                </a:cubicBezTo>
                <a:cubicBezTo>
                  <a:pt x="49" y="39"/>
                  <a:pt x="47" y="36"/>
                  <a:pt x="50" y="36"/>
                </a:cubicBezTo>
                <a:cubicBezTo>
                  <a:pt x="51" y="37"/>
                  <a:pt x="53" y="38"/>
                  <a:pt x="54" y="39"/>
                </a:cubicBezTo>
                <a:cubicBezTo>
                  <a:pt x="56" y="35"/>
                  <a:pt x="62" y="37"/>
                  <a:pt x="63" y="33"/>
                </a:cubicBezTo>
                <a:cubicBezTo>
                  <a:pt x="62" y="32"/>
                  <a:pt x="62" y="32"/>
                  <a:pt x="62" y="32"/>
                </a:cubicBezTo>
                <a:cubicBezTo>
                  <a:pt x="63" y="31"/>
                  <a:pt x="65" y="31"/>
                  <a:pt x="64" y="30"/>
                </a:cubicBezTo>
                <a:cubicBezTo>
                  <a:pt x="69" y="32"/>
                  <a:pt x="71" y="31"/>
                  <a:pt x="76" y="31"/>
                </a:cubicBezTo>
                <a:cubicBezTo>
                  <a:pt x="78" y="30"/>
                  <a:pt x="77" y="37"/>
                  <a:pt x="78" y="35"/>
                </a:cubicBezTo>
                <a:cubicBezTo>
                  <a:pt x="86" y="40"/>
                  <a:pt x="82" y="30"/>
                  <a:pt x="90" y="33"/>
                </a:cubicBezTo>
                <a:cubicBezTo>
                  <a:pt x="90" y="30"/>
                  <a:pt x="97" y="36"/>
                  <a:pt x="97" y="32"/>
                </a:cubicBezTo>
                <a:cubicBezTo>
                  <a:pt x="100" y="32"/>
                  <a:pt x="104" y="32"/>
                  <a:pt x="106" y="29"/>
                </a:cubicBezTo>
                <a:cubicBezTo>
                  <a:pt x="108" y="30"/>
                  <a:pt x="108" y="27"/>
                  <a:pt x="112" y="29"/>
                </a:cubicBezTo>
                <a:cubicBezTo>
                  <a:pt x="111" y="28"/>
                  <a:pt x="111" y="27"/>
                  <a:pt x="113" y="26"/>
                </a:cubicBezTo>
                <a:cubicBezTo>
                  <a:pt x="115" y="26"/>
                  <a:pt x="117" y="26"/>
                  <a:pt x="119" y="29"/>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06"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7"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损失分析</a:t>
            </a:r>
            <a:endParaRPr lang="en-US" sz="1800" b="0" strike="noStrike" spc="-1">
              <a:solidFill>
                <a:srgbClr val="FFFFFF"/>
              </a:solidFill>
              <a:latin typeface="Arial"/>
            </a:endParaRPr>
          </a:p>
        </p:txBody>
      </p:sp>
      <p:sp>
        <p:nvSpPr>
          <p:cNvPr id="108" name="content.2.content"/>
          <p:cNvSpPr/>
          <p:nvPr/>
        </p:nvSpPr>
        <p:spPr>
          <a:xfrm>
            <a:off x="3666960" y="2944440"/>
            <a:ext cx="206712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分析医院安全事故可能带来的损失</a:t>
            </a:r>
            <a:endParaRPr lang="en-US" sz="1400" b="0" strike="noStrike" spc="-1">
              <a:solidFill>
                <a:srgbClr val="FFFFFF"/>
              </a:solidFill>
              <a:latin typeface="Arial"/>
            </a:endParaRPr>
          </a:p>
        </p:txBody>
      </p:sp>
      <p:sp>
        <p:nvSpPr>
          <p:cNvPr id="109"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0"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具体措施</a:t>
            </a:r>
            <a:endParaRPr lang="en-US" sz="1800" b="0" strike="noStrike" spc="-1">
              <a:solidFill>
                <a:srgbClr val="FFFFFF"/>
              </a:solidFill>
              <a:latin typeface="Arial"/>
            </a:endParaRPr>
          </a:p>
        </p:txBody>
      </p:sp>
      <p:sp>
        <p:nvSpPr>
          <p:cNvPr id="111" name="content.3.content"/>
          <p:cNvSpPr/>
          <p:nvPr/>
        </p:nvSpPr>
        <p:spPr>
          <a:xfrm>
            <a:off x="6424200" y="2945160"/>
            <a:ext cx="209592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提出应对医院安全事故的具体措施</a:t>
            </a:r>
            <a:endParaRPr lang="en-US" sz="1400" b="0" strike="noStrike" spc="-1">
              <a:solidFill>
                <a:srgbClr val="FFFFFF"/>
              </a:solidFill>
              <a:latin typeface="Arial"/>
            </a:endParaRPr>
          </a:p>
        </p:txBody>
      </p:sp>
      <p:sp>
        <p:nvSpPr>
          <p:cNvPr id="112"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3"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lt1"/>
                </a:solidFill>
                <a:latin typeface="微软雅黑"/>
                <a:ea typeface="微软雅黑"/>
              </a:rPr>
              <a:t> </a:t>
            </a:r>
            <a:endParaRPr lang="en-US" sz="1800" b="0" strike="noStrike" spc="-1">
              <a:solidFill>
                <a:srgbClr val="FFFFFF"/>
              </a:solidFill>
              <a:latin typeface="Arial"/>
            </a:endParaRPr>
          </a:p>
        </p:txBody>
      </p:sp>
      <p:sp>
        <p:nvSpPr>
          <p:cNvPr id="114" name="content.4.content"/>
          <p:cNvSpPr/>
          <p:nvPr/>
        </p:nvSpPr>
        <p:spPr>
          <a:xfrm>
            <a:off x="9168120" y="29451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lt1"/>
                </a:solidFill>
                <a:latin typeface="微软雅黑"/>
                <a:ea typeface="微软雅黑"/>
              </a:rPr>
              <a:t> </a:t>
            </a:r>
            <a:endParaRPr lang="en-US" sz="1400" b="0" strike="noStrike" spc="-1">
              <a:solidFill>
                <a:srgbClr val="FFFFFF"/>
              </a:solidFill>
              <a:latin typeface="Arial"/>
            </a:endParaRPr>
          </a:p>
        </p:txBody>
      </p:sp>
      <p:sp>
        <p:nvSpPr>
          <p:cNvPr id="115"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医院安全事故应急预案的风险评估</a:t>
            </a:r>
            <a:endParaRPr lang="en-US" sz="3600" b="0" strike="noStrike" spc="-1">
              <a:solidFill>
                <a:schemeClr val="dk1"/>
              </a:solidFill>
              <a:latin typeface="Arial"/>
            </a:endParaRPr>
          </a:p>
        </p:txBody>
      </p:sp>
      <p:sp>
        <p:nvSpPr>
          <p:cNvPr id="116"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7"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事件概率评估</a:t>
            </a:r>
            <a:endParaRPr lang="en-US" sz="1800" b="0" strike="noStrike" spc="-1">
              <a:solidFill>
                <a:srgbClr val="FFFFFF"/>
              </a:solidFill>
              <a:latin typeface="Arial"/>
            </a:endParaRPr>
          </a:p>
        </p:txBody>
      </p:sp>
      <p:sp>
        <p:nvSpPr>
          <p:cNvPr id="118" name="content.1.content"/>
          <p:cNvSpPr/>
          <p:nvPr/>
        </p:nvSpPr>
        <p:spPr>
          <a:xfrm>
            <a:off x="872640" y="2944440"/>
            <a:ext cx="208296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lt1"/>
                </a:solidFill>
                <a:latin typeface="微软雅黑"/>
                <a:ea typeface="微软雅黑"/>
              </a:rPr>
              <a:t>对医院各类安全事故发生概率进行评估</a:t>
            </a:r>
            <a:endParaRPr lang="en-US" sz="14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9"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20"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确定医院安全事故应急预案的应对时效性和效果评估指标</a:t>
            </a:r>
            <a:endParaRPr lang="en-US" sz="1600" b="0" strike="noStrike" spc="-1">
              <a:solidFill>
                <a:srgbClr val="FFFFFF"/>
              </a:solidFill>
              <a:latin typeface="Arial"/>
            </a:endParaRPr>
          </a:p>
        </p:txBody>
      </p:sp>
      <p:sp>
        <p:nvSpPr>
          <p:cNvPr id="121"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设定医院安全事故应急预案的目标和指标</a:t>
            </a:r>
            <a:endParaRPr lang="en-US" sz="3600" b="0" strike="noStrike" spc="-1">
              <a:solidFill>
                <a:schemeClr val="dk1"/>
              </a:solidFill>
              <a:latin typeface="Arial"/>
            </a:endParaRPr>
          </a:p>
        </p:txBody>
      </p:sp>
      <p:sp>
        <p:nvSpPr>
          <p:cNvPr id="122"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时效性和效果评估</a:t>
            </a:r>
            <a:endParaRPr lang="en-US" sz="2000" b="0" strike="noStrike" spc="-1">
              <a:solidFill>
                <a:srgbClr val="FFFFFF"/>
              </a:solidFill>
              <a:latin typeface="Arial"/>
            </a:endParaRPr>
          </a:p>
        </p:txBody>
      </p:sp>
      <p:sp>
        <p:nvSpPr>
          <p:cNvPr id="123"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设定医院安全事故应急预案的绩效评估标准</a:t>
            </a:r>
            <a:endParaRPr lang="en-US" sz="1600" b="0" strike="noStrike" spc="-1">
              <a:solidFill>
                <a:srgbClr val="FFFFFF"/>
              </a:solidFill>
              <a:latin typeface="Arial"/>
            </a:endParaRPr>
          </a:p>
        </p:txBody>
      </p:sp>
      <p:sp>
        <p:nvSpPr>
          <p:cNvPr id="124"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绩效评估标准</a:t>
            </a:r>
            <a:endParaRPr lang="en-US" sz="2000" b="0" strike="noStrike" spc="-1">
              <a:solidFill>
                <a:srgbClr val="FFFFFF"/>
              </a:solidFill>
              <a:latin typeface="Arial"/>
            </a:endParaRPr>
          </a:p>
        </p:txBody>
      </p:sp>
      <p:sp>
        <p:nvSpPr>
          <p:cNvPr id="125"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126"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
        <p:nvSpPr>
          <p:cNvPr id="127"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128"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9" name="Freeform 5"/>
          <p:cNvSpPr/>
          <p:nvPr/>
        </p:nvSpPr>
        <p:spPr>
          <a:xfrm>
            <a:off x="955080" y="136080"/>
            <a:ext cx="7431480" cy="6721560"/>
          </a:xfrm>
          <a:custGeom>
            <a:gdLst>
              <a:gd name="textAreaLeft" fmla="*/ 0 w 7431480"/>
              <a:gd name="textAreaRight" fmla="*/ 7431840 w 7431480"/>
              <a:gd name="textAreaTop" fmla="*/ 0 h 6721560"/>
              <a:gd name="textAreaBottom" fmla="*/ 6721920 h 6721560"/>
            </a:gdLst>
            <a:rect l="textAreaLeft" t="textAreaTop" r="textAreaRight" b="textAreaBottom"/>
            <a:pathLst>
              <a:path w="569" h="507">
                <a:moveTo>
                  <a:pt x="118" y="3"/>
                </a:moveTo>
                <a:cubicBezTo>
                  <a:pt x="118" y="1"/>
                  <a:pt x="118" y="0"/>
                  <a:pt x="116" y="0"/>
                </a:cubicBezTo>
                <a:cubicBezTo>
                  <a:pt x="115" y="0"/>
                  <a:pt x="115" y="1"/>
                  <a:pt x="115" y="2"/>
                </a:cubicBezTo>
                <a:cubicBezTo>
                  <a:pt x="116" y="3"/>
                  <a:pt x="116" y="3"/>
                  <a:pt x="118" y="3"/>
                </a:cubicBezTo>
                <a:close/>
                <a:moveTo>
                  <a:pt x="72" y="5"/>
                </a:moveTo>
                <a:cubicBezTo>
                  <a:pt x="75" y="7"/>
                  <a:pt x="76" y="11"/>
                  <a:pt x="80" y="12"/>
                </a:cubicBezTo>
                <a:cubicBezTo>
                  <a:pt x="80" y="8"/>
                  <a:pt x="75" y="7"/>
                  <a:pt x="74" y="4"/>
                </a:cubicBezTo>
                <a:cubicBezTo>
                  <a:pt x="71" y="4"/>
                  <a:pt x="71" y="1"/>
                  <a:pt x="69" y="0"/>
                </a:cubicBezTo>
                <a:cubicBezTo>
                  <a:pt x="67" y="3"/>
                  <a:pt x="72" y="2"/>
                  <a:pt x="72" y="5"/>
                </a:cubicBezTo>
                <a:close/>
                <a:moveTo>
                  <a:pt x="339" y="3"/>
                </a:moveTo>
                <a:cubicBezTo>
                  <a:pt x="338" y="3"/>
                  <a:pt x="337" y="3"/>
                  <a:pt x="337" y="5"/>
                </a:cubicBezTo>
                <a:cubicBezTo>
                  <a:pt x="338" y="4"/>
                  <a:pt x="339" y="4"/>
                  <a:pt x="339" y="3"/>
                </a:cubicBezTo>
                <a:close/>
                <a:moveTo>
                  <a:pt x="361" y="6"/>
                </a:moveTo>
                <a:cubicBezTo>
                  <a:pt x="362" y="6"/>
                  <a:pt x="364" y="6"/>
                  <a:pt x="364" y="6"/>
                </a:cubicBezTo>
                <a:cubicBezTo>
                  <a:pt x="364" y="5"/>
                  <a:pt x="364" y="4"/>
                  <a:pt x="364" y="3"/>
                </a:cubicBezTo>
                <a:cubicBezTo>
                  <a:pt x="362" y="3"/>
                  <a:pt x="362" y="4"/>
                  <a:pt x="361" y="4"/>
                </a:cubicBezTo>
                <a:cubicBezTo>
                  <a:pt x="361" y="5"/>
                  <a:pt x="360" y="6"/>
                  <a:pt x="361" y="6"/>
                </a:cubicBezTo>
                <a:close/>
                <a:moveTo>
                  <a:pt x="273" y="9"/>
                </a:moveTo>
                <a:cubicBezTo>
                  <a:pt x="272" y="8"/>
                  <a:pt x="274" y="7"/>
                  <a:pt x="272" y="7"/>
                </a:cubicBezTo>
                <a:cubicBezTo>
                  <a:pt x="271" y="7"/>
                  <a:pt x="272" y="10"/>
                  <a:pt x="273" y="9"/>
                </a:cubicBezTo>
                <a:close/>
                <a:moveTo>
                  <a:pt x="325" y="8"/>
                </a:moveTo>
                <a:cubicBezTo>
                  <a:pt x="324" y="7"/>
                  <a:pt x="324" y="8"/>
                  <a:pt x="323" y="9"/>
                </a:cubicBezTo>
                <a:cubicBezTo>
                  <a:pt x="324" y="10"/>
                  <a:pt x="323" y="11"/>
                  <a:pt x="324" y="12"/>
                </a:cubicBezTo>
                <a:cubicBezTo>
                  <a:pt x="325" y="11"/>
                  <a:pt x="326" y="10"/>
                  <a:pt x="325" y="8"/>
                </a:cubicBezTo>
                <a:close/>
                <a:moveTo>
                  <a:pt x="398" y="16"/>
                </a:moveTo>
                <a:cubicBezTo>
                  <a:pt x="397" y="15"/>
                  <a:pt x="395" y="17"/>
                  <a:pt x="396" y="18"/>
                </a:cubicBezTo>
                <a:cubicBezTo>
                  <a:pt x="397" y="18"/>
                  <a:pt x="398" y="17"/>
                  <a:pt x="398" y="16"/>
                </a:cubicBezTo>
                <a:close/>
                <a:moveTo>
                  <a:pt x="281" y="21"/>
                </a:moveTo>
                <a:cubicBezTo>
                  <a:pt x="282" y="21"/>
                  <a:pt x="282" y="20"/>
                  <a:pt x="283" y="20"/>
                </a:cubicBezTo>
                <a:cubicBezTo>
                  <a:pt x="283" y="13"/>
                  <a:pt x="277" y="21"/>
                  <a:pt x="281" y="21"/>
                </a:cubicBezTo>
                <a:close/>
                <a:moveTo>
                  <a:pt x="86" y="18"/>
                </a:moveTo>
                <a:cubicBezTo>
                  <a:pt x="86" y="19"/>
                  <a:pt x="85" y="19"/>
                  <a:pt x="86" y="20"/>
                </a:cubicBezTo>
                <a:cubicBezTo>
                  <a:pt x="87" y="20"/>
                  <a:pt x="87" y="18"/>
                  <a:pt x="86" y="18"/>
                </a:cubicBezTo>
                <a:close/>
                <a:moveTo>
                  <a:pt x="103" y="21"/>
                </a:moveTo>
                <a:cubicBezTo>
                  <a:pt x="102" y="21"/>
                  <a:pt x="102" y="20"/>
                  <a:pt x="101" y="20"/>
                </a:cubicBezTo>
                <a:cubicBezTo>
                  <a:pt x="101" y="20"/>
                  <a:pt x="101" y="20"/>
                  <a:pt x="101" y="20"/>
                </a:cubicBezTo>
                <a:cubicBezTo>
                  <a:pt x="101" y="21"/>
                  <a:pt x="102" y="21"/>
                  <a:pt x="103" y="21"/>
                </a:cubicBezTo>
                <a:close/>
                <a:moveTo>
                  <a:pt x="342" y="21"/>
                </a:moveTo>
                <a:cubicBezTo>
                  <a:pt x="341" y="21"/>
                  <a:pt x="340" y="22"/>
                  <a:pt x="340" y="23"/>
                </a:cubicBezTo>
                <a:cubicBezTo>
                  <a:pt x="341" y="23"/>
                  <a:pt x="342" y="22"/>
                  <a:pt x="342" y="21"/>
                </a:cubicBezTo>
                <a:close/>
                <a:moveTo>
                  <a:pt x="336" y="23"/>
                </a:moveTo>
                <a:cubicBezTo>
                  <a:pt x="336" y="23"/>
                  <a:pt x="336" y="24"/>
                  <a:pt x="336" y="25"/>
                </a:cubicBezTo>
                <a:cubicBezTo>
                  <a:pt x="336" y="25"/>
                  <a:pt x="337" y="24"/>
                  <a:pt x="336" y="23"/>
                </a:cubicBezTo>
                <a:close/>
                <a:moveTo>
                  <a:pt x="171" y="31"/>
                </a:moveTo>
                <a:cubicBezTo>
                  <a:pt x="171" y="28"/>
                  <a:pt x="170" y="24"/>
                  <a:pt x="166" y="24"/>
                </a:cubicBezTo>
                <a:cubicBezTo>
                  <a:pt x="165" y="26"/>
                  <a:pt x="166" y="26"/>
                  <a:pt x="166" y="29"/>
                </a:cubicBezTo>
                <a:cubicBezTo>
                  <a:pt x="168" y="29"/>
                  <a:pt x="169" y="32"/>
                  <a:pt x="171" y="31"/>
                </a:cubicBezTo>
                <a:close/>
                <a:moveTo>
                  <a:pt x="311" y="25"/>
                </a:moveTo>
                <a:cubicBezTo>
                  <a:pt x="310" y="24"/>
                  <a:pt x="309" y="25"/>
                  <a:pt x="310" y="26"/>
                </a:cubicBezTo>
                <a:cubicBezTo>
                  <a:pt x="311" y="26"/>
                  <a:pt x="311" y="26"/>
                  <a:pt x="311" y="25"/>
                </a:cubicBezTo>
                <a:close/>
                <a:moveTo>
                  <a:pt x="299" y="28"/>
                </a:moveTo>
                <a:cubicBezTo>
                  <a:pt x="299" y="27"/>
                  <a:pt x="300" y="26"/>
                  <a:pt x="299" y="26"/>
                </a:cubicBezTo>
                <a:cubicBezTo>
                  <a:pt x="299" y="27"/>
                  <a:pt x="298" y="27"/>
                  <a:pt x="299" y="28"/>
                </a:cubicBezTo>
                <a:close/>
                <a:moveTo>
                  <a:pt x="386" y="27"/>
                </a:moveTo>
                <a:cubicBezTo>
                  <a:pt x="384" y="28"/>
                  <a:pt x="381" y="28"/>
                  <a:pt x="380" y="30"/>
                </a:cubicBezTo>
                <a:cubicBezTo>
                  <a:pt x="381" y="36"/>
                  <a:pt x="390" y="29"/>
                  <a:pt x="386" y="27"/>
                </a:cubicBezTo>
                <a:close/>
                <a:moveTo>
                  <a:pt x="88" y="32"/>
                </a:moveTo>
                <a:cubicBezTo>
                  <a:pt x="89" y="31"/>
                  <a:pt x="89" y="32"/>
                  <a:pt x="91" y="32"/>
                </a:cubicBezTo>
                <a:cubicBezTo>
                  <a:pt x="91" y="30"/>
                  <a:pt x="89" y="29"/>
                  <a:pt x="88" y="28"/>
                </a:cubicBezTo>
                <a:cubicBezTo>
                  <a:pt x="87" y="29"/>
                  <a:pt x="88" y="31"/>
                  <a:pt x="88" y="32"/>
                </a:cubicBezTo>
                <a:close/>
                <a:moveTo>
                  <a:pt x="238" y="28"/>
                </a:moveTo>
                <a:cubicBezTo>
                  <a:pt x="237" y="28"/>
                  <a:pt x="237" y="28"/>
                  <a:pt x="237" y="28"/>
                </a:cubicBezTo>
                <a:cubicBezTo>
                  <a:pt x="236" y="29"/>
                  <a:pt x="238" y="29"/>
                  <a:pt x="238" y="28"/>
                </a:cubicBezTo>
                <a:close/>
                <a:moveTo>
                  <a:pt x="399" y="28"/>
                </a:moveTo>
                <a:cubicBezTo>
                  <a:pt x="398" y="28"/>
                  <a:pt x="396" y="27"/>
                  <a:pt x="395" y="28"/>
                </a:cubicBezTo>
                <a:cubicBezTo>
                  <a:pt x="395" y="30"/>
                  <a:pt x="396" y="30"/>
                  <a:pt x="396" y="31"/>
                </a:cubicBezTo>
                <a:cubicBezTo>
                  <a:pt x="398" y="31"/>
                  <a:pt x="399" y="29"/>
                  <a:pt x="399" y="28"/>
                </a:cubicBezTo>
                <a:close/>
                <a:moveTo>
                  <a:pt x="401" y="38"/>
                </a:moveTo>
                <a:cubicBezTo>
                  <a:pt x="401" y="37"/>
                  <a:pt x="403" y="38"/>
                  <a:pt x="402" y="36"/>
                </a:cubicBezTo>
                <a:cubicBezTo>
                  <a:pt x="398" y="36"/>
                  <a:pt x="394" y="39"/>
                  <a:pt x="390" y="41"/>
                </a:cubicBezTo>
                <a:cubicBezTo>
                  <a:pt x="394" y="41"/>
                  <a:pt x="398" y="38"/>
                  <a:pt x="401" y="38"/>
                </a:cubicBezTo>
                <a:close/>
                <a:moveTo>
                  <a:pt x="161" y="41"/>
                </a:moveTo>
                <a:cubicBezTo>
                  <a:pt x="162" y="40"/>
                  <a:pt x="163" y="39"/>
                  <a:pt x="163" y="38"/>
                </a:cubicBezTo>
                <a:cubicBezTo>
                  <a:pt x="162" y="37"/>
                  <a:pt x="161" y="38"/>
                  <a:pt x="159" y="38"/>
                </a:cubicBezTo>
                <a:cubicBezTo>
                  <a:pt x="160" y="40"/>
                  <a:pt x="160" y="41"/>
                  <a:pt x="161" y="41"/>
                </a:cubicBezTo>
                <a:close/>
                <a:moveTo>
                  <a:pt x="184" y="39"/>
                </a:moveTo>
                <a:cubicBezTo>
                  <a:pt x="183" y="39"/>
                  <a:pt x="183" y="39"/>
                  <a:pt x="183" y="38"/>
                </a:cubicBezTo>
                <a:cubicBezTo>
                  <a:pt x="182" y="40"/>
                  <a:pt x="182" y="42"/>
                  <a:pt x="183" y="43"/>
                </a:cubicBezTo>
                <a:cubicBezTo>
                  <a:pt x="184" y="41"/>
                  <a:pt x="183" y="40"/>
                  <a:pt x="184" y="39"/>
                </a:cubicBezTo>
                <a:close/>
                <a:moveTo>
                  <a:pt x="84" y="42"/>
                </a:moveTo>
                <a:cubicBezTo>
                  <a:pt x="85" y="42"/>
                  <a:pt x="85" y="41"/>
                  <a:pt x="85" y="40"/>
                </a:cubicBezTo>
                <a:cubicBezTo>
                  <a:pt x="84" y="40"/>
                  <a:pt x="83" y="40"/>
                  <a:pt x="83" y="41"/>
                </a:cubicBezTo>
                <a:cubicBezTo>
                  <a:pt x="83" y="42"/>
                  <a:pt x="83" y="42"/>
                  <a:pt x="84" y="42"/>
                </a:cubicBezTo>
                <a:close/>
                <a:moveTo>
                  <a:pt x="390" y="40"/>
                </a:moveTo>
                <a:cubicBezTo>
                  <a:pt x="387" y="41"/>
                  <a:pt x="384" y="41"/>
                  <a:pt x="381" y="42"/>
                </a:cubicBezTo>
                <a:cubicBezTo>
                  <a:pt x="384" y="42"/>
                  <a:pt x="388" y="42"/>
                  <a:pt x="390" y="40"/>
                </a:cubicBezTo>
                <a:close/>
                <a:moveTo>
                  <a:pt x="155" y="60"/>
                </a:moveTo>
                <a:cubicBezTo>
                  <a:pt x="157" y="59"/>
                  <a:pt x="158" y="57"/>
                  <a:pt x="158" y="55"/>
                </a:cubicBezTo>
                <a:cubicBezTo>
                  <a:pt x="158" y="54"/>
                  <a:pt x="157" y="53"/>
                  <a:pt x="157" y="52"/>
                </a:cubicBezTo>
                <a:cubicBezTo>
                  <a:pt x="158" y="50"/>
                  <a:pt x="158" y="48"/>
                  <a:pt x="158" y="47"/>
                </a:cubicBezTo>
                <a:cubicBezTo>
                  <a:pt x="158" y="47"/>
                  <a:pt x="157" y="47"/>
                  <a:pt x="157" y="47"/>
                </a:cubicBezTo>
                <a:cubicBezTo>
                  <a:pt x="157" y="42"/>
                  <a:pt x="154" y="42"/>
                  <a:pt x="152" y="40"/>
                </a:cubicBezTo>
                <a:cubicBezTo>
                  <a:pt x="151" y="42"/>
                  <a:pt x="150" y="42"/>
                  <a:pt x="149" y="44"/>
                </a:cubicBezTo>
                <a:cubicBezTo>
                  <a:pt x="149" y="46"/>
                  <a:pt x="151" y="49"/>
                  <a:pt x="152" y="50"/>
                </a:cubicBezTo>
                <a:cubicBezTo>
                  <a:pt x="149" y="54"/>
                  <a:pt x="149" y="60"/>
                  <a:pt x="155" y="60"/>
                </a:cubicBezTo>
                <a:close/>
                <a:moveTo>
                  <a:pt x="202" y="42"/>
                </a:moveTo>
                <a:cubicBezTo>
                  <a:pt x="202" y="42"/>
                  <a:pt x="202" y="41"/>
                  <a:pt x="202" y="41"/>
                </a:cubicBezTo>
                <a:cubicBezTo>
                  <a:pt x="202" y="42"/>
                  <a:pt x="201" y="42"/>
                  <a:pt x="202" y="42"/>
                </a:cubicBezTo>
                <a:close/>
                <a:moveTo>
                  <a:pt x="372" y="49"/>
                </a:moveTo>
                <a:cubicBezTo>
                  <a:pt x="372" y="50"/>
                  <a:pt x="372" y="50"/>
                  <a:pt x="372" y="51"/>
                </a:cubicBezTo>
                <a:cubicBezTo>
                  <a:pt x="374" y="52"/>
                  <a:pt x="374" y="51"/>
                  <a:pt x="376" y="51"/>
                </a:cubicBezTo>
                <a:cubicBezTo>
                  <a:pt x="376" y="50"/>
                  <a:pt x="375" y="49"/>
                  <a:pt x="375" y="48"/>
                </a:cubicBezTo>
                <a:cubicBezTo>
                  <a:pt x="375" y="48"/>
                  <a:pt x="374" y="48"/>
                  <a:pt x="374" y="48"/>
                </a:cubicBezTo>
                <a:cubicBezTo>
                  <a:pt x="374" y="49"/>
                  <a:pt x="373" y="49"/>
                  <a:pt x="372" y="49"/>
                </a:cubicBezTo>
                <a:close/>
                <a:moveTo>
                  <a:pt x="340" y="52"/>
                </a:moveTo>
                <a:cubicBezTo>
                  <a:pt x="340" y="51"/>
                  <a:pt x="338" y="51"/>
                  <a:pt x="338" y="51"/>
                </a:cubicBezTo>
                <a:cubicBezTo>
                  <a:pt x="339" y="50"/>
                  <a:pt x="339" y="50"/>
                  <a:pt x="338" y="49"/>
                </a:cubicBezTo>
                <a:cubicBezTo>
                  <a:pt x="335" y="47"/>
                  <a:pt x="331" y="53"/>
                  <a:pt x="337" y="53"/>
                </a:cubicBezTo>
                <a:cubicBezTo>
                  <a:pt x="337" y="51"/>
                  <a:pt x="339" y="53"/>
                  <a:pt x="340" y="52"/>
                </a:cubicBezTo>
                <a:close/>
                <a:moveTo>
                  <a:pt x="176" y="52"/>
                </a:moveTo>
                <a:cubicBezTo>
                  <a:pt x="176" y="51"/>
                  <a:pt x="175" y="50"/>
                  <a:pt x="174" y="50"/>
                </a:cubicBezTo>
                <a:cubicBezTo>
                  <a:pt x="172" y="52"/>
                  <a:pt x="175" y="56"/>
                  <a:pt x="176" y="52"/>
                </a:cubicBezTo>
                <a:close/>
                <a:moveTo>
                  <a:pt x="65" y="52"/>
                </a:moveTo>
                <a:cubicBezTo>
                  <a:pt x="66" y="52"/>
                  <a:pt x="66" y="52"/>
                  <a:pt x="66" y="51"/>
                </a:cubicBezTo>
                <a:cubicBezTo>
                  <a:pt x="65" y="51"/>
                  <a:pt x="65" y="49"/>
                  <a:pt x="64" y="50"/>
                </a:cubicBezTo>
                <a:cubicBezTo>
                  <a:pt x="63" y="51"/>
                  <a:pt x="63" y="52"/>
                  <a:pt x="65" y="52"/>
                </a:cubicBezTo>
                <a:close/>
                <a:moveTo>
                  <a:pt x="144" y="53"/>
                </a:moveTo>
                <a:cubicBezTo>
                  <a:pt x="143" y="52"/>
                  <a:pt x="143" y="50"/>
                  <a:pt x="142" y="50"/>
                </a:cubicBezTo>
                <a:cubicBezTo>
                  <a:pt x="141" y="51"/>
                  <a:pt x="143" y="53"/>
                  <a:pt x="144" y="53"/>
                </a:cubicBezTo>
                <a:close/>
                <a:moveTo>
                  <a:pt x="291" y="54"/>
                </a:moveTo>
                <a:cubicBezTo>
                  <a:pt x="291" y="55"/>
                  <a:pt x="291" y="55"/>
                  <a:pt x="291" y="55"/>
                </a:cubicBezTo>
                <a:cubicBezTo>
                  <a:pt x="292" y="56"/>
                  <a:pt x="292" y="55"/>
                  <a:pt x="292" y="55"/>
                </a:cubicBezTo>
                <a:cubicBezTo>
                  <a:pt x="292" y="55"/>
                  <a:pt x="292" y="54"/>
                  <a:pt x="291" y="54"/>
                </a:cubicBezTo>
                <a:close/>
                <a:moveTo>
                  <a:pt x="165" y="55"/>
                </a:moveTo>
                <a:cubicBezTo>
                  <a:pt x="164" y="55"/>
                  <a:pt x="164" y="55"/>
                  <a:pt x="164" y="55"/>
                </a:cubicBezTo>
                <a:cubicBezTo>
                  <a:pt x="164" y="57"/>
                  <a:pt x="164" y="57"/>
                  <a:pt x="164" y="57"/>
                </a:cubicBezTo>
                <a:cubicBezTo>
                  <a:pt x="165" y="57"/>
                  <a:pt x="165" y="56"/>
                  <a:pt x="165" y="55"/>
                </a:cubicBezTo>
                <a:close/>
                <a:moveTo>
                  <a:pt x="142" y="58"/>
                </a:moveTo>
                <a:cubicBezTo>
                  <a:pt x="143" y="57"/>
                  <a:pt x="142" y="55"/>
                  <a:pt x="141" y="55"/>
                </a:cubicBezTo>
                <a:cubicBezTo>
                  <a:pt x="140" y="56"/>
                  <a:pt x="141" y="58"/>
                  <a:pt x="142" y="58"/>
                </a:cubicBezTo>
                <a:close/>
                <a:moveTo>
                  <a:pt x="343" y="64"/>
                </a:moveTo>
                <a:cubicBezTo>
                  <a:pt x="343" y="62"/>
                  <a:pt x="344" y="61"/>
                  <a:pt x="345" y="60"/>
                </a:cubicBezTo>
                <a:cubicBezTo>
                  <a:pt x="345" y="60"/>
                  <a:pt x="344" y="59"/>
                  <a:pt x="343" y="59"/>
                </a:cubicBezTo>
                <a:cubicBezTo>
                  <a:pt x="342" y="61"/>
                  <a:pt x="341" y="62"/>
                  <a:pt x="342" y="64"/>
                </a:cubicBezTo>
                <a:lnTo>
                  <a:pt x="343" y="64"/>
                </a:lnTo>
                <a:close/>
                <a:moveTo>
                  <a:pt x="189" y="65"/>
                </a:moveTo>
                <a:cubicBezTo>
                  <a:pt x="188" y="62"/>
                  <a:pt x="187" y="61"/>
                  <a:pt x="186" y="60"/>
                </a:cubicBezTo>
                <a:cubicBezTo>
                  <a:pt x="186" y="62"/>
                  <a:pt x="187" y="64"/>
                  <a:pt x="189" y="65"/>
                </a:cubicBezTo>
                <a:close/>
                <a:moveTo>
                  <a:pt x="400" y="61"/>
                </a:moveTo>
                <a:cubicBezTo>
                  <a:pt x="400" y="61"/>
                  <a:pt x="399" y="62"/>
                  <a:pt x="400" y="63"/>
                </a:cubicBezTo>
                <a:cubicBezTo>
                  <a:pt x="400" y="62"/>
                  <a:pt x="401" y="63"/>
                  <a:pt x="401" y="62"/>
                </a:cubicBezTo>
                <a:cubicBezTo>
                  <a:pt x="401" y="62"/>
                  <a:pt x="401" y="61"/>
                  <a:pt x="400" y="61"/>
                </a:cubicBezTo>
                <a:close/>
                <a:moveTo>
                  <a:pt x="91" y="64"/>
                </a:moveTo>
                <a:cubicBezTo>
                  <a:pt x="91" y="63"/>
                  <a:pt x="91" y="62"/>
                  <a:pt x="90" y="62"/>
                </a:cubicBezTo>
                <a:cubicBezTo>
                  <a:pt x="89" y="64"/>
                  <a:pt x="90" y="64"/>
                  <a:pt x="91" y="64"/>
                </a:cubicBezTo>
                <a:close/>
                <a:moveTo>
                  <a:pt x="87" y="66"/>
                </a:moveTo>
                <a:cubicBezTo>
                  <a:pt x="87" y="67"/>
                  <a:pt x="87" y="67"/>
                  <a:pt x="86" y="69"/>
                </a:cubicBezTo>
                <a:cubicBezTo>
                  <a:pt x="89" y="71"/>
                  <a:pt x="90" y="67"/>
                  <a:pt x="89" y="65"/>
                </a:cubicBezTo>
                <a:cubicBezTo>
                  <a:pt x="88" y="65"/>
                  <a:pt x="88" y="66"/>
                  <a:pt x="87" y="66"/>
                </a:cubicBezTo>
                <a:close/>
                <a:moveTo>
                  <a:pt x="277" y="65"/>
                </a:moveTo>
                <a:cubicBezTo>
                  <a:pt x="277" y="65"/>
                  <a:pt x="276" y="67"/>
                  <a:pt x="277" y="67"/>
                </a:cubicBezTo>
                <a:cubicBezTo>
                  <a:pt x="278" y="67"/>
                  <a:pt x="278" y="65"/>
                  <a:pt x="277" y="65"/>
                </a:cubicBezTo>
                <a:close/>
                <a:moveTo>
                  <a:pt x="302" y="72"/>
                </a:moveTo>
                <a:cubicBezTo>
                  <a:pt x="305" y="73"/>
                  <a:pt x="306" y="71"/>
                  <a:pt x="307" y="70"/>
                </a:cubicBezTo>
                <a:cubicBezTo>
                  <a:pt x="306" y="69"/>
                  <a:pt x="303" y="70"/>
                  <a:pt x="302" y="72"/>
                </a:cubicBezTo>
                <a:close/>
                <a:moveTo>
                  <a:pt x="284" y="70"/>
                </a:moveTo>
                <a:cubicBezTo>
                  <a:pt x="284" y="71"/>
                  <a:pt x="284" y="71"/>
                  <a:pt x="285" y="70"/>
                </a:cubicBezTo>
                <a:cubicBezTo>
                  <a:pt x="285" y="70"/>
                  <a:pt x="285" y="70"/>
                  <a:pt x="284" y="70"/>
                </a:cubicBezTo>
                <a:close/>
                <a:moveTo>
                  <a:pt x="31" y="70"/>
                </a:moveTo>
                <a:cubicBezTo>
                  <a:pt x="30" y="71"/>
                  <a:pt x="30" y="71"/>
                  <a:pt x="29" y="72"/>
                </a:cubicBezTo>
                <a:cubicBezTo>
                  <a:pt x="31" y="74"/>
                  <a:pt x="33" y="71"/>
                  <a:pt x="31" y="70"/>
                </a:cubicBezTo>
                <a:close/>
                <a:moveTo>
                  <a:pt x="59" y="71"/>
                </a:moveTo>
                <a:cubicBezTo>
                  <a:pt x="59" y="72"/>
                  <a:pt x="59" y="72"/>
                  <a:pt x="60" y="72"/>
                </a:cubicBezTo>
                <a:cubicBezTo>
                  <a:pt x="60" y="71"/>
                  <a:pt x="60" y="71"/>
                  <a:pt x="59" y="70"/>
                </a:cubicBezTo>
                <a:cubicBezTo>
                  <a:pt x="59" y="71"/>
                  <a:pt x="59" y="71"/>
                  <a:pt x="59" y="71"/>
                </a:cubicBezTo>
                <a:close/>
                <a:moveTo>
                  <a:pt x="299" y="74"/>
                </a:moveTo>
                <a:cubicBezTo>
                  <a:pt x="298" y="74"/>
                  <a:pt x="298" y="74"/>
                  <a:pt x="298" y="75"/>
                </a:cubicBezTo>
                <a:cubicBezTo>
                  <a:pt x="299" y="76"/>
                  <a:pt x="300" y="74"/>
                  <a:pt x="299" y="74"/>
                </a:cubicBezTo>
                <a:close/>
                <a:moveTo>
                  <a:pt x="44" y="79"/>
                </a:moveTo>
                <a:cubicBezTo>
                  <a:pt x="43" y="79"/>
                  <a:pt x="43" y="79"/>
                  <a:pt x="42" y="79"/>
                </a:cubicBezTo>
                <a:cubicBezTo>
                  <a:pt x="42" y="80"/>
                  <a:pt x="44" y="81"/>
                  <a:pt x="44" y="79"/>
                </a:cubicBezTo>
                <a:close/>
                <a:moveTo>
                  <a:pt x="419" y="82"/>
                </a:moveTo>
                <a:cubicBezTo>
                  <a:pt x="419" y="83"/>
                  <a:pt x="419" y="83"/>
                  <a:pt x="420" y="82"/>
                </a:cubicBezTo>
                <a:cubicBezTo>
                  <a:pt x="420" y="82"/>
                  <a:pt x="420" y="82"/>
                  <a:pt x="419" y="82"/>
                </a:cubicBezTo>
                <a:close/>
                <a:moveTo>
                  <a:pt x="123" y="86"/>
                </a:moveTo>
                <a:cubicBezTo>
                  <a:pt x="121" y="86"/>
                  <a:pt x="121" y="85"/>
                  <a:pt x="119" y="85"/>
                </a:cubicBezTo>
                <a:cubicBezTo>
                  <a:pt x="118" y="90"/>
                  <a:pt x="123" y="95"/>
                  <a:pt x="127" y="92"/>
                </a:cubicBezTo>
                <a:cubicBezTo>
                  <a:pt x="126" y="91"/>
                  <a:pt x="125" y="90"/>
                  <a:pt x="125" y="88"/>
                </a:cubicBezTo>
                <a:cubicBezTo>
                  <a:pt x="124" y="88"/>
                  <a:pt x="124" y="87"/>
                  <a:pt x="123" y="86"/>
                </a:cubicBezTo>
                <a:close/>
                <a:moveTo>
                  <a:pt x="367" y="92"/>
                </a:moveTo>
                <a:cubicBezTo>
                  <a:pt x="368" y="91"/>
                  <a:pt x="368" y="91"/>
                  <a:pt x="367" y="90"/>
                </a:cubicBezTo>
                <a:cubicBezTo>
                  <a:pt x="366" y="91"/>
                  <a:pt x="366" y="92"/>
                  <a:pt x="367" y="92"/>
                </a:cubicBezTo>
                <a:close/>
                <a:moveTo>
                  <a:pt x="49" y="101"/>
                </a:moveTo>
                <a:cubicBezTo>
                  <a:pt x="48" y="100"/>
                  <a:pt x="49" y="99"/>
                  <a:pt x="48" y="99"/>
                </a:cubicBezTo>
                <a:cubicBezTo>
                  <a:pt x="48" y="99"/>
                  <a:pt x="48" y="100"/>
                  <a:pt x="48" y="99"/>
                </a:cubicBezTo>
                <a:cubicBezTo>
                  <a:pt x="48" y="99"/>
                  <a:pt x="48" y="99"/>
                  <a:pt x="47" y="99"/>
                </a:cubicBezTo>
                <a:cubicBezTo>
                  <a:pt x="47" y="100"/>
                  <a:pt x="47" y="100"/>
                  <a:pt x="47" y="101"/>
                </a:cubicBezTo>
                <a:cubicBezTo>
                  <a:pt x="48" y="101"/>
                  <a:pt x="48" y="100"/>
                  <a:pt x="49" y="101"/>
                </a:cubicBezTo>
                <a:close/>
                <a:moveTo>
                  <a:pt x="49" y="102"/>
                </a:moveTo>
                <a:cubicBezTo>
                  <a:pt x="51" y="102"/>
                  <a:pt x="51" y="101"/>
                  <a:pt x="51" y="100"/>
                </a:cubicBezTo>
                <a:cubicBezTo>
                  <a:pt x="50" y="100"/>
                  <a:pt x="49" y="100"/>
                  <a:pt x="49" y="102"/>
                </a:cubicBezTo>
                <a:close/>
                <a:moveTo>
                  <a:pt x="65" y="110"/>
                </a:moveTo>
                <a:cubicBezTo>
                  <a:pt x="64" y="110"/>
                  <a:pt x="63" y="110"/>
                  <a:pt x="62" y="111"/>
                </a:cubicBezTo>
                <a:cubicBezTo>
                  <a:pt x="63" y="112"/>
                  <a:pt x="64" y="113"/>
                  <a:pt x="65" y="112"/>
                </a:cubicBezTo>
                <a:cubicBezTo>
                  <a:pt x="65" y="111"/>
                  <a:pt x="65" y="111"/>
                  <a:pt x="65" y="110"/>
                </a:cubicBezTo>
                <a:close/>
                <a:moveTo>
                  <a:pt x="48" y="111"/>
                </a:moveTo>
                <a:cubicBezTo>
                  <a:pt x="47" y="112"/>
                  <a:pt x="47" y="112"/>
                  <a:pt x="47" y="113"/>
                </a:cubicBezTo>
                <a:cubicBezTo>
                  <a:pt x="48" y="113"/>
                  <a:pt x="48" y="113"/>
                  <a:pt x="48" y="113"/>
                </a:cubicBezTo>
                <a:cubicBezTo>
                  <a:pt x="48" y="112"/>
                  <a:pt x="48" y="111"/>
                  <a:pt x="48" y="111"/>
                </a:cubicBezTo>
                <a:close/>
                <a:moveTo>
                  <a:pt x="326" y="113"/>
                </a:moveTo>
                <a:cubicBezTo>
                  <a:pt x="326" y="114"/>
                  <a:pt x="327" y="113"/>
                  <a:pt x="328" y="113"/>
                </a:cubicBezTo>
                <a:cubicBezTo>
                  <a:pt x="327" y="112"/>
                  <a:pt x="326" y="112"/>
                  <a:pt x="326" y="113"/>
                </a:cubicBezTo>
                <a:close/>
                <a:moveTo>
                  <a:pt x="355" y="114"/>
                </a:moveTo>
                <a:cubicBezTo>
                  <a:pt x="356" y="115"/>
                  <a:pt x="357" y="115"/>
                  <a:pt x="357" y="114"/>
                </a:cubicBezTo>
                <a:cubicBezTo>
                  <a:pt x="357" y="114"/>
                  <a:pt x="356" y="114"/>
                  <a:pt x="356" y="113"/>
                </a:cubicBezTo>
                <a:cubicBezTo>
                  <a:pt x="356" y="113"/>
                  <a:pt x="355" y="114"/>
                  <a:pt x="355" y="114"/>
                </a:cubicBezTo>
                <a:close/>
                <a:moveTo>
                  <a:pt x="386" y="116"/>
                </a:moveTo>
                <a:cubicBezTo>
                  <a:pt x="387" y="115"/>
                  <a:pt x="386" y="113"/>
                  <a:pt x="385" y="114"/>
                </a:cubicBezTo>
                <a:cubicBezTo>
                  <a:pt x="385" y="114"/>
                  <a:pt x="385" y="116"/>
                  <a:pt x="386" y="116"/>
                </a:cubicBezTo>
                <a:close/>
                <a:moveTo>
                  <a:pt x="62" y="118"/>
                </a:moveTo>
                <a:cubicBezTo>
                  <a:pt x="61" y="118"/>
                  <a:pt x="61" y="118"/>
                  <a:pt x="61" y="119"/>
                </a:cubicBezTo>
                <a:cubicBezTo>
                  <a:pt x="62" y="120"/>
                  <a:pt x="61" y="118"/>
                  <a:pt x="62" y="118"/>
                </a:cubicBezTo>
                <a:close/>
                <a:moveTo>
                  <a:pt x="375" y="120"/>
                </a:moveTo>
                <a:cubicBezTo>
                  <a:pt x="374" y="119"/>
                  <a:pt x="373" y="120"/>
                  <a:pt x="372" y="120"/>
                </a:cubicBezTo>
                <a:cubicBezTo>
                  <a:pt x="372" y="121"/>
                  <a:pt x="374" y="121"/>
                  <a:pt x="375" y="120"/>
                </a:cubicBezTo>
                <a:close/>
                <a:moveTo>
                  <a:pt x="424" y="124"/>
                </a:moveTo>
                <a:cubicBezTo>
                  <a:pt x="423" y="123"/>
                  <a:pt x="424" y="121"/>
                  <a:pt x="423" y="122"/>
                </a:cubicBezTo>
                <a:cubicBezTo>
                  <a:pt x="423" y="123"/>
                  <a:pt x="421" y="122"/>
                  <a:pt x="422" y="123"/>
                </a:cubicBezTo>
                <a:cubicBezTo>
                  <a:pt x="422" y="124"/>
                  <a:pt x="423" y="124"/>
                  <a:pt x="424" y="124"/>
                </a:cubicBezTo>
                <a:close/>
                <a:moveTo>
                  <a:pt x="559" y="125"/>
                </a:moveTo>
                <a:cubicBezTo>
                  <a:pt x="558" y="124"/>
                  <a:pt x="558" y="123"/>
                  <a:pt x="557" y="123"/>
                </a:cubicBezTo>
                <a:cubicBezTo>
                  <a:pt x="557" y="123"/>
                  <a:pt x="557" y="123"/>
                  <a:pt x="557" y="124"/>
                </a:cubicBezTo>
                <a:cubicBezTo>
                  <a:pt x="558" y="124"/>
                  <a:pt x="558" y="125"/>
                  <a:pt x="559" y="125"/>
                </a:cubicBezTo>
                <a:close/>
                <a:moveTo>
                  <a:pt x="84" y="126"/>
                </a:moveTo>
                <a:cubicBezTo>
                  <a:pt x="84" y="125"/>
                  <a:pt x="84" y="125"/>
                  <a:pt x="83" y="124"/>
                </a:cubicBezTo>
                <a:cubicBezTo>
                  <a:pt x="83" y="124"/>
                  <a:pt x="83" y="125"/>
                  <a:pt x="83" y="124"/>
                </a:cubicBezTo>
                <a:cubicBezTo>
                  <a:pt x="83" y="125"/>
                  <a:pt x="83" y="125"/>
                  <a:pt x="84" y="126"/>
                </a:cubicBezTo>
                <a:close/>
                <a:moveTo>
                  <a:pt x="88" y="125"/>
                </a:moveTo>
                <a:cubicBezTo>
                  <a:pt x="87" y="125"/>
                  <a:pt x="87" y="125"/>
                  <a:pt x="86" y="126"/>
                </a:cubicBezTo>
                <a:cubicBezTo>
                  <a:pt x="87" y="126"/>
                  <a:pt x="87" y="126"/>
                  <a:pt x="88" y="126"/>
                </a:cubicBezTo>
                <a:lnTo>
                  <a:pt x="88" y="125"/>
                </a:lnTo>
                <a:close/>
                <a:moveTo>
                  <a:pt x="480" y="130"/>
                </a:moveTo>
                <a:cubicBezTo>
                  <a:pt x="481" y="129"/>
                  <a:pt x="481" y="129"/>
                  <a:pt x="481" y="128"/>
                </a:cubicBezTo>
                <a:cubicBezTo>
                  <a:pt x="481" y="127"/>
                  <a:pt x="480" y="127"/>
                  <a:pt x="479" y="127"/>
                </a:cubicBezTo>
                <a:cubicBezTo>
                  <a:pt x="478" y="128"/>
                  <a:pt x="478" y="130"/>
                  <a:pt x="480" y="130"/>
                </a:cubicBezTo>
                <a:close/>
                <a:moveTo>
                  <a:pt x="556" y="128"/>
                </a:moveTo>
                <a:cubicBezTo>
                  <a:pt x="555" y="127"/>
                  <a:pt x="555" y="127"/>
                  <a:pt x="554" y="127"/>
                </a:cubicBezTo>
                <a:cubicBezTo>
                  <a:pt x="554" y="127"/>
                  <a:pt x="556" y="128"/>
                  <a:pt x="556" y="128"/>
                </a:cubicBezTo>
                <a:close/>
                <a:moveTo>
                  <a:pt x="122" y="129"/>
                </a:moveTo>
                <a:cubicBezTo>
                  <a:pt x="122" y="130"/>
                  <a:pt x="122" y="131"/>
                  <a:pt x="123" y="131"/>
                </a:cubicBezTo>
                <a:cubicBezTo>
                  <a:pt x="123" y="130"/>
                  <a:pt x="123" y="129"/>
                  <a:pt x="122" y="129"/>
                </a:cubicBezTo>
                <a:close/>
                <a:moveTo>
                  <a:pt x="557" y="131"/>
                </a:moveTo>
                <a:cubicBezTo>
                  <a:pt x="558" y="130"/>
                  <a:pt x="557" y="129"/>
                  <a:pt x="556" y="130"/>
                </a:cubicBezTo>
                <a:cubicBezTo>
                  <a:pt x="557" y="130"/>
                  <a:pt x="557" y="131"/>
                  <a:pt x="557" y="131"/>
                </a:cubicBezTo>
                <a:close/>
                <a:moveTo>
                  <a:pt x="22" y="130"/>
                </a:moveTo>
                <a:cubicBezTo>
                  <a:pt x="22" y="131"/>
                  <a:pt x="22" y="132"/>
                  <a:pt x="23" y="131"/>
                </a:cubicBezTo>
                <a:cubicBezTo>
                  <a:pt x="23" y="130"/>
                  <a:pt x="23" y="131"/>
                  <a:pt x="22" y="130"/>
                </a:cubicBezTo>
                <a:close/>
                <a:moveTo>
                  <a:pt x="66" y="133"/>
                </a:moveTo>
                <a:cubicBezTo>
                  <a:pt x="66" y="134"/>
                  <a:pt x="66" y="135"/>
                  <a:pt x="67" y="135"/>
                </a:cubicBezTo>
                <a:cubicBezTo>
                  <a:pt x="67" y="134"/>
                  <a:pt x="67" y="133"/>
                  <a:pt x="66" y="133"/>
                </a:cubicBezTo>
                <a:close/>
                <a:moveTo>
                  <a:pt x="75" y="140"/>
                </a:moveTo>
                <a:cubicBezTo>
                  <a:pt x="76" y="140"/>
                  <a:pt x="76" y="137"/>
                  <a:pt x="77" y="138"/>
                </a:cubicBezTo>
                <a:cubicBezTo>
                  <a:pt x="77" y="139"/>
                  <a:pt x="78" y="138"/>
                  <a:pt x="79" y="139"/>
                </a:cubicBezTo>
                <a:cubicBezTo>
                  <a:pt x="78" y="137"/>
                  <a:pt x="80" y="135"/>
                  <a:pt x="80" y="134"/>
                </a:cubicBezTo>
                <a:cubicBezTo>
                  <a:pt x="79" y="133"/>
                  <a:pt x="79" y="134"/>
                  <a:pt x="79" y="135"/>
                </a:cubicBezTo>
                <a:cubicBezTo>
                  <a:pt x="77" y="134"/>
                  <a:pt x="77" y="134"/>
                  <a:pt x="76" y="135"/>
                </a:cubicBezTo>
                <a:cubicBezTo>
                  <a:pt x="75" y="134"/>
                  <a:pt x="75" y="133"/>
                  <a:pt x="74" y="133"/>
                </a:cubicBezTo>
                <a:cubicBezTo>
                  <a:pt x="74" y="135"/>
                  <a:pt x="71" y="134"/>
                  <a:pt x="71" y="137"/>
                </a:cubicBezTo>
                <a:cubicBezTo>
                  <a:pt x="73" y="138"/>
                  <a:pt x="74" y="138"/>
                  <a:pt x="75" y="138"/>
                </a:cubicBezTo>
                <a:cubicBezTo>
                  <a:pt x="74" y="138"/>
                  <a:pt x="75" y="139"/>
                  <a:pt x="75" y="140"/>
                </a:cubicBezTo>
                <a:close/>
                <a:moveTo>
                  <a:pt x="118" y="134"/>
                </a:moveTo>
                <a:cubicBezTo>
                  <a:pt x="119" y="134"/>
                  <a:pt x="120" y="134"/>
                  <a:pt x="120" y="135"/>
                </a:cubicBezTo>
                <a:cubicBezTo>
                  <a:pt x="121" y="133"/>
                  <a:pt x="120" y="133"/>
                  <a:pt x="118" y="133"/>
                </a:cubicBezTo>
                <a:lnTo>
                  <a:pt x="118" y="134"/>
                </a:lnTo>
                <a:close/>
                <a:moveTo>
                  <a:pt x="84" y="135"/>
                </a:moveTo>
                <a:cubicBezTo>
                  <a:pt x="84" y="134"/>
                  <a:pt x="84" y="134"/>
                  <a:pt x="84" y="134"/>
                </a:cubicBezTo>
                <a:cubicBezTo>
                  <a:pt x="83" y="134"/>
                  <a:pt x="83" y="134"/>
                  <a:pt x="82" y="134"/>
                </a:cubicBezTo>
                <a:cubicBezTo>
                  <a:pt x="82" y="135"/>
                  <a:pt x="83" y="136"/>
                  <a:pt x="84" y="135"/>
                </a:cubicBezTo>
                <a:close/>
                <a:moveTo>
                  <a:pt x="502" y="134"/>
                </a:moveTo>
                <a:cubicBezTo>
                  <a:pt x="501" y="134"/>
                  <a:pt x="500" y="135"/>
                  <a:pt x="499" y="134"/>
                </a:cubicBezTo>
                <a:cubicBezTo>
                  <a:pt x="499" y="135"/>
                  <a:pt x="502" y="135"/>
                  <a:pt x="502" y="134"/>
                </a:cubicBezTo>
                <a:close/>
                <a:moveTo>
                  <a:pt x="454" y="136"/>
                </a:moveTo>
                <a:cubicBezTo>
                  <a:pt x="453" y="135"/>
                  <a:pt x="454" y="136"/>
                  <a:pt x="453" y="136"/>
                </a:cubicBezTo>
                <a:cubicBezTo>
                  <a:pt x="453" y="137"/>
                  <a:pt x="454" y="137"/>
                  <a:pt x="454" y="136"/>
                </a:cubicBezTo>
                <a:close/>
                <a:moveTo>
                  <a:pt x="142" y="138"/>
                </a:moveTo>
                <a:cubicBezTo>
                  <a:pt x="142" y="139"/>
                  <a:pt x="143" y="139"/>
                  <a:pt x="144" y="139"/>
                </a:cubicBezTo>
                <a:cubicBezTo>
                  <a:pt x="144" y="138"/>
                  <a:pt x="143" y="137"/>
                  <a:pt x="142" y="138"/>
                </a:cubicBezTo>
                <a:close/>
                <a:moveTo>
                  <a:pt x="108" y="142"/>
                </a:moveTo>
                <a:cubicBezTo>
                  <a:pt x="109" y="142"/>
                  <a:pt x="109" y="144"/>
                  <a:pt x="110" y="143"/>
                </a:cubicBezTo>
                <a:cubicBezTo>
                  <a:pt x="111" y="143"/>
                  <a:pt x="111" y="143"/>
                  <a:pt x="112" y="143"/>
                </a:cubicBezTo>
                <a:cubicBezTo>
                  <a:pt x="111" y="141"/>
                  <a:pt x="112" y="141"/>
                  <a:pt x="112" y="140"/>
                </a:cubicBezTo>
                <a:cubicBezTo>
                  <a:pt x="112" y="140"/>
                  <a:pt x="112" y="138"/>
                  <a:pt x="111" y="139"/>
                </a:cubicBezTo>
                <a:cubicBezTo>
                  <a:pt x="112" y="140"/>
                  <a:pt x="107" y="139"/>
                  <a:pt x="108" y="142"/>
                </a:cubicBezTo>
                <a:close/>
                <a:moveTo>
                  <a:pt x="135" y="141"/>
                </a:moveTo>
                <a:cubicBezTo>
                  <a:pt x="135" y="140"/>
                  <a:pt x="134" y="140"/>
                  <a:pt x="134" y="140"/>
                </a:cubicBezTo>
                <a:cubicBezTo>
                  <a:pt x="134" y="140"/>
                  <a:pt x="134" y="141"/>
                  <a:pt x="135" y="141"/>
                </a:cubicBezTo>
                <a:close/>
                <a:moveTo>
                  <a:pt x="85" y="141"/>
                </a:moveTo>
                <a:cubicBezTo>
                  <a:pt x="84" y="140"/>
                  <a:pt x="81" y="139"/>
                  <a:pt x="81" y="141"/>
                </a:cubicBezTo>
                <a:cubicBezTo>
                  <a:pt x="81" y="142"/>
                  <a:pt x="85" y="142"/>
                  <a:pt x="85" y="141"/>
                </a:cubicBezTo>
                <a:close/>
                <a:moveTo>
                  <a:pt x="360" y="143"/>
                </a:moveTo>
                <a:cubicBezTo>
                  <a:pt x="360" y="142"/>
                  <a:pt x="360" y="142"/>
                  <a:pt x="360" y="142"/>
                </a:cubicBezTo>
                <a:cubicBezTo>
                  <a:pt x="360" y="142"/>
                  <a:pt x="360" y="142"/>
                  <a:pt x="360" y="142"/>
                </a:cubicBezTo>
                <a:cubicBezTo>
                  <a:pt x="360" y="142"/>
                  <a:pt x="360" y="143"/>
                  <a:pt x="360" y="143"/>
                </a:cubicBezTo>
                <a:close/>
                <a:moveTo>
                  <a:pt x="16" y="143"/>
                </a:moveTo>
                <a:cubicBezTo>
                  <a:pt x="16" y="143"/>
                  <a:pt x="15" y="143"/>
                  <a:pt x="15" y="144"/>
                </a:cubicBezTo>
                <a:cubicBezTo>
                  <a:pt x="16" y="144"/>
                  <a:pt x="16" y="145"/>
                  <a:pt x="17" y="145"/>
                </a:cubicBezTo>
                <a:cubicBezTo>
                  <a:pt x="17" y="144"/>
                  <a:pt x="17" y="143"/>
                  <a:pt x="16" y="143"/>
                </a:cubicBezTo>
                <a:close/>
                <a:moveTo>
                  <a:pt x="102" y="147"/>
                </a:moveTo>
                <a:cubicBezTo>
                  <a:pt x="103" y="147"/>
                  <a:pt x="104" y="147"/>
                  <a:pt x="104" y="146"/>
                </a:cubicBezTo>
                <a:cubicBezTo>
                  <a:pt x="104" y="146"/>
                  <a:pt x="103" y="145"/>
                  <a:pt x="103" y="145"/>
                </a:cubicBezTo>
                <a:cubicBezTo>
                  <a:pt x="103" y="146"/>
                  <a:pt x="102" y="146"/>
                  <a:pt x="102" y="147"/>
                </a:cubicBezTo>
                <a:close/>
                <a:moveTo>
                  <a:pt x="544" y="147"/>
                </a:moveTo>
                <a:cubicBezTo>
                  <a:pt x="543" y="147"/>
                  <a:pt x="543" y="148"/>
                  <a:pt x="542" y="147"/>
                </a:cubicBezTo>
                <a:cubicBezTo>
                  <a:pt x="541" y="148"/>
                  <a:pt x="541" y="148"/>
                  <a:pt x="541" y="150"/>
                </a:cubicBezTo>
                <a:cubicBezTo>
                  <a:pt x="542" y="150"/>
                  <a:pt x="543" y="148"/>
                  <a:pt x="544" y="150"/>
                </a:cubicBezTo>
                <a:cubicBezTo>
                  <a:pt x="544" y="149"/>
                  <a:pt x="544" y="150"/>
                  <a:pt x="544" y="150"/>
                </a:cubicBezTo>
                <a:cubicBezTo>
                  <a:pt x="544" y="148"/>
                  <a:pt x="545" y="149"/>
                  <a:pt x="545" y="149"/>
                </a:cubicBezTo>
                <a:cubicBezTo>
                  <a:pt x="544" y="149"/>
                  <a:pt x="545" y="147"/>
                  <a:pt x="544" y="147"/>
                </a:cubicBezTo>
                <a:close/>
                <a:moveTo>
                  <a:pt x="107" y="151"/>
                </a:moveTo>
                <a:cubicBezTo>
                  <a:pt x="111" y="152"/>
                  <a:pt x="115" y="149"/>
                  <a:pt x="119" y="151"/>
                </a:cubicBezTo>
                <a:cubicBezTo>
                  <a:pt x="120" y="150"/>
                  <a:pt x="121" y="150"/>
                  <a:pt x="123" y="149"/>
                </a:cubicBezTo>
                <a:cubicBezTo>
                  <a:pt x="123" y="148"/>
                  <a:pt x="122" y="147"/>
                  <a:pt x="121" y="147"/>
                </a:cubicBezTo>
                <a:cubicBezTo>
                  <a:pt x="121" y="148"/>
                  <a:pt x="120" y="148"/>
                  <a:pt x="120" y="149"/>
                </a:cubicBezTo>
                <a:cubicBezTo>
                  <a:pt x="118" y="147"/>
                  <a:pt x="116" y="150"/>
                  <a:pt x="115" y="149"/>
                </a:cubicBezTo>
                <a:cubicBezTo>
                  <a:pt x="113" y="150"/>
                  <a:pt x="111" y="150"/>
                  <a:pt x="110" y="148"/>
                </a:cubicBezTo>
                <a:cubicBezTo>
                  <a:pt x="108" y="148"/>
                  <a:pt x="107" y="149"/>
                  <a:pt x="107" y="151"/>
                </a:cubicBezTo>
                <a:close/>
                <a:moveTo>
                  <a:pt x="24" y="149"/>
                </a:moveTo>
                <a:cubicBezTo>
                  <a:pt x="24" y="150"/>
                  <a:pt x="23" y="149"/>
                  <a:pt x="23" y="150"/>
                </a:cubicBezTo>
                <a:cubicBezTo>
                  <a:pt x="23" y="151"/>
                  <a:pt x="23" y="151"/>
                  <a:pt x="23" y="151"/>
                </a:cubicBezTo>
                <a:cubicBezTo>
                  <a:pt x="25" y="151"/>
                  <a:pt x="25" y="152"/>
                  <a:pt x="27" y="152"/>
                </a:cubicBezTo>
                <a:cubicBezTo>
                  <a:pt x="27" y="151"/>
                  <a:pt x="28" y="150"/>
                  <a:pt x="29" y="150"/>
                </a:cubicBezTo>
                <a:cubicBezTo>
                  <a:pt x="28" y="148"/>
                  <a:pt x="26" y="150"/>
                  <a:pt x="24" y="149"/>
                </a:cubicBezTo>
                <a:close/>
                <a:moveTo>
                  <a:pt x="100" y="149"/>
                </a:moveTo>
                <a:cubicBezTo>
                  <a:pt x="99" y="150"/>
                  <a:pt x="97" y="150"/>
                  <a:pt x="96" y="151"/>
                </a:cubicBezTo>
                <a:cubicBezTo>
                  <a:pt x="97" y="152"/>
                  <a:pt x="97" y="152"/>
                  <a:pt x="98" y="152"/>
                </a:cubicBezTo>
                <a:cubicBezTo>
                  <a:pt x="98" y="152"/>
                  <a:pt x="99" y="152"/>
                  <a:pt x="99" y="151"/>
                </a:cubicBezTo>
                <a:cubicBezTo>
                  <a:pt x="99" y="152"/>
                  <a:pt x="99" y="152"/>
                  <a:pt x="100" y="152"/>
                </a:cubicBezTo>
                <a:cubicBezTo>
                  <a:pt x="99" y="152"/>
                  <a:pt x="99" y="152"/>
                  <a:pt x="99" y="153"/>
                </a:cubicBezTo>
                <a:cubicBezTo>
                  <a:pt x="100" y="152"/>
                  <a:pt x="102" y="151"/>
                  <a:pt x="102" y="150"/>
                </a:cubicBezTo>
                <a:cubicBezTo>
                  <a:pt x="101" y="150"/>
                  <a:pt x="101" y="149"/>
                  <a:pt x="100" y="149"/>
                </a:cubicBezTo>
                <a:close/>
                <a:moveTo>
                  <a:pt x="24" y="154"/>
                </a:moveTo>
                <a:cubicBezTo>
                  <a:pt x="25" y="154"/>
                  <a:pt x="26" y="154"/>
                  <a:pt x="27" y="153"/>
                </a:cubicBezTo>
                <a:cubicBezTo>
                  <a:pt x="27" y="152"/>
                  <a:pt x="24" y="152"/>
                  <a:pt x="24" y="154"/>
                </a:cubicBezTo>
                <a:close/>
                <a:moveTo>
                  <a:pt x="128" y="152"/>
                </a:moveTo>
                <a:cubicBezTo>
                  <a:pt x="128" y="153"/>
                  <a:pt x="127" y="152"/>
                  <a:pt x="127" y="152"/>
                </a:cubicBezTo>
                <a:cubicBezTo>
                  <a:pt x="126" y="153"/>
                  <a:pt x="128" y="153"/>
                  <a:pt x="128" y="153"/>
                </a:cubicBezTo>
                <a:cubicBezTo>
                  <a:pt x="128" y="153"/>
                  <a:pt x="128" y="153"/>
                  <a:pt x="128" y="152"/>
                </a:cubicBezTo>
                <a:close/>
                <a:moveTo>
                  <a:pt x="519" y="156"/>
                </a:moveTo>
                <a:cubicBezTo>
                  <a:pt x="516" y="157"/>
                  <a:pt x="514" y="156"/>
                  <a:pt x="513" y="158"/>
                </a:cubicBezTo>
                <a:cubicBezTo>
                  <a:pt x="516" y="159"/>
                  <a:pt x="519" y="160"/>
                  <a:pt x="522" y="158"/>
                </a:cubicBezTo>
                <a:cubicBezTo>
                  <a:pt x="522" y="157"/>
                  <a:pt x="522" y="157"/>
                  <a:pt x="521" y="156"/>
                </a:cubicBezTo>
                <a:cubicBezTo>
                  <a:pt x="520" y="157"/>
                  <a:pt x="520" y="156"/>
                  <a:pt x="519" y="156"/>
                </a:cubicBezTo>
                <a:close/>
                <a:moveTo>
                  <a:pt x="95" y="159"/>
                </a:moveTo>
                <a:cubicBezTo>
                  <a:pt x="95" y="158"/>
                  <a:pt x="95" y="157"/>
                  <a:pt x="95" y="157"/>
                </a:cubicBezTo>
                <a:cubicBezTo>
                  <a:pt x="94" y="157"/>
                  <a:pt x="94" y="158"/>
                  <a:pt x="94" y="159"/>
                </a:cubicBezTo>
                <a:cubicBezTo>
                  <a:pt x="95" y="159"/>
                  <a:pt x="95" y="159"/>
                  <a:pt x="95" y="159"/>
                </a:cubicBezTo>
                <a:close/>
                <a:moveTo>
                  <a:pt x="119" y="159"/>
                </a:moveTo>
                <a:cubicBezTo>
                  <a:pt x="119" y="160"/>
                  <a:pt x="120" y="160"/>
                  <a:pt x="120" y="160"/>
                </a:cubicBezTo>
                <a:cubicBezTo>
                  <a:pt x="120" y="159"/>
                  <a:pt x="120" y="159"/>
                  <a:pt x="120" y="158"/>
                </a:cubicBezTo>
                <a:cubicBezTo>
                  <a:pt x="120" y="158"/>
                  <a:pt x="119" y="158"/>
                  <a:pt x="119" y="159"/>
                </a:cubicBezTo>
                <a:close/>
                <a:moveTo>
                  <a:pt x="515" y="160"/>
                </a:moveTo>
                <a:cubicBezTo>
                  <a:pt x="515" y="160"/>
                  <a:pt x="514" y="160"/>
                  <a:pt x="514" y="160"/>
                </a:cubicBezTo>
                <a:cubicBezTo>
                  <a:pt x="514" y="161"/>
                  <a:pt x="514" y="162"/>
                  <a:pt x="514" y="163"/>
                </a:cubicBezTo>
                <a:cubicBezTo>
                  <a:pt x="515" y="162"/>
                  <a:pt x="516" y="162"/>
                  <a:pt x="516" y="161"/>
                </a:cubicBezTo>
                <a:cubicBezTo>
                  <a:pt x="515" y="161"/>
                  <a:pt x="516" y="160"/>
                  <a:pt x="515" y="160"/>
                </a:cubicBezTo>
                <a:close/>
                <a:moveTo>
                  <a:pt x="40" y="167"/>
                </a:moveTo>
                <a:cubicBezTo>
                  <a:pt x="40" y="168"/>
                  <a:pt x="41" y="168"/>
                  <a:pt x="41" y="168"/>
                </a:cubicBezTo>
                <a:cubicBezTo>
                  <a:pt x="42" y="167"/>
                  <a:pt x="41" y="167"/>
                  <a:pt x="40" y="167"/>
                </a:cubicBezTo>
                <a:close/>
                <a:moveTo>
                  <a:pt x="103" y="170"/>
                </a:moveTo>
                <a:cubicBezTo>
                  <a:pt x="103" y="170"/>
                  <a:pt x="103" y="170"/>
                  <a:pt x="102" y="170"/>
                </a:cubicBezTo>
                <a:cubicBezTo>
                  <a:pt x="102" y="170"/>
                  <a:pt x="103" y="170"/>
                  <a:pt x="103" y="170"/>
                </a:cubicBezTo>
                <a:close/>
                <a:moveTo>
                  <a:pt x="91" y="174"/>
                </a:moveTo>
                <a:cubicBezTo>
                  <a:pt x="92" y="174"/>
                  <a:pt x="92" y="174"/>
                  <a:pt x="92" y="174"/>
                </a:cubicBezTo>
                <a:cubicBezTo>
                  <a:pt x="92" y="173"/>
                  <a:pt x="91" y="173"/>
                  <a:pt x="91" y="174"/>
                </a:cubicBezTo>
                <a:close/>
                <a:moveTo>
                  <a:pt x="552" y="178"/>
                </a:moveTo>
                <a:cubicBezTo>
                  <a:pt x="552" y="177"/>
                  <a:pt x="553" y="175"/>
                  <a:pt x="552" y="175"/>
                </a:cubicBezTo>
                <a:cubicBezTo>
                  <a:pt x="550" y="175"/>
                  <a:pt x="551" y="177"/>
                  <a:pt x="552" y="178"/>
                </a:cubicBezTo>
                <a:close/>
                <a:moveTo>
                  <a:pt x="49" y="175"/>
                </a:moveTo>
                <a:cubicBezTo>
                  <a:pt x="49" y="176"/>
                  <a:pt x="49" y="177"/>
                  <a:pt x="49" y="178"/>
                </a:cubicBezTo>
                <a:cubicBezTo>
                  <a:pt x="49" y="177"/>
                  <a:pt x="49" y="178"/>
                  <a:pt x="50" y="178"/>
                </a:cubicBezTo>
                <a:cubicBezTo>
                  <a:pt x="50" y="177"/>
                  <a:pt x="51" y="177"/>
                  <a:pt x="51" y="177"/>
                </a:cubicBezTo>
                <a:cubicBezTo>
                  <a:pt x="49" y="177"/>
                  <a:pt x="51" y="175"/>
                  <a:pt x="49" y="175"/>
                </a:cubicBezTo>
                <a:close/>
                <a:moveTo>
                  <a:pt x="97" y="185"/>
                </a:moveTo>
                <a:cubicBezTo>
                  <a:pt x="97" y="186"/>
                  <a:pt x="99" y="185"/>
                  <a:pt x="98" y="184"/>
                </a:cubicBezTo>
                <a:cubicBezTo>
                  <a:pt x="98" y="185"/>
                  <a:pt x="97" y="185"/>
                  <a:pt x="97" y="185"/>
                </a:cubicBezTo>
                <a:close/>
                <a:moveTo>
                  <a:pt x="90" y="187"/>
                </a:moveTo>
                <a:cubicBezTo>
                  <a:pt x="89" y="188"/>
                  <a:pt x="88" y="189"/>
                  <a:pt x="90" y="190"/>
                </a:cubicBezTo>
                <a:cubicBezTo>
                  <a:pt x="91" y="189"/>
                  <a:pt x="92" y="189"/>
                  <a:pt x="93" y="189"/>
                </a:cubicBezTo>
                <a:cubicBezTo>
                  <a:pt x="93" y="186"/>
                  <a:pt x="91" y="188"/>
                  <a:pt x="90" y="187"/>
                </a:cubicBezTo>
                <a:close/>
                <a:moveTo>
                  <a:pt x="422" y="190"/>
                </a:moveTo>
                <a:cubicBezTo>
                  <a:pt x="422" y="190"/>
                  <a:pt x="422" y="192"/>
                  <a:pt x="422" y="192"/>
                </a:cubicBezTo>
                <a:cubicBezTo>
                  <a:pt x="424" y="192"/>
                  <a:pt x="424" y="191"/>
                  <a:pt x="424" y="191"/>
                </a:cubicBezTo>
                <a:cubicBezTo>
                  <a:pt x="424" y="190"/>
                  <a:pt x="424" y="190"/>
                  <a:pt x="422" y="190"/>
                </a:cubicBezTo>
                <a:close/>
                <a:moveTo>
                  <a:pt x="91" y="192"/>
                </a:moveTo>
                <a:cubicBezTo>
                  <a:pt x="89" y="191"/>
                  <a:pt x="88" y="191"/>
                  <a:pt x="88" y="193"/>
                </a:cubicBezTo>
                <a:cubicBezTo>
                  <a:pt x="89" y="193"/>
                  <a:pt x="91" y="193"/>
                  <a:pt x="91" y="192"/>
                </a:cubicBezTo>
                <a:close/>
                <a:moveTo>
                  <a:pt x="83" y="197"/>
                </a:moveTo>
                <a:cubicBezTo>
                  <a:pt x="84" y="198"/>
                  <a:pt x="87" y="197"/>
                  <a:pt x="87" y="195"/>
                </a:cubicBezTo>
                <a:cubicBezTo>
                  <a:pt x="85" y="194"/>
                  <a:pt x="83" y="195"/>
                  <a:pt x="83" y="197"/>
                </a:cubicBezTo>
                <a:close/>
                <a:moveTo>
                  <a:pt x="412" y="199"/>
                </a:moveTo>
                <a:cubicBezTo>
                  <a:pt x="410" y="201"/>
                  <a:pt x="408" y="200"/>
                  <a:pt x="405" y="201"/>
                </a:cubicBezTo>
                <a:cubicBezTo>
                  <a:pt x="403" y="203"/>
                  <a:pt x="401" y="206"/>
                  <a:pt x="401" y="210"/>
                </a:cubicBezTo>
                <a:cubicBezTo>
                  <a:pt x="403" y="212"/>
                  <a:pt x="404" y="209"/>
                  <a:pt x="406" y="209"/>
                </a:cubicBezTo>
                <a:cubicBezTo>
                  <a:pt x="406" y="208"/>
                  <a:pt x="407" y="208"/>
                  <a:pt x="407" y="208"/>
                </a:cubicBezTo>
                <a:cubicBezTo>
                  <a:pt x="410" y="207"/>
                  <a:pt x="410" y="205"/>
                  <a:pt x="412" y="203"/>
                </a:cubicBezTo>
                <a:cubicBezTo>
                  <a:pt x="413" y="202"/>
                  <a:pt x="414" y="202"/>
                  <a:pt x="415" y="202"/>
                </a:cubicBezTo>
                <a:cubicBezTo>
                  <a:pt x="415" y="200"/>
                  <a:pt x="416" y="200"/>
                  <a:pt x="416" y="199"/>
                </a:cubicBezTo>
                <a:cubicBezTo>
                  <a:pt x="414" y="198"/>
                  <a:pt x="413" y="200"/>
                  <a:pt x="412" y="199"/>
                </a:cubicBezTo>
                <a:close/>
                <a:moveTo>
                  <a:pt x="79" y="202"/>
                </a:moveTo>
                <a:cubicBezTo>
                  <a:pt x="81" y="203"/>
                  <a:pt x="86" y="203"/>
                  <a:pt x="86" y="200"/>
                </a:cubicBezTo>
                <a:cubicBezTo>
                  <a:pt x="85" y="199"/>
                  <a:pt x="84" y="199"/>
                  <a:pt x="82" y="199"/>
                </a:cubicBezTo>
                <a:cubicBezTo>
                  <a:pt x="82" y="201"/>
                  <a:pt x="79" y="200"/>
                  <a:pt x="79" y="202"/>
                </a:cubicBezTo>
                <a:close/>
                <a:moveTo>
                  <a:pt x="101" y="204"/>
                </a:moveTo>
                <a:cubicBezTo>
                  <a:pt x="98" y="203"/>
                  <a:pt x="98" y="206"/>
                  <a:pt x="100" y="207"/>
                </a:cubicBezTo>
                <a:cubicBezTo>
                  <a:pt x="99" y="206"/>
                  <a:pt x="101" y="206"/>
                  <a:pt x="101" y="204"/>
                </a:cubicBezTo>
                <a:close/>
                <a:moveTo>
                  <a:pt x="479" y="216"/>
                </a:moveTo>
                <a:cubicBezTo>
                  <a:pt x="479" y="215"/>
                  <a:pt x="478" y="214"/>
                  <a:pt x="478" y="214"/>
                </a:cubicBezTo>
                <a:cubicBezTo>
                  <a:pt x="477" y="215"/>
                  <a:pt x="476" y="215"/>
                  <a:pt x="477" y="216"/>
                </a:cubicBezTo>
                <a:cubicBezTo>
                  <a:pt x="478" y="216"/>
                  <a:pt x="478" y="216"/>
                  <a:pt x="479" y="216"/>
                </a:cubicBezTo>
                <a:close/>
                <a:moveTo>
                  <a:pt x="445" y="229"/>
                </a:moveTo>
                <a:cubicBezTo>
                  <a:pt x="445" y="229"/>
                  <a:pt x="445" y="230"/>
                  <a:pt x="446" y="230"/>
                </a:cubicBezTo>
                <a:cubicBezTo>
                  <a:pt x="446" y="229"/>
                  <a:pt x="446" y="228"/>
                  <a:pt x="445" y="228"/>
                </a:cubicBezTo>
                <a:cubicBezTo>
                  <a:pt x="445" y="228"/>
                  <a:pt x="444" y="229"/>
                  <a:pt x="445" y="229"/>
                </a:cubicBezTo>
                <a:close/>
                <a:moveTo>
                  <a:pt x="463" y="231"/>
                </a:moveTo>
                <a:cubicBezTo>
                  <a:pt x="463" y="232"/>
                  <a:pt x="463" y="232"/>
                  <a:pt x="464" y="232"/>
                </a:cubicBezTo>
                <a:cubicBezTo>
                  <a:pt x="465" y="232"/>
                  <a:pt x="463" y="230"/>
                  <a:pt x="463" y="231"/>
                </a:cubicBezTo>
                <a:close/>
                <a:moveTo>
                  <a:pt x="20" y="233"/>
                </a:moveTo>
                <a:cubicBezTo>
                  <a:pt x="20" y="233"/>
                  <a:pt x="21" y="233"/>
                  <a:pt x="20" y="232"/>
                </a:cubicBezTo>
                <a:cubicBezTo>
                  <a:pt x="20" y="232"/>
                  <a:pt x="20" y="232"/>
                  <a:pt x="20" y="233"/>
                </a:cubicBezTo>
                <a:close/>
                <a:moveTo>
                  <a:pt x="155" y="236"/>
                </a:moveTo>
                <a:cubicBezTo>
                  <a:pt x="156" y="235"/>
                  <a:pt x="156" y="235"/>
                  <a:pt x="156" y="234"/>
                </a:cubicBezTo>
                <a:cubicBezTo>
                  <a:pt x="155" y="234"/>
                  <a:pt x="155" y="235"/>
                  <a:pt x="155" y="236"/>
                </a:cubicBezTo>
                <a:close/>
                <a:moveTo>
                  <a:pt x="37" y="240"/>
                </a:moveTo>
                <a:cubicBezTo>
                  <a:pt x="37" y="240"/>
                  <a:pt x="37" y="241"/>
                  <a:pt x="37" y="241"/>
                </a:cubicBezTo>
                <a:cubicBezTo>
                  <a:pt x="38" y="242"/>
                  <a:pt x="38" y="240"/>
                  <a:pt x="37" y="240"/>
                </a:cubicBezTo>
                <a:close/>
                <a:moveTo>
                  <a:pt x="18" y="250"/>
                </a:moveTo>
                <a:cubicBezTo>
                  <a:pt x="17" y="250"/>
                  <a:pt x="17" y="250"/>
                  <a:pt x="17" y="250"/>
                </a:cubicBezTo>
                <a:cubicBezTo>
                  <a:pt x="17" y="250"/>
                  <a:pt x="17" y="251"/>
                  <a:pt x="18" y="251"/>
                </a:cubicBezTo>
                <a:cubicBezTo>
                  <a:pt x="19" y="251"/>
                  <a:pt x="18" y="250"/>
                  <a:pt x="18" y="250"/>
                </a:cubicBezTo>
                <a:close/>
                <a:moveTo>
                  <a:pt x="132" y="267"/>
                </a:moveTo>
                <a:cubicBezTo>
                  <a:pt x="133" y="266"/>
                  <a:pt x="134" y="264"/>
                  <a:pt x="135" y="261"/>
                </a:cubicBezTo>
                <a:cubicBezTo>
                  <a:pt x="134" y="261"/>
                  <a:pt x="134" y="261"/>
                  <a:pt x="134" y="261"/>
                </a:cubicBezTo>
                <a:cubicBezTo>
                  <a:pt x="133" y="263"/>
                  <a:pt x="132" y="266"/>
                  <a:pt x="132" y="267"/>
                </a:cubicBezTo>
                <a:close/>
                <a:moveTo>
                  <a:pt x="213" y="264"/>
                </a:moveTo>
                <a:cubicBezTo>
                  <a:pt x="214" y="264"/>
                  <a:pt x="214" y="265"/>
                  <a:pt x="215" y="265"/>
                </a:cubicBezTo>
                <a:cubicBezTo>
                  <a:pt x="215" y="264"/>
                  <a:pt x="214" y="263"/>
                  <a:pt x="214" y="262"/>
                </a:cubicBezTo>
                <a:cubicBezTo>
                  <a:pt x="214" y="263"/>
                  <a:pt x="213" y="263"/>
                  <a:pt x="213" y="264"/>
                </a:cubicBezTo>
                <a:close/>
                <a:moveTo>
                  <a:pt x="199" y="263"/>
                </a:moveTo>
                <a:cubicBezTo>
                  <a:pt x="199" y="264"/>
                  <a:pt x="199" y="265"/>
                  <a:pt x="200" y="265"/>
                </a:cubicBezTo>
                <a:cubicBezTo>
                  <a:pt x="200" y="264"/>
                  <a:pt x="200" y="263"/>
                  <a:pt x="199" y="263"/>
                </a:cubicBezTo>
                <a:close/>
                <a:moveTo>
                  <a:pt x="101" y="265"/>
                </a:moveTo>
                <a:cubicBezTo>
                  <a:pt x="102" y="265"/>
                  <a:pt x="103" y="266"/>
                  <a:pt x="103" y="265"/>
                </a:cubicBezTo>
                <a:cubicBezTo>
                  <a:pt x="104" y="264"/>
                  <a:pt x="101" y="264"/>
                  <a:pt x="101" y="265"/>
                </a:cubicBezTo>
                <a:close/>
                <a:moveTo>
                  <a:pt x="123" y="264"/>
                </a:moveTo>
                <a:cubicBezTo>
                  <a:pt x="122" y="265"/>
                  <a:pt x="122" y="266"/>
                  <a:pt x="123" y="266"/>
                </a:cubicBezTo>
                <a:cubicBezTo>
                  <a:pt x="123" y="266"/>
                  <a:pt x="124" y="264"/>
                  <a:pt x="123" y="264"/>
                </a:cubicBezTo>
                <a:close/>
                <a:moveTo>
                  <a:pt x="94" y="270"/>
                </a:moveTo>
                <a:cubicBezTo>
                  <a:pt x="94" y="270"/>
                  <a:pt x="94" y="271"/>
                  <a:pt x="94" y="271"/>
                </a:cubicBezTo>
                <a:cubicBezTo>
                  <a:pt x="95" y="271"/>
                  <a:pt x="95" y="271"/>
                  <a:pt x="95" y="271"/>
                </a:cubicBezTo>
                <a:cubicBezTo>
                  <a:pt x="95" y="271"/>
                  <a:pt x="95" y="270"/>
                  <a:pt x="94" y="270"/>
                </a:cubicBezTo>
                <a:close/>
                <a:moveTo>
                  <a:pt x="158" y="271"/>
                </a:moveTo>
                <a:cubicBezTo>
                  <a:pt x="158" y="272"/>
                  <a:pt x="157" y="272"/>
                  <a:pt x="158" y="273"/>
                </a:cubicBezTo>
                <a:cubicBezTo>
                  <a:pt x="158" y="272"/>
                  <a:pt x="159" y="271"/>
                  <a:pt x="158" y="271"/>
                </a:cubicBezTo>
                <a:close/>
                <a:moveTo>
                  <a:pt x="432" y="272"/>
                </a:moveTo>
                <a:cubicBezTo>
                  <a:pt x="432" y="272"/>
                  <a:pt x="432" y="273"/>
                  <a:pt x="432" y="274"/>
                </a:cubicBezTo>
                <a:cubicBezTo>
                  <a:pt x="433" y="274"/>
                  <a:pt x="433" y="272"/>
                  <a:pt x="432" y="272"/>
                </a:cubicBezTo>
                <a:close/>
                <a:moveTo>
                  <a:pt x="151" y="275"/>
                </a:moveTo>
                <a:cubicBezTo>
                  <a:pt x="151" y="275"/>
                  <a:pt x="151" y="276"/>
                  <a:pt x="151" y="276"/>
                </a:cubicBezTo>
                <a:cubicBezTo>
                  <a:pt x="153" y="277"/>
                  <a:pt x="152" y="274"/>
                  <a:pt x="151" y="275"/>
                </a:cubicBezTo>
                <a:close/>
                <a:moveTo>
                  <a:pt x="38" y="275"/>
                </a:moveTo>
                <a:cubicBezTo>
                  <a:pt x="38" y="276"/>
                  <a:pt x="38" y="277"/>
                  <a:pt x="39" y="278"/>
                </a:cubicBezTo>
                <a:cubicBezTo>
                  <a:pt x="40" y="278"/>
                  <a:pt x="40" y="276"/>
                  <a:pt x="41" y="275"/>
                </a:cubicBezTo>
                <a:cubicBezTo>
                  <a:pt x="40" y="275"/>
                  <a:pt x="39" y="275"/>
                  <a:pt x="38" y="275"/>
                </a:cubicBezTo>
                <a:close/>
                <a:moveTo>
                  <a:pt x="237" y="275"/>
                </a:moveTo>
                <a:cubicBezTo>
                  <a:pt x="237" y="276"/>
                  <a:pt x="237" y="278"/>
                  <a:pt x="238" y="278"/>
                </a:cubicBezTo>
                <a:cubicBezTo>
                  <a:pt x="239" y="277"/>
                  <a:pt x="238" y="276"/>
                  <a:pt x="237" y="275"/>
                </a:cubicBezTo>
                <a:close/>
                <a:moveTo>
                  <a:pt x="207" y="276"/>
                </a:moveTo>
                <a:cubicBezTo>
                  <a:pt x="206" y="276"/>
                  <a:pt x="206" y="278"/>
                  <a:pt x="206" y="278"/>
                </a:cubicBezTo>
                <a:cubicBezTo>
                  <a:pt x="207" y="278"/>
                  <a:pt x="207" y="277"/>
                  <a:pt x="207" y="276"/>
                </a:cubicBezTo>
                <a:close/>
                <a:moveTo>
                  <a:pt x="130" y="280"/>
                </a:moveTo>
                <a:cubicBezTo>
                  <a:pt x="131" y="280"/>
                  <a:pt x="132" y="278"/>
                  <a:pt x="132" y="277"/>
                </a:cubicBezTo>
                <a:cubicBezTo>
                  <a:pt x="131" y="278"/>
                  <a:pt x="131" y="279"/>
                  <a:pt x="130" y="280"/>
                </a:cubicBezTo>
                <a:close/>
                <a:moveTo>
                  <a:pt x="155" y="280"/>
                </a:moveTo>
                <a:cubicBezTo>
                  <a:pt x="156" y="281"/>
                  <a:pt x="155" y="279"/>
                  <a:pt x="156" y="279"/>
                </a:cubicBezTo>
                <a:cubicBezTo>
                  <a:pt x="155" y="279"/>
                  <a:pt x="155" y="280"/>
                  <a:pt x="155" y="280"/>
                </a:cubicBezTo>
                <a:close/>
                <a:moveTo>
                  <a:pt x="233" y="281"/>
                </a:moveTo>
                <a:cubicBezTo>
                  <a:pt x="232" y="282"/>
                  <a:pt x="232" y="282"/>
                  <a:pt x="232" y="283"/>
                </a:cubicBezTo>
                <a:cubicBezTo>
                  <a:pt x="233" y="282"/>
                  <a:pt x="232" y="284"/>
                  <a:pt x="233" y="283"/>
                </a:cubicBezTo>
                <a:cubicBezTo>
                  <a:pt x="233" y="283"/>
                  <a:pt x="234" y="283"/>
                  <a:pt x="234" y="282"/>
                </a:cubicBezTo>
                <a:cubicBezTo>
                  <a:pt x="233" y="282"/>
                  <a:pt x="233" y="281"/>
                  <a:pt x="233" y="281"/>
                </a:cubicBezTo>
                <a:close/>
                <a:moveTo>
                  <a:pt x="27" y="282"/>
                </a:moveTo>
                <a:cubicBezTo>
                  <a:pt x="27" y="283"/>
                  <a:pt x="27" y="283"/>
                  <a:pt x="28" y="283"/>
                </a:cubicBezTo>
                <a:cubicBezTo>
                  <a:pt x="28" y="281"/>
                  <a:pt x="28" y="281"/>
                  <a:pt x="28" y="281"/>
                </a:cubicBezTo>
                <a:cubicBezTo>
                  <a:pt x="28" y="281"/>
                  <a:pt x="28" y="282"/>
                  <a:pt x="27" y="282"/>
                </a:cubicBezTo>
                <a:close/>
                <a:moveTo>
                  <a:pt x="345" y="284"/>
                </a:moveTo>
                <a:cubicBezTo>
                  <a:pt x="345" y="283"/>
                  <a:pt x="345" y="283"/>
                  <a:pt x="345" y="282"/>
                </a:cubicBezTo>
                <a:cubicBezTo>
                  <a:pt x="344" y="282"/>
                  <a:pt x="344" y="282"/>
                  <a:pt x="344" y="282"/>
                </a:cubicBezTo>
                <a:cubicBezTo>
                  <a:pt x="344" y="282"/>
                  <a:pt x="343" y="284"/>
                  <a:pt x="345" y="284"/>
                </a:cubicBezTo>
                <a:close/>
                <a:moveTo>
                  <a:pt x="191" y="282"/>
                </a:moveTo>
                <a:cubicBezTo>
                  <a:pt x="190" y="284"/>
                  <a:pt x="190" y="285"/>
                  <a:pt x="189" y="286"/>
                </a:cubicBezTo>
                <a:cubicBezTo>
                  <a:pt x="190" y="286"/>
                  <a:pt x="192" y="283"/>
                  <a:pt x="191" y="282"/>
                </a:cubicBezTo>
                <a:close/>
                <a:moveTo>
                  <a:pt x="207" y="283"/>
                </a:moveTo>
                <a:cubicBezTo>
                  <a:pt x="206" y="283"/>
                  <a:pt x="205" y="285"/>
                  <a:pt x="206" y="286"/>
                </a:cubicBezTo>
                <a:cubicBezTo>
                  <a:pt x="206" y="285"/>
                  <a:pt x="207" y="285"/>
                  <a:pt x="207" y="283"/>
                </a:cubicBezTo>
                <a:close/>
                <a:moveTo>
                  <a:pt x="333" y="285"/>
                </a:moveTo>
                <a:cubicBezTo>
                  <a:pt x="333" y="285"/>
                  <a:pt x="332" y="285"/>
                  <a:pt x="332" y="285"/>
                </a:cubicBezTo>
                <a:cubicBezTo>
                  <a:pt x="333" y="286"/>
                  <a:pt x="333" y="286"/>
                  <a:pt x="334" y="286"/>
                </a:cubicBezTo>
                <a:cubicBezTo>
                  <a:pt x="334" y="285"/>
                  <a:pt x="334" y="285"/>
                  <a:pt x="334" y="284"/>
                </a:cubicBezTo>
                <a:cubicBezTo>
                  <a:pt x="333" y="284"/>
                  <a:pt x="333" y="284"/>
                  <a:pt x="333" y="284"/>
                </a:cubicBezTo>
                <a:cubicBezTo>
                  <a:pt x="333" y="285"/>
                  <a:pt x="333" y="285"/>
                  <a:pt x="333" y="285"/>
                </a:cubicBezTo>
                <a:close/>
                <a:moveTo>
                  <a:pt x="267" y="285"/>
                </a:moveTo>
                <a:cubicBezTo>
                  <a:pt x="267" y="285"/>
                  <a:pt x="267" y="285"/>
                  <a:pt x="266" y="285"/>
                </a:cubicBezTo>
                <a:cubicBezTo>
                  <a:pt x="266" y="285"/>
                  <a:pt x="266" y="286"/>
                  <a:pt x="267" y="286"/>
                </a:cubicBezTo>
                <a:cubicBezTo>
                  <a:pt x="267" y="285"/>
                  <a:pt x="267" y="285"/>
                  <a:pt x="267" y="285"/>
                </a:cubicBezTo>
                <a:close/>
                <a:moveTo>
                  <a:pt x="522" y="287"/>
                </a:moveTo>
                <a:cubicBezTo>
                  <a:pt x="524" y="287"/>
                  <a:pt x="524" y="286"/>
                  <a:pt x="524" y="285"/>
                </a:cubicBezTo>
                <a:cubicBezTo>
                  <a:pt x="522" y="285"/>
                  <a:pt x="522" y="286"/>
                  <a:pt x="522" y="287"/>
                </a:cubicBezTo>
                <a:close/>
                <a:moveTo>
                  <a:pt x="206" y="286"/>
                </a:moveTo>
                <a:cubicBezTo>
                  <a:pt x="207" y="288"/>
                  <a:pt x="207" y="290"/>
                  <a:pt x="207" y="292"/>
                </a:cubicBezTo>
                <a:cubicBezTo>
                  <a:pt x="207" y="290"/>
                  <a:pt x="208" y="288"/>
                  <a:pt x="207" y="286"/>
                </a:cubicBezTo>
                <a:cubicBezTo>
                  <a:pt x="207" y="286"/>
                  <a:pt x="207" y="286"/>
                  <a:pt x="206" y="286"/>
                </a:cubicBezTo>
                <a:close/>
                <a:moveTo>
                  <a:pt x="350" y="287"/>
                </a:moveTo>
                <a:cubicBezTo>
                  <a:pt x="349" y="286"/>
                  <a:pt x="347" y="286"/>
                  <a:pt x="347" y="287"/>
                </a:cubicBezTo>
                <a:cubicBezTo>
                  <a:pt x="348" y="287"/>
                  <a:pt x="349" y="287"/>
                  <a:pt x="350" y="287"/>
                </a:cubicBezTo>
                <a:close/>
                <a:moveTo>
                  <a:pt x="112" y="286"/>
                </a:moveTo>
                <a:cubicBezTo>
                  <a:pt x="111" y="287"/>
                  <a:pt x="111" y="288"/>
                  <a:pt x="112" y="289"/>
                </a:cubicBezTo>
                <a:cubicBezTo>
                  <a:pt x="113" y="289"/>
                  <a:pt x="113" y="287"/>
                  <a:pt x="112" y="286"/>
                </a:cubicBezTo>
                <a:close/>
                <a:moveTo>
                  <a:pt x="187" y="288"/>
                </a:moveTo>
                <a:cubicBezTo>
                  <a:pt x="187" y="289"/>
                  <a:pt x="186" y="290"/>
                  <a:pt x="187" y="291"/>
                </a:cubicBezTo>
                <a:cubicBezTo>
                  <a:pt x="187" y="290"/>
                  <a:pt x="188" y="289"/>
                  <a:pt x="187" y="288"/>
                </a:cubicBezTo>
                <a:close/>
                <a:moveTo>
                  <a:pt x="132" y="299"/>
                </a:moveTo>
                <a:cubicBezTo>
                  <a:pt x="132" y="295"/>
                  <a:pt x="134" y="294"/>
                  <a:pt x="134" y="289"/>
                </a:cubicBezTo>
                <a:cubicBezTo>
                  <a:pt x="134" y="289"/>
                  <a:pt x="133" y="291"/>
                  <a:pt x="133" y="289"/>
                </a:cubicBezTo>
                <a:cubicBezTo>
                  <a:pt x="132" y="291"/>
                  <a:pt x="130" y="295"/>
                  <a:pt x="131" y="297"/>
                </a:cubicBezTo>
                <a:cubicBezTo>
                  <a:pt x="129" y="300"/>
                  <a:pt x="129" y="303"/>
                  <a:pt x="128" y="305"/>
                </a:cubicBezTo>
                <a:cubicBezTo>
                  <a:pt x="130" y="304"/>
                  <a:pt x="129" y="300"/>
                  <a:pt x="132" y="299"/>
                </a:cubicBezTo>
                <a:close/>
                <a:moveTo>
                  <a:pt x="228" y="292"/>
                </a:moveTo>
                <a:cubicBezTo>
                  <a:pt x="228" y="292"/>
                  <a:pt x="228" y="293"/>
                  <a:pt x="229" y="293"/>
                </a:cubicBezTo>
                <a:cubicBezTo>
                  <a:pt x="229" y="292"/>
                  <a:pt x="230" y="291"/>
                  <a:pt x="230" y="290"/>
                </a:cubicBezTo>
                <a:cubicBezTo>
                  <a:pt x="229" y="290"/>
                  <a:pt x="228" y="289"/>
                  <a:pt x="227" y="289"/>
                </a:cubicBezTo>
                <a:cubicBezTo>
                  <a:pt x="227" y="290"/>
                  <a:pt x="227" y="292"/>
                  <a:pt x="228" y="292"/>
                </a:cubicBezTo>
                <a:close/>
                <a:moveTo>
                  <a:pt x="289" y="291"/>
                </a:moveTo>
                <a:cubicBezTo>
                  <a:pt x="290" y="291"/>
                  <a:pt x="292" y="291"/>
                  <a:pt x="291" y="290"/>
                </a:cubicBezTo>
                <a:cubicBezTo>
                  <a:pt x="291" y="291"/>
                  <a:pt x="289" y="290"/>
                  <a:pt x="289" y="291"/>
                </a:cubicBezTo>
                <a:close/>
                <a:moveTo>
                  <a:pt x="353" y="291"/>
                </a:moveTo>
                <a:cubicBezTo>
                  <a:pt x="352" y="292"/>
                  <a:pt x="352" y="293"/>
                  <a:pt x="353" y="293"/>
                </a:cubicBezTo>
                <a:cubicBezTo>
                  <a:pt x="353" y="292"/>
                  <a:pt x="354" y="291"/>
                  <a:pt x="353" y="291"/>
                </a:cubicBezTo>
                <a:close/>
                <a:moveTo>
                  <a:pt x="244" y="292"/>
                </a:moveTo>
                <a:cubicBezTo>
                  <a:pt x="244" y="293"/>
                  <a:pt x="243" y="292"/>
                  <a:pt x="243" y="293"/>
                </a:cubicBezTo>
                <a:cubicBezTo>
                  <a:pt x="243" y="294"/>
                  <a:pt x="243" y="294"/>
                  <a:pt x="243" y="295"/>
                </a:cubicBezTo>
                <a:cubicBezTo>
                  <a:pt x="243" y="297"/>
                  <a:pt x="240" y="295"/>
                  <a:pt x="240" y="298"/>
                </a:cubicBezTo>
                <a:cubicBezTo>
                  <a:pt x="242" y="299"/>
                  <a:pt x="244" y="297"/>
                  <a:pt x="243" y="295"/>
                </a:cubicBezTo>
                <a:cubicBezTo>
                  <a:pt x="244" y="295"/>
                  <a:pt x="244" y="295"/>
                  <a:pt x="245" y="294"/>
                </a:cubicBezTo>
                <a:cubicBezTo>
                  <a:pt x="245" y="292"/>
                  <a:pt x="245" y="292"/>
                  <a:pt x="245" y="292"/>
                </a:cubicBezTo>
                <a:cubicBezTo>
                  <a:pt x="244" y="292"/>
                  <a:pt x="245" y="291"/>
                  <a:pt x="244" y="292"/>
                </a:cubicBezTo>
                <a:close/>
                <a:moveTo>
                  <a:pt x="220" y="293"/>
                </a:moveTo>
                <a:cubicBezTo>
                  <a:pt x="219" y="295"/>
                  <a:pt x="220" y="295"/>
                  <a:pt x="221" y="297"/>
                </a:cubicBezTo>
                <a:cubicBezTo>
                  <a:pt x="220" y="296"/>
                  <a:pt x="221" y="296"/>
                  <a:pt x="221" y="295"/>
                </a:cubicBezTo>
                <a:cubicBezTo>
                  <a:pt x="220" y="295"/>
                  <a:pt x="221" y="293"/>
                  <a:pt x="220" y="293"/>
                </a:cubicBezTo>
                <a:close/>
                <a:moveTo>
                  <a:pt x="266" y="294"/>
                </a:moveTo>
                <a:cubicBezTo>
                  <a:pt x="267" y="294"/>
                  <a:pt x="267" y="294"/>
                  <a:pt x="267" y="293"/>
                </a:cubicBezTo>
                <a:cubicBezTo>
                  <a:pt x="266" y="293"/>
                  <a:pt x="266" y="293"/>
                  <a:pt x="266" y="293"/>
                </a:cubicBezTo>
                <a:cubicBezTo>
                  <a:pt x="266" y="294"/>
                  <a:pt x="266" y="294"/>
                  <a:pt x="266" y="294"/>
                </a:cubicBezTo>
                <a:close/>
                <a:moveTo>
                  <a:pt x="207" y="296"/>
                </a:moveTo>
                <a:cubicBezTo>
                  <a:pt x="207" y="297"/>
                  <a:pt x="207" y="299"/>
                  <a:pt x="208" y="299"/>
                </a:cubicBezTo>
                <a:cubicBezTo>
                  <a:pt x="207" y="298"/>
                  <a:pt x="209" y="297"/>
                  <a:pt x="207" y="296"/>
                </a:cubicBezTo>
                <a:close/>
                <a:moveTo>
                  <a:pt x="340" y="297"/>
                </a:moveTo>
                <a:cubicBezTo>
                  <a:pt x="339" y="297"/>
                  <a:pt x="338" y="297"/>
                  <a:pt x="338" y="298"/>
                </a:cubicBezTo>
                <a:cubicBezTo>
                  <a:pt x="338" y="298"/>
                  <a:pt x="340" y="298"/>
                  <a:pt x="340" y="297"/>
                </a:cubicBezTo>
                <a:close/>
                <a:moveTo>
                  <a:pt x="236" y="297"/>
                </a:moveTo>
                <a:cubicBezTo>
                  <a:pt x="236" y="297"/>
                  <a:pt x="236" y="299"/>
                  <a:pt x="236" y="299"/>
                </a:cubicBezTo>
                <a:cubicBezTo>
                  <a:pt x="236" y="299"/>
                  <a:pt x="236" y="300"/>
                  <a:pt x="237" y="300"/>
                </a:cubicBezTo>
                <a:cubicBezTo>
                  <a:pt x="237" y="300"/>
                  <a:pt x="237" y="300"/>
                  <a:pt x="237" y="299"/>
                </a:cubicBezTo>
                <a:cubicBezTo>
                  <a:pt x="237" y="299"/>
                  <a:pt x="238" y="298"/>
                  <a:pt x="236" y="297"/>
                </a:cubicBezTo>
                <a:close/>
                <a:moveTo>
                  <a:pt x="194" y="298"/>
                </a:moveTo>
                <a:cubicBezTo>
                  <a:pt x="194" y="298"/>
                  <a:pt x="194" y="301"/>
                  <a:pt x="194" y="300"/>
                </a:cubicBezTo>
                <a:cubicBezTo>
                  <a:pt x="194" y="300"/>
                  <a:pt x="195" y="298"/>
                  <a:pt x="194" y="298"/>
                </a:cubicBezTo>
                <a:close/>
                <a:moveTo>
                  <a:pt x="202" y="302"/>
                </a:moveTo>
                <a:cubicBezTo>
                  <a:pt x="204" y="302"/>
                  <a:pt x="204" y="299"/>
                  <a:pt x="203" y="298"/>
                </a:cubicBezTo>
                <a:cubicBezTo>
                  <a:pt x="201" y="298"/>
                  <a:pt x="201" y="301"/>
                  <a:pt x="202" y="302"/>
                </a:cubicBezTo>
                <a:close/>
                <a:moveTo>
                  <a:pt x="138" y="299"/>
                </a:moveTo>
                <a:cubicBezTo>
                  <a:pt x="138" y="298"/>
                  <a:pt x="138" y="298"/>
                  <a:pt x="137" y="298"/>
                </a:cubicBezTo>
                <a:cubicBezTo>
                  <a:pt x="137" y="299"/>
                  <a:pt x="138" y="300"/>
                  <a:pt x="138" y="299"/>
                </a:cubicBezTo>
                <a:close/>
                <a:moveTo>
                  <a:pt x="206" y="300"/>
                </a:moveTo>
                <a:cubicBezTo>
                  <a:pt x="206" y="300"/>
                  <a:pt x="206" y="302"/>
                  <a:pt x="207" y="302"/>
                </a:cubicBezTo>
                <a:cubicBezTo>
                  <a:pt x="207" y="301"/>
                  <a:pt x="208" y="300"/>
                  <a:pt x="206" y="300"/>
                </a:cubicBezTo>
                <a:close/>
                <a:moveTo>
                  <a:pt x="16" y="301"/>
                </a:moveTo>
                <a:cubicBezTo>
                  <a:pt x="17" y="302"/>
                  <a:pt x="17" y="301"/>
                  <a:pt x="16" y="302"/>
                </a:cubicBezTo>
                <a:cubicBezTo>
                  <a:pt x="17" y="302"/>
                  <a:pt x="18" y="302"/>
                  <a:pt x="18" y="301"/>
                </a:cubicBezTo>
                <a:cubicBezTo>
                  <a:pt x="18" y="301"/>
                  <a:pt x="18" y="300"/>
                  <a:pt x="17" y="300"/>
                </a:cubicBezTo>
                <a:cubicBezTo>
                  <a:pt x="17" y="301"/>
                  <a:pt x="17" y="301"/>
                  <a:pt x="16" y="301"/>
                </a:cubicBezTo>
                <a:close/>
                <a:moveTo>
                  <a:pt x="38" y="301"/>
                </a:moveTo>
                <a:cubicBezTo>
                  <a:pt x="38" y="302"/>
                  <a:pt x="38" y="302"/>
                  <a:pt x="38" y="302"/>
                </a:cubicBezTo>
                <a:cubicBezTo>
                  <a:pt x="39" y="302"/>
                  <a:pt x="40" y="302"/>
                  <a:pt x="39" y="301"/>
                </a:cubicBezTo>
                <a:lnTo>
                  <a:pt x="38" y="301"/>
                </a:lnTo>
                <a:close/>
                <a:moveTo>
                  <a:pt x="191" y="302"/>
                </a:moveTo>
                <a:cubicBezTo>
                  <a:pt x="192" y="303"/>
                  <a:pt x="192" y="304"/>
                  <a:pt x="192" y="304"/>
                </a:cubicBezTo>
                <a:cubicBezTo>
                  <a:pt x="192" y="303"/>
                  <a:pt x="192" y="302"/>
                  <a:pt x="191" y="302"/>
                </a:cubicBezTo>
                <a:close/>
                <a:moveTo>
                  <a:pt x="76" y="306"/>
                </a:moveTo>
                <a:cubicBezTo>
                  <a:pt x="76" y="307"/>
                  <a:pt x="75" y="307"/>
                  <a:pt x="75" y="307"/>
                </a:cubicBezTo>
                <a:cubicBezTo>
                  <a:pt x="75" y="308"/>
                  <a:pt x="77" y="309"/>
                  <a:pt x="77" y="308"/>
                </a:cubicBezTo>
                <a:cubicBezTo>
                  <a:pt x="77" y="307"/>
                  <a:pt x="77" y="306"/>
                  <a:pt x="76" y="306"/>
                </a:cubicBezTo>
                <a:close/>
                <a:moveTo>
                  <a:pt x="362" y="307"/>
                </a:moveTo>
                <a:cubicBezTo>
                  <a:pt x="362" y="307"/>
                  <a:pt x="363" y="308"/>
                  <a:pt x="363" y="307"/>
                </a:cubicBezTo>
                <a:cubicBezTo>
                  <a:pt x="363" y="306"/>
                  <a:pt x="362" y="306"/>
                  <a:pt x="362" y="307"/>
                </a:cubicBezTo>
                <a:close/>
                <a:moveTo>
                  <a:pt x="364" y="309"/>
                </a:moveTo>
                <a:cubicBezTo>
                  <a:pt x="364" y="309"/>
                  <a:pt x="364" y="308"/>
                  <a:pt x="365" y="308"/>
                </a:cubicBezTo>
                <a:cubicBezTo>
                  <a:pt x="365" y="308"/>
                  <a:pt x="364" y="308"/>
                  <a:pt x="364" y="307"/>
                </a:cubicBezTo>
                <a:cubicBezTo>
                  <a:pt x="364" y="308"/>
                  <a:pt x="363" y="308"/>
                  <a:pt x="363" y="308"/>
                </a:cubicBezTo>
                <a:cubicBezTo>
                  <a:pt x="363" y="309"/>
                  <a:pt x="363" y="309"/>
                  <a:pt x="364" y="309"/>
                </a:cubicBezTo>
                <a:close/>
                <a:moveTo>
                  <a:pt x="390" y="308"/>
                </a:moveTo>
                <a:cubicBezTo>
                  <a:pt x="389" y="309"/>
                  <a:pt x="388" y="309"/>
                  <a:pt x="389" y="310"/>
                </a:cubicBezTo>
                <a:cubicBezTo>
                  <a:pt x="390" y="310"/>
                  <a:pt x="390" y="308"/>
                  <a:pt x="390" y="308"/>
                </a:cubicBezTo>
                <a:close/>
                <a:moveTo>
                  <a:pt x="240" y="308"/>
                </a:moveTo>
                <a:cubicBezTo>
                  <a:pt x="240" y="309"/>
                  <a:pt x="239" y="309"/>
                  <a:pt x="239" y="309"/>
                </a:cubicBezTo>
                <a:cubicBezTo>
                  <a:pt x="239" y="310"/>
                  <a:pt x="238" y="310"/>
                  <a:pt x="238" y="311"/>
                </a:cubicBezTo>
                <a:cubicBezTo>
                  <a:pt x="239" y="312"/>
                  <a:pt x="241" y="311"/>
                  <a:pt x="241" y="310"/>
                </a:cubicBezTo>
                <a:cubicBezTo>
                  <a:pt x="240" y="310"/>
                  <a:pt x="241" y="308"/>
                  <a:pt x="240" y="308"/>
                </a:cubicBezTo>
                <a:close/>
                <a:moveTo>
                  <a:pt x="14" y="310"/>
                </a:moveTo>
                <a:cubicBezTo>
                  <a:pt x="15" y="310"/>
                  <a:pt x="15" y="310"/>
                  <a:pt x="15" y="309"/>
                </a:cubicBezTo>
                <a:cubicBezTo>
                  <a:pt x="14" y="309"/>
                  <a:pt x="14" y="309"/>
                  <a:pt x="14" y="310"/>
                </a:cubicBezTo>
                <a:close/>
                <a:moveTo>
                  <a:pt x="51" y="312"/>
                </a:moveTo>
                <a:cubicBezTo>
                  <a:pt x="51" y="313"/>
                  <a:pt x="51" y="313"/>
                  <a:pt x="51" y="313"/>
                </a:cubicBezTo>
                <a:cubicBezTo>
                  <a:pt x="52" y="313"/>
                  <a:pt x="52" y="311"/>
                  <a:pt x="51" y="312"/>
                </a:cubicBezTo>
                <a:close/>
                <a:moveTo>
                  <a:pt x="512" y="313"/>
                </a:moveTo>
                <a:cubicBezTo>
                  <a:pt x="511" y="313"/>
                  <a:pt x="512" y="312"/>
                  <a:pt x="512" y="312"/>
                </a:cubicBezTo>
                <a:cubicBezTo>
                  <a:pt x="510" y="311"/>
                  <a:pt x="511" y="314"/>
                  <a:pt x="512" y="313"/>
                </a:cubicBezTo>
                <a:close/>
                <a:moveTo>
                  <a:pt x="42" y="313"/>
                </a:moveTo>
                <a:cubicBezTo>
                  <a:pt x="42" y="313"/>
                  <a:pt x="43" y="313"/>
                  <a:pt x="42" y="312"/>
                </a:cubicBezTo>
                <a:cubicBezTo>
                  <a:pt x="42" y="312"/>
                  <a:pt x="42" y="312"/>
                  <a:pt x="42" y="313"/>
                </a:cubicBezTo>
                <a:close/>
                <a:moveTo>
                  <a:pt x="326" y="328"/>
                </a:moveTo>
                <a:cubicBezTo>
                  <a:pt x="327" y="328"/>
                  <a:pt x="328" y="328"/>
                  <a:pt x="329" y="329"/>
                </a:cubicBezTo>
                <a:cubicBezTo>
                  <a:pt x="329" y="328"/>
                  <a:pt x="330" y="327"/>
                  <a:pt x="331" y="327"/>
                </a:cubicBezTo>
                <a:cubicBezTo>
                  <a:pt x="333" y="323"/>
                  <a:pt x="336" y="316"/>
                  <a:pt x="333" y="312"/>
                </a:cubicBezTo>
                <a:cubicBezTo>
                  <a:pt x="332" y="312"/>
                  <a:pt x="332" y="313"/>
                  <a:pt x="331" y="312"/>
                </a:cubicBezTo>
                <a:cubicBezTo>
                  <a:pt x="330" y="314"/>
                  <a:pt x="331" y="314"/>
                  <a:pt x="331" y="316"/>
                </a:cubicBezTo>
                <a:cubicBezTo>
                  <a:pt x="329" y="320"/>
                  <a:pt x="322" y="323"/>
                  <a:pt x="326" y="328"/>
                </a:cubicBezTo>
                <a:close/>
                <a:moveTo>
                  <a:pt x="404" y="313"/>
                </a:moveTo>
                <a:cubicBezTo>
                  <a:pt x="404" y="314"/>
                  <a:pt x="403" y="314"/>
                  <a:pt x="404" y="315"/>
                </a:cubicBezTo>
                <a:cubicBezTo>
                  <a:pt x="404" y="314"/>
                  <a:pt x="405" y="313"/>
                  <a:pt x="404" y="313"/>
                </a:cubicBezTo>
                <a:close/>
                <a:moveTo>
                  <a:pt x="145" y="314"/>
                </a:moveTo>
                <a:cubicBezTo>
                  <a:pt x="145" y="315"/>
                  <a:pt x="144" y="315"/>
                  <a:pt x="144" y="317"/>
                </a:cubicBezTo>
                <a:cubicBezTo>
                  <a:pt x="145" y="317"/>
                  <a:pt x="146" y="314"/>
                  <a:pt x="145" y="314"/>
                </a:cubicBezTo>
                <a:close/>
                <a:moveTo>
                  <a:pt x="163" y="314"/>
                </a:moveTo>
                <a:cubicBezTo>
                  <a:pt x="163" y="314"/>
                  <a:pt x="162" y="316"/>
                  <a:pt x="164" y="316"/>
                </a:cubicBezTo>
                <a:cubicBezTo>
                  <a:pt x="164" y="315"/>
                  <a:pt x="164" y="314"/>
                  <a:pt x="163" y="314"/>
                </a:cubicBezTo>
                <a:close/>
                <a:moveTo>
                  <a:pt x="395" y="317"/>
                </a:moveTo>
                <a:cubicBezTo>
                  <a:pt x="396" y="317"/>
                  <a:pt x="396" y="317"/>
                  <a:pt x="397" y="317"/>
                </a:cubicBezTo>
                <a:cubicBezTo>
                  <a:pt x="397" y="316"/>
                  <a:pt x="395" y="316"/>
                  <a:pt x="395" y="317"/>
                </a:cubicBezTo>
                <a:close/>
                <a:moveTo>
                  <a:pt x="316" y="321"/>
                </a:moveTo>
                <a:cubicBezTo>
                  <a:pt x="315" y="322"/>
                  <a:pt x="316" y="324"/>
                  <a:pt x="316" y="323"/>
                </a:cubicBezTo>
                <a:cubicBezTo>
                  <a:pt x="315" y="322"/>
                  <a:pt x="317" y="321"/>
                  <a:pt x="317" y="321"/>
                </a:cubicBezTo>
                <a:cubicBezTo>
                  <a:pt x="316" y="321"/>
                  <a:pt x="316" y="322"/>
                  <a:pt x="316" y="321"/>
                </a:cubicBezTo>
                <a:close/>
                <a:moveTo>
                  <a:pt x="382" y="325"/>
                </a:moveTo>
                <a:cubicBezTo>
                  <a:pt x="382" y="325"/>
                  <a:pt x="383" y="326"/>
                  <a:pt x="384" y="326"/>
                </a:cubicBezTo>
                <a:cubicBezTo>
                  <a:pt x="386" y="322"/>
                  <a:pt x="382" y="321"/>
                  <a:pt x="382" y="325"/>
                </a:cubicBezTo>
                <a:close/>
                <a:moveTo>
                  <a:pt x="306" y="324"/>
                </a:moveTo>
                <a:cubicBezTo>
                  <a:pt x="305" y="323"/>
                  <a:pt x="304" y="324"/>
                  <a:pt x="302" y="325"/>
                </a:cubicBezTo>
                <a:cubicBezTo>
                  <a:pt x="303" y="325"/>
                  <a:pt x="303" y="327"/>
                  <a:pt x="304" y="327"/>
                </a:cubicBezTo>
                <a:cubicBezTo>
                  <a:pt x="304" y="325"/>
                  <a:pt x="305" y="326"/>
                  <a:pt x="306" y="324"/>
                </a:cubicBezTo>
                <a:close/>
                <a:moveTo>
                  <a:pt x="509" y="326"/>
                </a:moveTo>
                <a:cubicBezTo>
                  <a:pt x="510" y="326"/>
                  <a:pt x="510" y="325"/>
                  <a:pt x="510" y="324"/>
                </a:cubicBezTo>
                <a:cubicBezTo>
                  <a:pt x="509" y="324"/>
                  <a:pt x="509" y="325"/>
                  <a:pt x="509" y="326"/>
                </a:cubicBezTo>
                <a:close/>
                <a:moveTo>
                  <a:pt x="380" y="327"/>
                </a:moveTo>
                <a:cubicBezTo>
                  <a:pt x="380" y="326"/>
                  <a:pt x="379" y="326"/>
                  <a:pt x="378" y="326"/>
                </a:cubicBezTo>
                <a:cubicBezTo>
                  <a:pt x="379" y="327"/>
                  <a:pt x="378" y="327"/>
                  <a:pt x="378" y="328"/>
                </a:cubicBezTo>
                <a:cubicBezTo>
                  <a:pt x="379" y="328"/>
                  <a:pt x="380" y="328"/>
                  <a:pt x="380" y="327"/>
                </a:cubicBezTo>
                <a:close/>
                <a:moveTo>
                  <a:pt x="182" y="330"/>
                </a:moveTo>
                <a:cubicBezTo>
                  <a:pt x="182" y="330"/>
                  <a:pt x="182" y="331"/>
                  <a:pt x="183" y="330"/>
                </a:cubicBezTo>
                <a:cubicBezTo>
                  <a:pt x="183" y="330"/>
                  <a:pt x="182" y="329"/>
                  <a:pt x="182" y="330"/>
                </a:cubicBezTo>
                <a:close/>
                <a:moveTo>
                  <a:pt x="147" y="330"/>
                </a:moveTo>
                <a:cubicBezTo>
                  <a:pt x="147" y="331"/>
                  <a:pt x="147" y="331"/>
                  <a:pt x="147" y="331"/>
                </a:cubicBezTo>
                <a:cubicBezTo>
                  <a:pt x="148" y="332"/>
                  <a:pt x="148" y="330"/>
                  <a:pt x="147" y="330"/>
                </a:cubicBezTo>
                <a:close/>
                <a:moveTo>
                  <a:pt x="122" y="330"/>
                </a:moveTo>
                <a:cubicBezTo>
                  <a:pt x="122" y="331"/>
                  <a:pt x="122" y="332"/>
                  <a:pt x="122" y="332"/>
                </a:cubicBezTo>
                <a:cubicBezTo>
                  <a:pt x="123" y="333"/>
                  <a:pt x="123" y="331"/>
                  <a:pt x="124" y="332"/>
                </a:cubicBezTo>
                <a:cubicBezTo>
                  <a:pt x="124" y="331"/>
                  <a:pt x="123" y="330"/>
                  <a:pt x="122" y="330"/>
                </a:cubicBezTo>
                <a:close/>
                <a:moveTo>
                  <a:pt x="388" y="331"/>
                </a:moveTo>
                <a:cubicBezTo>
                  <a:pt x="388" y="332"/>
                  <a:pt x="386" y="332"/>
                  <a:pt x="387" y="334"/>
                </a:cubicBezTo>
                <a:cubicBezTo>
                  <a:pt x="388" y="333"/>
                  <a:pt x="389" y="332"/>
                  <a:pt x="388" y="331"/>
                </a:cubicBezTo>
                <a:close/>
                <a:moveTo>
                  <a:pt x="19" y="333"/>
                </a:moveTo>
                <a:cubicBezTo>
                  <a:pt x="19" y="333"/>
                  <a:pt x="19" y="334"/>
                  <a:pt x="20" y="334"/>
                </a:cubicBezTo>
                <a:cubicBezTo>
                  <a:pt x="20" y="333"/>
                  <a:pt x="20" y="333"/>
                  <a:pt x="19" y="333"/>
                </a:cubicBezTo>
                <a:close/>
                <a:moveTo>
                  <a:pt x="273" y="333"/>
                </a:moveTo>
                <a:cubicBezTo>
                  <a:pt x="272" y="333"/>
                  <a:pt x="272" y="333"/>
                  <a:pt x="272" y="333"/>
                </a:cubicBezTo>
                <a:cubicBezTo>
                  <a:pt x="272" y="334"/>
                  <a:pt x="272" y="335"/>
                  <a:pt x="272" y="335"/>
                </a:cubicBezTo>
                <a:cubicBezTo>
                  <a:pt x="272" y="334"/>
                  <a:pt x="273" y="334"/>
                  <a:pt x="273" y="333"/>
                </a:cubicBezTo>
                <a:close/>
                <a:moveTo>
                  <a:pt x="271" y="335"/>
                </a:moveTo>
                <a:cubicBezTo>
                  <a:pt x="270" y="334"/>
                  <a:pt x="269" y="335"/>
                  <a:pt x="268" y="336"/>
                </a:cubicBezTo>
                <a:cubicBezTo>
                  <a:pt x="269" y="336"/>
                  <a:pt x="270" y="336"/>
                  <a:pt x="270" y="335"/>
                </a:cubicBezTo>
                <a:cubicBezTo>
                  <a:pt x="270" y="335"/>
                  <a:pt x="270" y="335"/>
                  <a:pt x="270" y="335"/>
                </a:cubicBezTo>
                <a:cubicBezTo>
                  <a:pt x="270" y="335"/>
                  <a:pt x="271" y="335"/>
                  <a:pt x="271" y="335"/>
                </a:cubicBezTo>
                <a:close/>
                <a:moveTo>
                  <a:pt x="147" y="338"/>
                </a:moveTo>
                <a:cubicBezTo>
                  <a:pt x="147" y="337"/>
                  <a:pt x="148" y="336"/>
                  <a:pt x="147" y="335"/>
                </a:cubicBezTo>
                <a:cubicBezTo>
                  <a:pt x="147" y="337"/>
                  <a:pt x="146" y="337"/>
                  <a:pt x="147" y="338"/>
                </a:cubicBezTo>
                <a:close/>
                <a:moveTo>
                  <a:pt x="384" y="337"/>
                </a:moveTo>
                <a:cubicBezTo>
                  <a:pt x="384" y="338"/>
                  <a:pt x="383" y="338"/>
                  <a:pt x="382" y="338"/>
                </a:cubicBezTo>
                <a:cubicBezTo>
                  <a:pt x="382" y="339"/>
                  <a:pt x="381" y="340"/>
                  <a:pt x="381" y="341"/>
                </a:cubicBezTo>
                <a:cubicBezTo>
                  <a:pt x="382" y="339"/>
                  <a:pt x="384" y="339"/>
                  <a:pt x="384" y="337"/>
                </a:cubicBezTo>
                <a:close/>
                <a:moveTo>
                  <a:pt x="391" y="337"/>
                </a:moveTo>
                <a:cubicBezTo>
                  <a:pt x="390" y="338"/>
                  <a:pt x="389" y="338"/>
                  <a:pt x="389" y="339"/>
                </a:cubicBezTo>
                <a:cubicBezTo>
                  <a:pt x="390" y="339"/>
                  <a:pt x="391" y="338"/>
                  <a:pt x="391" y="337"/>
                </a:cubicBezTo>
                <a:close/>
                <a:moveTo>
                  <a:pt x="227" y="339"/>
                </a:moveTo>
                <a:cubicBezTo>
                  <a:pt x="227" y="340"/>
                  <a:pt x="227" y="341"/>
                  <a:pt x="227" y="342"/>
                </a:cubicBezTo>
                <a:cubicBezTo>
                  <a:pt x="228" y="342"/>
                  <a:pt x="228" y="342"/>
                  <a:pt x="228" y="342"/>
                </a:cubicBezTo>
                <a:cubicBezTo>
                  <a:pt x="228" y="341"/>
                  <a:pt x="229" y="340"/>
                  <a:pt x="227" y="339"/>
                </a:cubicBezTo>
                <a:close/>
                <a:moveTo>
                  <a:pt x="150" y="340"/>
                </a:moveTo>
                <a:cubicBezTo>
                  <a:pt x="150" y="340"/>
                  <a:pt x="150" y="341"/>
                  <a:pt x="150" y="341"/>
                </a:cubicBezTo>
                <a:cubicBezTo>
                  <a:pt x="151" y="341"/>
                  <a:pt x="151" y="340"/>
                  <a:pt x="151" y="340"/>
                </a:cubicBezTo>
                <a:cubicBezTo>
                  <a:pt x="151" y="340"/>
                  <a:pt x="150" y="340"/>
                  <a:pt x="150" y="340"/>
                </a:cubicBezTo>
                <a:close/>
                <a:moveTo>
                  <a:pt x="139" y="346"/>
                </a:moveTo>
                <a:cubicBezTo>
                  <a:pt x="139" y="345"/>
                  <a:pt x="139" y="344"/>
                  <a:pt x="138" y="344"/>
                </a:cubicBezTo>
                <a:cubicBezTo>
                  <a:pt x="138" y="344"/>
                  <a:pt x="137" y="344"/>
                  <a:pt x="137" y="345"/>
                </a:cubicBezTo>
                <a:cubicBezTo>
                  <a:pt x="138" y="345"/>
                  <a:pt x="138" y="347"/>
                  <a:pt x="139" y="346"/>
                </a:cubicBezTo>
                <a:close/>
                <a:moveTo>
                  <a:pt x="23" y="347"/>
                </a:moveTo>
                <a:cubicBezTo>
                  <a:pt x="23" y="348"/>
                  <a:pt x="23" y="348"/>
                  <a:pt x="24" y="348"/>
                </a:cubicBezTo>
                <a:cubicBezTo>
                  <a:pt x="24" y="348"/>
                  <a:pt x="24" y="348"/>
                  <a:pt x="24" y="347"/>
                </a:cubicBezTo>
                <a:cubicBezTo>
                  <a:pt x="24" y="347"/>
                  <a:pt x="23" y="347"/>
                  <a:pt x="23" y="347"/>
                </a:cubicBezTo>
                <a:close/>
                <a:moveTo>
                  <a:pt x="431" y="347"/>
                </a:moveTo>
                <a:cubicBezTo>
                  <a:pt x="431" y="349"/>
                  <a:pt x="432" y="349"/>
                  <a:pt x="432" y="350"/>
                </a:cubicBezTo>
                <a:cubicBezTo>
                  <a:pt x="432" y="349"/>
                  <a:pt x="433" y="349"/>
                  <a:pt x="433" y="348"/>
                </a:cubicBezTo>
                <a:cubicBezTo>
                  <a:pt x="432" y="348"/>
                  <a:pt x="432" y="348"/>
                  <a:pt x="431" y="347"/>
                </a:cubicBezTo>
                <a:close/>
                <a:moveTo>
                  <a:pt x="373" y="350"/>
                </a:moveTo>
                <a:cubicBezTo>
                  <a:pt x="373" y="349"/>
                  <a:pt x="374" y="349"/>
                  <a:pt x="373" y="349"/>
                </a:cubicBezTo>
                <a:cubicBezTo>
                  <a:pt x="373" y="350"/>
                  <a:pt x="371" y="349"/>
                  <a:pt x="372" y="350"/>
                </a:cubicBezTo>
                <a:cubicBezTo>
                  <a:pt x="372" y="350"/>
                  <a:pt x="373" y="350"/>
                  <a:pt x="373" y="350"/>
                </a:cubicBezTo>
                <a:close/>
                <a:moveTo>
                  <a:pt x="132" y="354"/>
                </a:moveTo>
                <a:cubicBezTo>
                  <a:pt x="132" y="354"/>
                  <a:pt x="132" y="354"/>
                  <a:pt x="132" y="354"/>
                </a:cubicBezTo>
                <a:cubicBezTo>
                  <a:pt x="131" y="354"/>
                  <a:pt x="132" y="357"/>
                  <a:pt x="132" y="358"/>
                </a:cubicBezTo>
                <a:cubicBezTo>
                  <a:pt x="134" y="356"/>
                  <a:pt x="136" y="354"/>
                  <a:pt x="135" y="351"/>
                </a:cubicBezTo>
                <a:cubicBezTo>
                  <a:pt x="133" y="351"/>
                  <a:pt x="133" y="353"/>
                  <a:pt x="132" y="354"/>
                </a:cubicBezTo>
                <a:close/>
                <a:moveTo>
                  <a:pt x="121" y="351"/>
                </a:moveTo>
                <a:cubicBezTo>
                  <a:pt x="121" y="352"/>
                  <a:pt x="120" y="352"/>
                  <a:pt x="120" y="352"/>
                </a:cubicBezTo>
                <a:cubicBezTo>
                  <a:pt x="120" y="353"/>
                  <a:pt x="118" y="353"/>
                  <a:pt x="119" y="355"/>
                </a:cubicBezTo>
                <a:cubicBezTo>
                  <a:pt x="119" y="355"/>
                  <a:pt x="120" y="355"/>
                  <a:pt x="120" y="355"/>
                </a:cubicBezTo>
                <a:cubicBezTo>
                  <a:pt x="120" y="354"/>
                  <a:pt x="122" y="352"/>
                  <a:pt x="121" y="351"/>
                </a:cubicBezTo>
                <a:close/>
                <a:moveTo>
                  <a:pt x="34" y="354"/>
                </a:moveTo>
                <a:cubicBezTo>
                  <a:pt x="34" y="353"/>
                  <a:pt x="35" y="353"/>
                  <a:pt x="34" y="353"/>
                </a:cubicBezTo>
                <a:cubicBezTo>
                  <a:pt x="33" y="354"/>
                  <a:pt x="33" y="354"/>
                  <a:pt x="34" y="354"/>
                </a:cubicBezTo>
                <a:close/>
                <a:moveTo>
                  <a:pt x="187" y="359"/>
                </a:moveTo>
                <a:cubicBezTo>
                  <a:pt x="187" y="358"/>
                  <a:pt x="189" y="356"/>
                  <a:pt x="188" y="355"/>
                </a:cubicBezTo>
                <a:cubicBezTo>
                  <a:pt x="188" y="357"/>
                  <a:pt x="185" y="358"/>
                  <a:pt x="187" y="359"/>
                </a:cubicBezTo>
                <a:close/>
                <a:moveTo>
                  <a:pt x="57" y="357"/>
                </a:moveTo>
                <a:cubicBezTo>
                  <a:pt x="57" y="358"/>
                  <a:pt x="57" y="358"/>
                  <a:pt x="57" y="358"/>
                </a:cubicBezTo>
                <a:cubicBezTo>
                  <a:pt x="58" y="358"/>
                  <a:pt x="58" y="358"/>
                  <a:pt x="58" y="358"/>
                </a:cubicBezTo>
                <a:cubicBezTo>
                  <a:pt x="58" y="357"/>
                  <a:pt x="58" y="357"/>
                  <a:pt x="57" y="357"/>
                </a:cubicBezTo>
                <a:close/>
                <a:moveTo>
                  <a:pt x="447" y="369"/>
                </a:moveTo>
                <a:cubicBezTo>
                  <a:pt x="446" y="367"/>
                  <a:pt x="445" y="366"/>
                  <a:pt x="444" y="365"/>
                </a:cubicBezTo>
                <a:cubicBezTo>
                  <a:pt x="442" y="362"/>
                  <a:pt x="438" y="359"/>
                  <a:pt x="436" y="358"/>
                </a:cubicBezTo>
                <a:cubicBezTo>
                  <a:pt x="436" y="359"/>
                  <a:pt x="436" y="359"/>
                  <a:pt x="436" y="359"/>
                </a:cubicBezTo>
                <a:cubicBezTo>
                  <a:pt x="437" y="361"/>
                  <a:pt x="438" y="362"/>
                  <a:pt x="439" y="364"/>
                </a:cubicBezTo>
                <a:cubicBezTo>
                  <a:pt x="443" y="365"/>
                  <a:pt x="444" y="369"/>
                  <a:pt x="447" y="369"/>
                </a:cubicBezTo>
                <a:close/>
                <a:moveTo>
                  <a:pt x="186" y="360"/>
                </a:moveTo>
                <a:cubicBezTo>
                  <a:pt x="187" y="360"/>
                  <a:pt x="186" y="362"/>
                  <a:pt x="186" y="363"/>
                </a:cubicBezTo>
                <a:cubicBezTo>
                  <a:pt x="187" y="363"/>
                  <a:pt x="187" y="359"/>
                  <a:pt x="186" y="360"/>
                </a:cubicBezTo>
                <a:close/>
                <a:moveTo>
                  <a:pt x="426" y="361"/>
                </a:moveTo>
                <a:cubicBezTo>
                  <a:pt x="426" y="361"/>
                  <a:pt x="426" y="362"/>
                  <a:pt x="427" y="362"/>
                </a:cubicBezTo>
                <a:cubicBezTo>
                  <a:pt x="427" y="361"/>
                  <a:pt x="427" y="361"/>
                  <a:pt x="426" y="361"/>
                </a:cubicBezTo>
                <a:close/>
                <a:moveTo>
                  <a:pt x="91" y="363"/>
                </a:moveTo>
                <a:cubicBezTo>
                  <a:pt x="91" y="363"/>
                  <a:pt x="90" y="363"/>
                  <a:pt x="90" y="364"/>
                </a:cubicBezTo>
                <a:cubicBezTo>
                  <a:pt x="91" y="364"/>
                  <a:pt x="91" y="364"/>
                  <a:pt x="91" y="364"/>
                </a:cubicBezTo>
                <a:cubicBezTo>
                  <a:pt x="91" y="364"/>
                  <a:pt x="92" y="363"/>
                  <a:pt x="91" y="363"/>
                </a:cubicBezTo>
                <a:close/>
                <a:moveTo>
                  <a:pt x="117" y="368"/>
                </a:moveTo>
                <a:cubicBezTo>
                  <a:pt x="118" y="368"/>
                  <a:pt x="118" y="368"/>
                  <a:pt x="118" y="367"/>
                </a:cubicBezTo>
                <a:cubicBezTo>
                  <a:pt x="118" y="367"/>
                  <a:pt x="118" y="367"/>
                  <a:pt x="117" y="367"/>
                </a:cubicBezTo>
                <a:cubicBezTo>
                  <a:pt x="117" y="367"/>
                  <a:pt x="117" y="368"/>
                  <a:pt x="117" y="368"/>
                </a:cubicBezTo>
                <a:close/>
                <a:moveTo>
                  <a:pt x="436" y="371"/>
                </a:moveTo>
                <a:cubicBezTo>
                  <a:pt x="437" y="371"/>
                  <a:pt x="438" y="372"/>
                  <a:pt x="439" y="374"/>
                </a:cubicBezTo>
                <a:cubicBezTo>
                  <a:pt x="439" y="374"/>
                  <a:pt x="439" y="373"/>
                  <a:pt x="440" y="373"/>
                </a:cubicBezTo>
                <a:cubicBezTo>
                  <a:pt x="440" y="375"/>
                  <a:pt x="441" y="375"/>
                  <a:pt x="442" y="376"/>
                </a:cubicBezTo>
                <a:cubicBezTo>
                  <a:pt x="442" y="375"/>
                  <a:pt x="441" y="374"/>
                  <a:pt x="441" y="373"/>
                </a:cubicBezTo>
                <a:cubicBezTo>
                  <a:pt x="440" y="373"/>
                  <a:pt x="440" y="372"/>
                  <a:pt x="439" y="372"/>
                </a:cubicBezTo>
                <a:cubicBezTo>
                  <a:pt x="439" y="372"/>
                  <a:pt x="440" y="373"/>
                  <a:pt x="439" y="373"/>
                </a:cubicBezTo>
                <a:cubicBezTo>
                  <a:pt x="439" y="371"/>
                  <a:pt x="437" y="370"/>
                  <a:pt x="437" y="369"/>
                </a:cubicBezTo>
                <a:cubicBezTo>
                  <a:pt x="437" y="371"/>
                  <a:pt x="436" y="369"/>
                  <a:pt x="436" y="369"/>
                </a:cubicBezTo>
                <a:cubicBezTo>
                  <a:pt x="435" y="370"/>
                  <a:pt x="436" y="370"/>
                  <a:pt x="436" y="371"/>
                </a:cubicBezTo>
                <a:close/>
                <a:moveTo>
                  <a:pt x="125" y="376"/>
                </a:moveTo>
                <a:cubicBezTo>
                  <a:pt x="125" y="376"/>
                  <a:pt x="126" y="376"/>
                  <a:pt x="127" y="376"/>
                </a:cubicBezTo>
                <a:cubicBezTo>
                  <a:pt x="127" y="374"/>
                  <a:pt x="131" y="372"/>
                  <a:pt x="129" y="370"/>
                </a:cubicBezTo>
                <a:cubicBezTo>
                  <a:pt x="127" y="371"/>
                  <a:pt x="127" y="374"/>
                  <a:pt x="125" y="376"/>
                </a:cubicBezTo>
                <a:close/>
                <a:moveTo>
                  <a:pt x="326" y="375"/>
                </a:moveTo>
                <a:cubicBezTo>
                  <a:pt x="328" y="374"/>
                  <a:pt x="328" y="374"/>
                  <a:pt x="329" y="374"/>
                </a:cubicBezTo>
                <a:cubicBezTo>
                  <a:pt x="328" y="373"/>
                  <a:pt x="327" y="373"/>
                  <a:pt x="327" y="373"/>
                </a:cubicBezTo>
                <a:cubicBezTo>
                  <a:pt x="328" y="372"/>
                  <a:pt x="327" y="371"/>
                  <a:pt x="328" y="371"/>
                </a:cubicBezTo>
                <a:cubicBezTo>
                  <a:pt x="327" y="371"/>
                  <a:pt x="327" y="371"/>
                  <a:pt x="326" y="370"/>
                </a:cubicBezTo>
                <a:cubicBezTo>
                  <a:pt x="325" y="371"/>
                  <a:pt x="327" y="373"/>
                  <a:pt x="326" y="374"/>
                </a:cubicBezTo>
                <a:cubicBezTo>
                  <a:pt x="326" y="374"/>
                  <a:pt x="326" y="375"/>
                  <a:pt x="326" y="375"/>
                </a:cubicBezTo>
                <a:close/>
                <a:moveTo>
                  <a:pt x="60" y="372"/>
                </a:moveTo>
                <a:cubicBezTo>
                  <a:pt x="60" y="373"/>
                  <a:pt x="61" y="374"/>
                  <a:pt x="62" y="374"/>
                </a:cubicBezTo>
                <a:cubicBezTo>
                  <a:pt x="62" y="373"/>
                  <a:pt x="62" y="373"/>
                  <a:pt x="62" y="372"/>
                </a:cubicBezTo>
                <a:cubicBezTo>
                  <a:pt x="61" y="371"/>
                  <a:pt x="61" y="372"/>
                  <a:pt x="60" y="372"/>
                </a:cubicBezTo>
                <a:close/>
                <a:moveTo>
                  <a:pt x="329" y="374"/>
                </a:moveTo>
                <a:cubicBezTo>
                  <a:pt x="330" y="374"/>
                  <a:pt x="330" y="374"/>
                  <a:pt x="330" y="374"/>
                </a:cubicBezTo>
                <a:cubicBezTo>
                  <a:pt x="330" y="374"/>
                  <a:pt x="330" y="373"/>
                  <a:pt x="329" y="373"/>
                </a:cubicBezTo>
                <a:cubicBezTo>
                  <a:pt x="329" y="374"/>
                  <a:pt x="329" y="374"/>
                  <a:pt x="329" y="374"/>
                </a:cubicBezTo>
                <a:close/>
                <a:moveTo>
                  <a:pt x="396" y="375"/>
                </a:moveTo>
                <a:cubicBezTo>
                  <a:pt x="396" y="374"/>
                  <a:pt x="396" y="374"/>
                  <a:pt x="395" y="374"/>
                </a:cubicBezTo>
                <a:cubicBezTo>
                  <a:pt x="395" y="374"/>
                  <a:pt x="395" y="375"/>
                  <a:pt x="396" y="375"/>
                </a:cubicBezTo>
                <a:close/>
                <a:moveTo>
                  <a:pt x="34" y="375"/>
                </a:moveTo>
                <a:cubicBezTo>
                  <a:pt x="35" y="375"/>
                  <a:pt x="35" y="375"/>
                  <a:pt x="35" y="374"/>
                </a:cubicBezTo>
                <a:cubicBezTo>
                  <a:pt x="34" y="374"/>
                  <a:pt x="34" y="374"/>
                  <a:pt x="34" y="374"/>
                </a:cubicBezTo>
                <a:cubicBezTo>
                  <a:pt x="34" y="375"/>
                  <a:pt x="34" y="375"/>
                  <a:pt x="34" y="375"/>
                </a:cubicBezTo>
                <a:close/>
                <a:moveTo>
                  <a:pt x="330" y="375"/>
                </a:moveTo>
                <a:cubicBezTo>
                  <a:pt x="330" y="376"/>
                  <a:pt x="329" y="376"/>
                  <a:pt x="329" y="377"/>
                </a:cubicBezTo>
                <a:cubicBezTo>
                  <a:pt x="329" y="377"/>
                  <a:pt x="329" y="378"/>
                  <a:pt x="330" y="378"/>
                </a:cubicBezTo>
                <a:cubicBezTo>
                  <a:pt x="330" y="377"/>
                  <a:pt x="331" y="378"/>
                  <a:pt x="331" y="377"/>
                </a:cubicBezTo>
                <a:cubicBezTo>
                  <a:pt x="330" y="376"/>
                  <a:pt x="330" y="375"/>
                  <a:pt x="330" y="375"/>
                </a:cubicBezTo>
                <a:close/>
                <a:moveTo>
                  <a:pt x="443" y="375"/>
                </a:moveTo>
                <a:cubicBezTo>
                  <a:pt x="443" y="379"/>
                  <a:pt x="448" y="381"/>
                  <a:pt x="449" y="384"/>
                </a:cubicBezTo>
                <a:cubicBezTo>
                  <a:pt x="451" y="385"/>
                  <a:pt x="452" y="386"/>
                  <a:pt x="453" y="388"/>
                </a:cubicBezTo>
                <a:cubicBezTo>
                  <a:pt x="454" y="388"/>
                  <a:pt x="454" y="389"/>
                  <a:pt x="456" y="390"/>
                </a:cubicBezTo>
                <a:cubicBezTo>
                  <a:pt x="452" y="384"/>
                  <a:pt x="447" y="379"/>
                  <a:pt x="443" y="375"/>
                </a:cubicBezTo>
                <a:close/>
                <a:moveTo>
                  <a:pt x="145" y="377"/>
                </a:moveTo>
                <a:cubicBezTo>
                  <a:pt x="145" y="378"/>
                  <a:pt x="145" y="378"/>
                  <a:pt x="145" y="378"/>
                </a:cubicBezTo>
                <a:cubicBezTo>
                  <a:pt x="146" y="378"/>
                  <a:pt x="146" y="378"/>
                  <a:pt x="146" y="378"/>
                </a:cubicBezTo>
                <a:cubicBezTo>
                  <a:pt x="146" y="377"/>
                  <a:pt x="146" y="377"/>
                  <a:pt x="145" y="377"/>
                </a:cubicBezTo>
                <a:close/>
                <a:moveTo>
                  <a:pt x="439" y="381"/>
                </a:moveTo>
                <a:cubicBezTo>
                  <a:pt x="439" y="381"/>
                  <a:pt x="439" y="381"/>
                  <a:pt x="438" y="381"/>
                </a:cubicBezTo>
                <a:cubicBezTo>
                  <a:pt x="438" y="380"/>
                  <a:pt x="437" y="380"/>
                  <a:pt x="438" y="379"/>
                </a:cubicBezTo>
                <a:cubicBezTo>
                  <a:pt x="437" y="380"/>
                  <a:pt x="437" y="378"/>
                  <a:pt x="436" y="379"/>
                </a:cubicBezTo>
                <a:cubicBezTo>
                  <a:pt x="437" y="380"/>
                  <a:pt x="438" y="382"/>
                  <a:pt x="440" y="384"/>
                </a:cubicBezTo>
                <a:cubicBezTo>
                  <a:pt x="441" y="383"/>
                  <a:pt x="439" y="382"/>
                  <a:pt x="439" y="381"/>
                </a:cubicBezTo>
                <a:close/>
                <a:moveTo>
                  <a:pt x="334" y="381"/>
                </a:moveTo>
                <a:cubicBezTo>
                  <a:pt x="334" y="380"/>
                  <a:pt x="334" y="380"/>
                  <a:pt x="334" y="379"/>
                </a:cubicBezTo>
                <a:cubicBezTo>
                  <a:pt x="333" y="379"/>
                  <a:pt x="332" y="379"/>
                  <a:pt x="331" y="379"/>
                </a:cubicBezTo>
                <a:cubicBezTo>
                  <a:pt x="332" y="380"/>
                  <a:pt x="332" y="381"/>
                  <a:pt x="334" y="381"/>
                </a:cubicBezTo>
                <a:close/>
                <a:moveTo>
                  <a:pt x="333" y="382"/>
                </a:moveTo>
                <a:cubicBezTo>
                  <a:pt x="333" y="383"/>
                  <a:pt x="334" y="383"/>
                  <a:pt x="335" y="383"/>
                </a:cubicBezTo>
                <a:cubicBezTo>
                  <a:pt x="335" y="383"/>
                  <a:pt x="335" y="382"/>
                  <a:pt x="335" y="381"/>
                </a:cubicBezTo>
                <a:cubicBezTo>
                  <a:pt x="335" y="381"/>
                  <a:pt x="334" y="381"/>
                  <a:pt x="334" y="381"/>
                </a:cubicBezTo>
                <a:cubicBezTo>
                  <a:pt x="334" y="381"/>
                  <a:pt x="334" y="382"/>
                  <a:pt x="333" y="382"/>
                </a:cubicBezTo>
                <a:close/>
                <a:moveTo>
                  <a:pt x="65" y="383"/>
                </a:moveTo>
                <a:cubicBezTo>
                  <a:pt x="66" y="383"/>
                  <a:pt x="66" y="383"/>
                  <a:pt x="66" y="383"/>
                </a:cubicBezTo>
                <a:cubicBezTo>
                  <a:pt x="66" y="382"/>
                  <a:pt x="66" y="382"/>
                  <a:pt x="66" y="382"/>
                </a:cubicBezTo>
                <a:cubicBezTo>
                  <a:pt x="66" y="382"/>
                  <a:pt x="65" y="382"/>
                  <a:pt x="65" y="383"/>
                </a:cubicBezTo>
                <a:close/>
                <a:moveTo>
                  <a:pt x="462" y="386"/>
                </a:moveTo>
                <a:cubicBezTo>
                  <a:pt x="461" y="386"/>
                  <a:pt x="462" y="388"/>
                  <a:pt x="463" y="388"/>
                </a:cubicBezTo>
                <a:cubicBezTo>
                  <a:pt x="463" y="387"/>
                  <a:pt x="463" y="386"/>
                  <a:pt x="462" y="386"/>
                </a:cubicBezTo>
                <a:close/>
                <a:moveTo>
                  <a:pt x="120" y="387"/>
                </a:moveTo>
                <a:cubicBezTo>
                  <a:pt x="121" y="387"/>
                  <a:pt x="122" y="387"/>
                  <a:pt x="122" y="386"/>
                </a:cubicBezTo>
                <a:cubicBezTo>
                  <a:pt x="121" y="386"/>
                  <a:pt x="121" y="386"/>
                  <a:pt x="121" y="386"/>
                </a:cubicBezTo>
                <a:cubicBezTo>
                  <a:pt x="121" y="387"/>
                  <a:pt x="120" y="387"/>
                  <a:pt x="120" y="387"/>
                </a:cubicBezTo>
                <a:close/>
                <a:moveTo>
                  <a:pt x="336" y="388"/>
                </a:moveTo>
                <a:cubicBezTo>
                  <a:pt x="337" y="388"/>
                  <a:pt x="337" y="389"/>
                  <a:pt x="338" y="389"/>
                </a:cubicBezTo>
                <a:cubicBezTo>
                  <a:pt x="338" y="389"/>
                  <a:pt x="339" y="387"/>
                  <a:pt x="338" y="387"/>
                </a:cubicBezTo>
                <a:cubicBezTo>
                  <a:pt x="337" y="387"/>
                  <a:pt x="337" y="387"/>
                  <a:pt x="336" y="388"/>
                </a:cubicBezTo>
                <a:close/>
                <a:moveTo>
                  <a:pt x="407" y="395"/>
                </a:moveTo>
                <a:cubicBezTo>
                  <a:pt x="409" y="394"/>
                  <a:pt x="409" y="395"/>
                  <a:pt x="410" y="396"/>
                </a:cubicBezTo>
                <a:cubicBezTo>
                  <a:pt x="410" y="394"/>
                  <a:pt x="411" y="391"/>
                  <a:pt x="410" y="389"/>
                </a:cubicBezTo>
                <a:cubicBezTo>
                  <a:pt x="409" y="391"/>
                  <a:pt x="407" y="392"/>
                  <a:pt x="407" y="395"/>
                </a:cubicBezTo>
                <a:close/>
                <a:moveTo>
                  <a:pt x="409" y="391"/>
                </a:moveTo>
                <a:cubicBezTo>
                  <a:pt x="408" y="393"/>
                  <a:pt x="409" y="393"/>
                  <a:pt x="409" y="394"/>
                </a:cubicBezTo>
                <a:cubicBezTo>
                  <a:pt x="409" y="395"/>
                  <a:pt x="408" y="394"/>
                  <a:pt x="408" y="394"/>
                </a:cubicBezTo>
                <a:cubicBezTo>
                  <a:pt x="408" y="393"/>
                  <a:pt x="408" y="391"/>
                  <a:pt x="409" y="391"/>
                </a:cubicBezTo>
                <a:cubicBezTo>
                  <a:pt x="409" y="391"/>
                  <a:pt x="409" y="391"/>
                  <a:pt x="409" y="391"/>
                </a:cubicBezTo>
                <a:close/>
                <a:moveTo>
                  <a:pt x="327" y="395"/>
                </a:moveTo>
                <a:cubicBezTo>
                  <a:pt x="328" y="395"/>
                  <a:pt x="329" y="395"/>
                  <a:pt x="330" y="394"/>
                </a:cubicBezTo>
                <a:cubicBezTo>
                  <a:pt x="331" y="390"/>
                  <a:pt x="326" y="391"/>
                  <a:pt x="327" y="395"/>
                </a:cubicBezTo>
                <a:close/>
                <a:moveTo>
                  <a:pt x="447" y="392"/>
                </a:moveTo>
                <a:cubicBezTo>
                  <a:pt x="447" y="393"/>
                  <a:pt x="448" y="392"/>
                  <a:pt x="448" y="393"/>
                </a:cubicBezTo>
                <a:cubicBezTo>
                  <a:pt x="449" y="393"/>
                  <a:pt x="448" y="393"/>
                  <a:pt x="449" y="393"/>
                </a:cubicBezTo>
                <a:cubicBezTo>
                  <a:pt x="449" y="393"/>
                  <a:pt x="448" y="392"/>
                  <a:pt x="448" y="392"/>
                </a:cubicBezTo>
                <a:cubicBezTo>
                  <a:pt x="448" y="392"/>
                  <a:pt x="448" y="392"/>
                  <a:pt x="447" y="392"/>
                </a:cubicBezTo>
                <a:close/>
                <a:moveTo>
                  <a:pt x="17" y="395"/>
                </a:moveTo>
                <a:cubicBezTo>
                  <a:pt x="18" y="394"/>
                  <a:pt x="17" y="392"/>
                  <a:pt x="16" y="392"/>
                </a:cubicBezTo>
                <a:cubicBezTo>
                  <a:pt x="16" y="393"/>
                  <a:pt x="15" y="393"/>
                  <a:pt x="15" y="394"/>
                </a:cubicBezTo>
                <a:cubicBezTo>
                  <a:pt x="16" y="395"/>
                  <a:pt x="17" y="394"/>
                  <a:pt x="17" y="395"/>
                </a:cubicBezTo>
                <a:close/>
                <a:moveTo>
                  <a:pt x="326" y="395"/>
                </a:moveTo>
                <a:cubicBezTo>
                  <a:pt x="324" y="397"/>
                  <a:pt x="324" y="398"/>
                  <a:pt x="323" y="399"/>
                </a:cubicBezTo>
                <a:cubicBezTo>
                  <a:pt x="323" y="404"/>
                  <a:pt x="329" y="401"/>
                  <a:pt x="329" y="398"/>
                </a:cubicBezTo>
                <a:cubicBezTo>
                  <a:pt x="330" y="397"/>
                  <a:pt x="328" y="396"/>
                  <a:pt x="326" y="395"/>
                </a:cubicBezTo>
                <a:close/>
                <a:moveTo>
                  <a:pt x="377" y="398"/>
                </a:moveTo>
                <a:cubicBezTo>
                  <a:pt x="377" y="397"/>
                  <a:pt x="377" y="396"/>
                  <a:pt x="376" y="396"/>
                </a:cubicBezTo>
                <a:cubicBezTo>
                  <a:pt x="377" y="397"/>
                  <a:pt x="376" y="397"/>
                  <a:pt x="376" y="397"/>
                </a:cubicBezTo>
                <a:cubicBezTo>
                  <a:pt x="376" y="398"/>
                  <a:pt x="376" y="398"/>
                  <a:pt x="376" y="398"/>
                </a:cubicBezTo>
                <a:cubicBezTo>
                  <a:pt x="377" y="398"/>
                  <a:pt x="377" y="398"/>
                  <a:pt x="377" y="398"/>
                </a:cubicBezTo>
                <a:close/>
                <a:moveTo>
                  <a:pt x="112" y="405"/>
                </a:moveTo>
                <a:cubicBezTo>
                  <a:pt x="112" y="406"/>
                  <a:pt x="112" y="406"/>
                  <a:pt x="112" y="406"/>
                </a:cubicBezTo>
                <a:cubicBezTo>
                  <a:pt x="113" y="406"/>
                  <a:pt x="113" y="406"/>
                  <a:pt x="113" y="405"/>
                </a:cubicBezTo>
                <a:cubicBezTo>
                  <a:pt x="113" y="405"/>
                  <a:pt x="113" y="405"/>
                  <a:pt x="113" y="405"/>
                </a:cubicBezTo>
                <a:cubicBezTo>
                  <a:pt x="113" y="405"/>
                  <a:pt x="113" y="405"/>
                  <a:pt x="113" y="405"/>
                </a:cubicBezTo>
                <a:lnTo>
                  <a:pt x="112" y="405"/>
                </a:lnTo>
                <a:close/>
                <a:moveTo>
                  <a:pt x="387" y="406"/>
                </a:moveTo>
                <a:cubicBezTo>
                  <a:pt x="386" y="406"/>
                  <a:pt x="385" y="407"/>
                  <a:pt x="386" y="408"/>
                </a:cubicBezTo>
                <a:cubicBezTo>
                  <a:pt x="386" y="407"/>
                  <a:pt x="387" y="407"/>
                  <a:pt x="386" y="407"/>
                </a:cubicBezTo>
                <a:cubicBezTo>
                  <a:pt x="386" y="407"/>
                  <a:pt x="387" y="407"/>
                  <a:pt x="387" y="406"/>
                </a:cubicBezTo>
                <a:close/>
                <a:moveTo>
                  <a:pt x="357" y="408"/>
                </a:moveTo>
                <a:cubicBezTo>
                  <a:pt x="357" y="409"/>
                  <a:pt x="357" y="410"/>
                  <a:pt x="358" y="410"/>
                </a:cubicBezTo>
                <a:cubicBezTo>
                  <a:pt x="358" y="409"/>
                  <a:pt x="358" y="408"/>
                  <a:pt x="358" y="408"/>
                </a:cubicBezTo>
                <a:cubicBezTo>
                  <a:pt x="358" y="408"/>
                  <a:pt x="357" y="408"/>
                  <a:pt x="357" y="408"/>
                </a:cubicBezTo>
                <a:close/>
                <a:moveTo>
                  <a:pt x="385" y="410"/>
                </a:moveTo>
                <a:cubicBezTo>
                  <a:pt x="386" y="410"/>
                  <a:pt x="386" y="409"/>
                  <a:pt x="385" y="408"/>
                </a:cubicBezTo>
                <a:cubicBezTo>
                  <a:pt x="385" y="409"/>
                  <a:pt x="385" y="410"/>
                  <a:pt x="384" y="409"/>
                </a:cubicBezTo>
                <a:cubicBezTo>
                  <a:pt x="384" y="410"/>
                  <a:pt x="384" y="411"/>
                  <a:pt x="385" y="411"/>
                </a:cubicBezTo>
                <a:cubicBezTo>
                  <a:pt x="385" y="410"/>
                  <a:pt x="385" y="411"/>
                  <a:pt x="385" y="410"/>
                </a:cubicBezTo>
                <a:close/>
                <a:moveTo>
                  <a:pt x="480" y="408"/>
                </a:moveTo>
                <a:cubicBezTo>
                  <a:pt x="480" y="411"/>
                  <a:pt x="483" y="412"/>
                  <a:pt x="484" y="413"/>
                </a:cubicBezTo>
                <a:cubicBezTo>
                  <a:pt x="484" y="411"/>
                  <a:pt x="482" y="410"/>
                  <a:pt x="480" y="408"/>
                </a:cubicBezTo>
                <a:close/>
                <a:moveTo>
                  <a:pt x="402" y="410"/>
                </a:moveTo>
                <a:cubicBezTo>
                  <a:pt x="401" y="410"/>
                  <a:pt x="401" y="410"/>
                  <a:pt x="401" y="411"/>
                </a:cubicBezTo>
                <a:cubicBezTo>
                  <a:pt x="402" y="411"/>
                  <a:pt x="402" y="410"/>
                  <a:pt x="402" y="409"/>
                </a:cubicBezTo>
                <a:cubicBezTo>
                  <a:pt x="401" y="409"/>
                  <a:pt x="401" y="410"/>
                  <a:pt x="402" y="410"/>
                </a:cubicBezTo>
                <a:close/>
                <a:moveTo>
                  <a:pt x="505" y="411"/>
                </a:moveTo>
                <a:cubicBezTo>
                  <a:pt x="506" y="411"/>
                  <a:pt x="506" y="412"/>
                  <a:pt x="506" y="412"/>
                </a:cubicBezTo>
                <a:cubicBezTo>
                  <a:pt x="506" y="411"/>
                  <a:pt x="507" y="411"/>
                  <a:pt x="507" y="411"/>
                </a:cubicBezTo>
                <a:cubicBezTo>
                  <a:pt x="506" y="411"/>
                  <a:pt x="505" y="410"/>
                  <a:pt x="505" y="411"/>
                </a:cubicBezTo>
                <a:close/>
                <a:moveTo>
                  <a:pt x="401" y="413"/>
                </a:moveTo>
                <a:cubicBezTo>
                  <a:pt x="401" y="412"/>
                  <a:pt x="401" y="412"/>
                  <a:pt x="401" y="412"/>
                </a:cubicBezTo>
                <a:cubicBezTo>
                  <a:pt x="401" y="414"/>
                  <a:pt x="400" y="413"/>
                  <a:pt x="401" y="415"/>
                </a:cubicBezTo>
                <a:cubicBezTo>
                  <a:pt x="402" y="415"/>
                  <a:pt x="402" y="414"/>
                  <a:pt x="402" y="413"/>
                </a:cubicBezTo>
                <a:cubicBezTo>
                  <a:pt x="402" y="413"/>
                  <a:pt x="401" y="413"/>
                  <a:pt x="401" y="413"/>
                </a:cubicBezTo>
                <a:close/>
                <a:moveTo>
                  <a:pt x="104" y="415"/>
                </a:moveTo>
                <a:cubicBezTo>
                  <a:pt x="105" y="415"/>
                  <a:pt x="106" y="413"/>
                  <a:pt x="105" y="413"/>
                </a:cubicBezTo>
                <a:cubicBezTo>
                  <a:pt x="105" y="413"/>
                  <a:pt x="104" y="414"/>
                  <a:pt x="104" y="415"/>
                </a:cubicBezTo>
                <a:close/>
                <a:moveTo>
                  <a:pt x="385" y="414"/>
                </a:moveTo>
                <a:cubicBezTo>
                  <a:pt x="385" y="414"/>
                  <a:pt x="385" y="413"/>
                  <a:pt x="385" y="413"/>
                </a:cubicBezTo>
                <a:cubicBezTo>
                  <a:pt x="384" y="413"/>
                  <a:pt x="384" y="415"/>
                  <a:pt x="385" y="414"/>
                </a:cubicBezTo>
                <a:close/>
                <a:moveTo>
                  <a:pt x="17" y="415"/>
                </a:moveTo>
                <a:cubicBezTo>
                  <a:pt x="18" y="416"/>
                  <a:pt x="19" y="415"/>
                  <a:pt x="19" y="414"/>
                </a:cubicBezTo>
                <a:cubicBezTo>
                  <a:pt x="17" y="414"/>
                  <a:pt x="17" y="414"/>
                  <a:pt x="17" y="414"/>
                </a:cubicBezTo>
                <a:cubicBezTo>
                  <a:pt x="17" y="415"/>
                  <a:pt x="17" y="415"/>
                  <a:pt x="17" y="415"/>
                </a:cubicBezTo>
                <a:close/>
                <a:moveTo>
                  <a:pt x="103" y="416"/>
                </a:moveTo>
                <a:cubicBezTo>
                  <a:pt x="102" y="417"/>
                  <a:pt x="102" y="417"/>
                  <a:pt x="102" y="418"/>
                </a:cubicBezTo>
                <a:cubicBezTo>
                  <a:pt x="103" y="418"/>
                  <a:pt x="103" y="418"/>
                  <a:pt x="103" y="418"/>
                </a:cubicBezTo>
                <a:cubicBezTo>
                  <a:pt x="103" y="417"/>
                  <a:pt x="103" y="417"/>
                  <a:pt x="103" y="416"/>
                </a:cubicBezTo>
                <a:close/>
                <a:moveTo>
                  <a:pt x="413" y="418"/>
                </a:moveTo>
                <a:cubicBezTo>
                  <a:pt x="413" y="418"/>
                  <a:pt x="412" y="418"/>
                  <a:pt x="413" y="417"/>
                </a:cubicBezTo>
                <a:cubicBezTo>
                  <a:pt x="412" y="417"/>
                  <a:pt x="412" y="419"/>
                  <a:pt x="413" y="418"/>
                </a:cubicBezTo>
                <a:close/>
                <a:moveTo>
                  <a:pt x="108" y="430"/>
                </a:moveTo>
                <a:cubicBezTo>
                  <a:pt x="108" y="430"/>
                  <a:pt x="108" y="431"/>
                  <a:pt x="109" y="431"/>
                </a:cubicBezTo>
                <a:cubicBezTo>
                  <a:pt x="109" y="429"/>
                  <a:pt x="109" y="427"/>
                  <a:pt x="111" y="427"/>
                </a:cubicBezTo>
                <a:cubicBezTo>
                  <a:pt x="111" y="423"/>
                  <a:pt x="114" y="422"/>
                  <a:pt x="114" y="418"/>
                </a:cubicBezTo>
                <a:cubicBezTo>
                  <a:pt x="110" y="419"/>
                  <a:pt x="110" y="426"/>
                  <a:pt x="108" y="430"/>
                </a:cubicBezTo>
                <a:close/>
                <a:moveTo>
                  <a:pt x="517" y="422"/>
                </a:moveTo>
                <a:cubicBezTo>
                  <a:pt x="517" y="421"/>
                  <a:pt x="517" y="421"/>
                  <a:pt x="517" y="421"/>
                </a:cubicBezTo>
                <a:cubicBezTo>
                  <a:pt x="516" y="421"/>
                  <a:pt x="516" y="419"/>
                  <a:pt x="515" y="420"/>
                </a:cubicBezTo>
                <a:cubicBezTo>
                  <a:pt x="515" y="421"/>
                  <a:pt x="516" y="421"/>
                  <a:pt x="517" y="422"/>
                </a:cubicBezTo>
                <a:close/>
                <a:moveTo>
                  <a:pt x="411" y="425"/>
                </a:moveTo>
                <a:cubicBezTo>
                  <a:pt x="411" y="425"/>
                  <a:pt x="411" y="424"/>
                  <a:pt x="412" y="424"/>
                </a:cubicBezTo>
                <a:cubicBezTo>
                  <a:pt x="412" y="423"/>
                  <a:pt x="413" y="423"/>
                  <a:pt x="412" y="423"/>
                </a:cubicBezTo>
                <a:cubicBezTo>
                  <a:pt x="412" y="424"/>
                  <a:pt x="411" y="424"/>
                  <a:pt x="411" y="425"/>
                </a:cubicBezTo>
                <a:close/>
                <a:moveTo>
                  <a:pt x="366" y="424"/>
                </a:moveTo>
                <a:cubicBezTo>
                  <a:pt x="366" y="425"/>
                  <a:pt x="366" y="425"/>
                  <a:pt x="367" y="425"/>
                </a:cubicBezTo>
                <a:cubicBezTo>
                  <a:pt x="367" y="425"/>
                  <a:pt x="367" y="425"/>
                  <a:pt x="367" y="425"/>
                </a:cubicBezTo>
                <a:cubicBezTo>
                  <a:pt x="367" y="425"/>
                  <a:pt x="367" y="425"/>
                  <a:pt x="368" y="424"/>
                </a:cubicBezTo>
                <a:cubicBezTo>
                  <a:pt x="367" y="424"/>
                  <a:pt x="367" y="424"/>
                  <a:pt x="366" y="424"/>
                </a:cubicBezTo>
                <a:close/>
                <a:moveTo>
                  <a:pt x="350" y="430"/>
                </a:moveTo>
                <a:cubicBezTo>
                  <a:pt x="350" y="431"/>
                  <a:pt x="351" y="432"/>
                  <a:pt x="353" y="432"/>
                </a:cubicBezTo>
                <a:cubicBezTo>
                  <a:pt x="353" y="431"/>
                  <a:pt x="354" y="430"/>
                  <a:pt x="353" y="428"/>
                </a:cubicBezTo>
                <a:cubicBezTo>
                  <a:pt x="352" y="428"/>
                  <a:pt x="350" y="429"/>
                  <a:pt x="350" y="430"/>
                </a:cubicBezTo>
                <a:close/>
                <a:moveTo>
                  <a:pt x="495" y="433"/>
                </a:moveTo>
                <a:cubicBezTo>
                  <a:pt x="495" y="433"/>
                  <a:pt x="495" y="433"/>
                  <a:pt x="495" y="433"/>
                </a:cubicBezTo>
                <a:cubicBezTo>
                  <a:pt x="495" y="432"/>
                  <a:pt x="494" y="431"/>
                  <a:pt x="493" y="432"/>
                </a:cubicBezTo>
                <a:cubicBezTo>
                  <a:pt x="494" y="432"/>
                  <a:pt x="494" y="432"/>
                  <a:pt x="494" y="432"/>
                </a:cubicBezTo>
                <a:cubicBezTo>
                  <a:pt x="494" y="433"/>
                  <a:pt x="494" y="433"/>
                  <a:pt x="495" y="433"/>
                </a:cubicBezTo>
                <a:close/>
                <a:moveTo>
                  <a:pt x="502" y="435"/>
                </a:moveTo>
                <a:cubicBezTo>
                  <a:pt x="502" y="435"/>
                  <a:pt x="501" y="434"/>
                  <a:pt x="500" y="434"/>
                </a:cubicBezTo>
                <a:cubicBezTo>
                  <a:pt x="501" y="435"/>
                  <a:pt x="502" y="436"/>
                  <a:pt x="502" y="435"/>
                </a:cubicBezTo>
                <a:close/>
                <a:moveTo>
                  <a:pt x="395" y="444"/>
                </a:moveTo>
                <a:cubicBezTo>
                  <a:pt x="395" y="444"/>
                  <a:pt x="395" y="444"/>
                  <a:pt x="395" y="444"/>
                </a:cubicBezTo>
                <a:cubicBezTo>
                  <a:pt x="395" y="444"/>
                  <a:pt x="395" y="444"/>
                  <a:pt x="395" y="444"/>
                </a:cubicBezTo>
                <a:cubicBezTo>
                  <a:pt x="396" y="444"/>
                  <a:pt x="396" y="445"/>
                  <a:pt x="396" y="445"/>
                </a:cubicBezTo>
                <a:cubicBezTo>
                  <a:pt x="396" y="445"/>
                  <a:pt x="397" y="444"/>
                  <a:pt x="397" y="443"/>
                </a:cubicBezTo>
                <a:cubicBezTo>
                  <a:pt x="396" y="443"/>
                  <a:pt x="396" y="444"/>
                  <a:pt x="395" y="444"/>
                </a:cubicBezTo>
                <a:close/>
                <a:moveTo>
                  <a:pt x="547" y="454"/>
                </a:moveTo>
                <a:cubicBezTo>
                  <a:pt x="547" y="454"/>
                  <a:pt x="547" y="454"/>
                  <a:pt x="548" y="454"/>
                </a:cubicBezTo>
                <a:cubicBezTo>
                  <a:pt x="549" y="454"/>
                  <a:pt x="549" y="453"/>
                  <a:pt x="548" y="452"/>
                </a:cubicBezTo>
                <a:cubicBezTo>
                  <a:pt x="547" y="452"/>
                  <a:pt x="547" y="453"/>
                  <a:pt x="547" y="454"/>
                </a:cubicBezTo>
                <a:close/>
                <a:moveTo>
                  <a:pt x="17" y="494"/>
                </a:moveTo>
                <a:cubicBezTo>
                  <a:pt x="18" y="494"/>
                  <a:pt x="19" y="493"/>
                  <a:pt x="18" y="491"/>
                </a:cubicBezTo>
                <a:cubicBezTo>
                  <a:pt x="16" y="491"/>
                  <a:pt x="16" y="493"/>
                  <a:pt x="17" y="494"/>
                </a:cubicBezTo>
                <a:close/>
                <a:moveTo>
                  <a:pt x="25" y="507"/>
                </a:moveTo>
                <a:cubicBezTo>
                  <a:pt x="25" y="507"/>
                  <a:pt x="25" y="507"/>
                  <a:pt x="26" y="507"/>
                </a:cubicBezTo>
                <a:cubicBezTo>
                  <a:pt x="26" y="507"/>
                  <a:pt x="26" y="507"/>
                  <a:pt x="26" y="506"/>
                </a:cubicBezTo>
                <a:cubicBezTo>
                  <a:pt x="25" y="506"/>
                  <a:pt x="25" y="506"/>
                  <a:pt x="25" y="507"/>
                </a:cubicBezTo>
                <a:close/>
                <a:moveTo>
                  <a:pt x="120" y="25"/>
                </a:moveTo>
                <a:cubicBezTo>
                  <a:pt x="123" y="26"/>
                  <a:pt x="124" y="29"/>
                  <a:pt x="127" y="29"/>
                </a:cubicBezTo>
                <a:cubicBezTo>
                  <a:pt x="127" y="29"/>
                  <a:pt x="127" y="30"/>
                  <a:pt x="127" y="30"/>
                </a:cubicBezTo>
                <a:cubicBezTo>
                  <a:pt x="131" y="29"/>
                  <a:pt x="134" y="25"/>
                  <a:pt x="134" y="22"/>
                </a:cubicBezTo>
                <a:cubicBezTo>
                  <a:pt x="135" y="22"/>
                  <a:pt x="135" y="20"/>
                  <a:pt x="137" y="20"/>
                </a:cubicBezTo>
                <a:cubicBezTo>
                  <a:pt x="137" y="17"/>
                  <a:pt x="136" y="13"/>
                  <a:pt x="134" y="13"/>
                </a:cubicBezTo>
                <a:cubicBezTo>
                  <a:pt x="131" y="13"/>
                  <a:pt x="130" y="18"/>
                  <a:pt x="127" y="17"/>
                </a:cubicBezTo>
                <a:cubicBezTo>
                  <a:pt x="126" y="17"/>
                  <a:pt x="126" y="18"/>
                  <a:pt x="126" y="18"/>
                </a:cubicBezTo>
                <a:cubicBezTo>
                  <a:pt x="123" y="16"/>
                  <a:pt x="123" y="13"/>
                  <a:pt x="121" y="11"/>
                </a:cubicBezTo>
                <a:cubicBezTo>
                  <a:pt x="121" y="15"/>
                  <a:pt x="125" y="18"/>
                  <a:pt x="122" y="21"/>
                </a:cubicBezTo>
                <a:cubicBezTo>
                  <a:pt x="122" y="20"/>
                  <a:pt x="121" y="22"/>
                  <a:pt x="120" y="21"/>
                </a:cubicBezTo>
                <a:cubicBezTo>
                  <a:pt x="120" y="23"/>
                  <a:pt x="121" y="23"/>
                  <a:pt x="120" y="25"/>
                </a:cubicBezTo>
                <a:close/>
                <a:moveTo>
                  <a:pt x="251" y="267"/>
                </a:moveTo>
                <a:cubicBezTo>
                  <a:pt x="251" y="267"/>
                  <a:pt x="251" y="267"/>
                  <a:pt x="251" y="267"/>
                </a:cubicBezTo>
                <a:cubicBezTo>
                  <a:pt x="251" y="267"/>
                  <a:pt x="251" y="267"/>
                  <a:pt x="251" y="267"/>
                </a:cubicBezTo>
                <a:close/>
                <a:moveTo>
                  <a:pt x="423" y="32"/>
                </a:moveTo>
                <a:cubicBezTo>
                  <a:pt x="422" y="30"/>
                  <a:pt x="424" y="30"/>
                  <a:pt x="425" y="29"/>
                </a:cubicBezTo>
                <a:cubicBezTo>
                  <a:pt x="424" y="29"/>
                  <a:pt x="425" y="27"/>
                  <a:pt x="424" y="28"/>
                </a:cubicBezTo>
                <a:cubicBezTo>
                  <a:pt x="424" y="28"/>
                  <a:pt x="419" y="29"/>
                  <a:pt x="420" y="27"/>
                </a:cubicBezTo>
                <a:cubicBezTo>
                  <a:pt x="419" y="28"/>
                  <a:pt x="417" y="30"/>
                  <a:pt x="416" y="29"/>
                </a:cubicBezTo>
                <a:cubicBezTo>
                  <a:pt x="414" y="30"/>
                  <a:pt x="414" y="31"/>
                  <a:pt x="412" y="31"/>
                </a:cubicBezTo>
                <a:cubicBezTo>
                  <a:pt x="411" y="33"/>
                  <a:pt x="409" y="33"/>
                  <a:pt x="409" y="36"/>
                </a:cubicBezTo>
                <a:cubicBezTo>
                  <a:pt x="404" y="39"/>
                  <a:pt x="400" y="44"/>
                  <a:pt x="396" y="47"/>
                </a:cubicBezTo>
                <a:cubicBezTo>
                  <a:pt x="396" y="47"/>
                  <a:pt x="396" y="47"/>
                  <a:pt x="396" y="48"/>
                </a:cubicBezTo>
                <a:cubicBezTo>
                  <a:pt x="391" y="51"/>
                  <a:pt x="387" y="58"/>
                  <a:pt x="382" y="61"/>
                </a:cubicBezTo>
                <a:cubicBezTo>
                  <a:pt x="381" y="63"/>
                  <a:pt x="380" y="64"/>
                  <a:pt x="380" y="65"/>
                </a:cubicBezTo>
                <a:cubicBezTo>
                  <a:pt x="379" y="66"/>
                  <a:pt x="378" y="66"/>
                  <a:pt x="377" y="67"/>
                </a:cubicBezTo>
                <a:cubicBezTo>
                  <a:pt x="375" y="71"/>
                  <a:pt x="374" y="75"/>
                  <a:pt x="370" y="76"/>
                </a:cubicBezTo>
                <a:cubicBezTo>
                  <a:pt x="367" y="79"/>
                  <a:pt x="363" y="81"/>
                  <a:pt x="360" y="84"/>
                </a:cubicBezTo>
                <a:cubicBezTo>
                  <a:pt x="359" y="84"/>
                  <a:pt x="360" y="83"/>
                  <a:pt x="359" y="82"/>
                </a:cubicBezTo>
                <a:cubicBezTo>
                  <a:pt x="357" y="83"/>
                  <a:pt x="354" y="81"/>
                  <a:pt x="353" y="80"/>
                </a:cubicBezTo>
                <a:cubicBezTo>
                  <a:pt x="355" y="79"/>
                  <a:pt x="358" y="80"/>
                  <a:pt x="361" y="78"/>
                </a:cubicBezTo>
                <a:cubicBezTo>
                  <a:pt x="361" y="78"/>
                  <a:pt x="361" y="78"/>
                  <a:pt x="362" y="78"/>
                </a:cubicBezTo>
                <a:cubicBezTo>
                  <a:pt x="361" y="77"/>
                  <a:pt x="361" y="76"/>
                  <a:pt x="361" y="74"/>
                </a:cubicBezTo>
                <a:cubicBezTo>
                  <a:pt x="360" y="73"/>
                  <a:pt x="358" y="73"/>
                  <a:pt x="359" y="70"/>
                </a:cubicBezTo>
                <a:cubicBezTo>
                  <a:pt x="357" y="66"/>
                  <a:pt x="355" y="63"/>
                  <a:pt x="355" y="57"/>
                </a:cubicBezTo>
                <a:cubicBezTo>
                  <a:pt x="353" y="56"/>
                  <a:pt x="353" y="54"/>
                  <a:pt x="352" y="52"/>
                </a:cubicBezTo>
                <a:cubicBezTo>
                  <a:pt x="359" y="46"/>
                  <a:pt x="372" y="45"/>
                  <a:pt x="381" y="42"/>
                </a:cubicBezTo>
                <a:cubicBezTo>
                  <a:pt x="375" y="43"/>
                  <a:pt x="370" y="45"/>
                  <a:pt x="365" y="45"/>
                </a:cubicBezTo>
                <a:cubicBezTo>
                  <a:pt x="365" y="46"/>
                  <a:pt x="363" y="46"/>
                  <a:pt x="362" y="46"/>
                </a:cubicBezTo>
                <a:cubicBezTo>
                  <a:pt x="361" y="46"/>
                  <a:pt x="360" y="47"/>
                  <a:pt x="359" y="47"/>
                </a:cubicBezTo>
                <a:cubicBezTo>
                  <a:pt x="357" y="48"/>
                  <a:pt x="353" y="50"/>
                  <a:pt x="350" y="52"/>
                </a:cubicBezTo>
                <a:cubicBezTo>
                  <a:pt x="348" y="51"/>
                  <a:pt x="347" y="50"/>
                  <a:pt x="346" y="47"/>
                </a:cubicBezTo>
                <a:cubicBezTo>
                  <a:pt x="346" y="48"/>
                  <a:pt x="345" y="48"/>
                  <a:pt x="344" y="48"/>
                </a:cubicBezTo>
                <a:cubicBezTo>
                  <a:pt x="339" y="44"/>
                  <a:pt x="330" y="44"/>
                  <a:pt x="326" y="39"/>
                </a:cubicBezTo>
                <a:cubicBezTo>
                  <a:pt x="326" y="39"/>
                  <a:pt x="326" y="39"/>
                  <a:pt x="326" y="38"/>
                </a:cubicBezTo>
                <a:cubicBezTo>
                  <a:pt x="325" y="39"/>
                  <a:pt x="325" y="38"/>
                  <a:pt x="324" y="38"/>
                </a:cubicBezTo>
                <a:cubicBezTo>
                  <a:pt x="319" y="38"/>
                  <a:pt x="317" y="39"/>
                  <a:pt x="311" y="41"/>
                </a:cubicBezTo>
                <a:cubicBezTo>
                  <a:pt x="311" y="40"/>
                  <a:pt x="311" y="40"/>
                  <a:pt x="311" y="40"/>
                </a:cubicBezTo>
                <a:cubicBezTo>
                  <a:pt x="315" y="34"/>
                  <a:pt x="319" y="31"/>
                  <a:pt x="323" y="25"/>
                </a:cubicBezTo>
                <a:cubicBezTo>
                  <a:pt x="317" y="31"/>
                  <a:pt x="312" y="38"/>
                  <a:pt x="306" y="44"/>
                </a:cubicBezTo>
                <a:cubicBezTo>
                  <a:pt x="304" y="44"/>
                  <a:pt x="302" y="45"/>
                  <a:pt x="301" y="46"/>
                </a:cubicBezTo>
                <a:cubicBezTo>
                  <a:pt x="295" y="48"/>
                  <a:pt x="292" y="51"/>
                  <a:pt x="287" y="53"/>
                </a:cubicBezTo>
                <a:cubicBezTo>
                  <a:pt x="287" y="53"/>
                  <a:pt x="287" y="53"/>
                  <a:pt x="287" y="52"/>
                </a:cubicBezTo>
                <a:cubicBezTo>
                  <a:pt x="286" y="53"/>
                  <a:pt x="287" y="54"/>
                  <a:pt x="286" y="54"/>
                </a:cubicBezTo>
                <a:cubicBezTo>
                  <a:pt x="284" y="53"/>
                  <a:pt x="278" y="56"/>
                  <a:pt x="276" y="55"/>
                </a:cubicBezTo>
                <a:cubicBezTo>
                  <a:pt x="276" y="56"/>
                  <a:pt x="273" y="56"/>
                  <a:pt x="273" y="55"/>
                </a:cubicBezTo>
                <a:cubicBezTo>
                  <a:pt x="269" y="60"/>
                  <a:pt x="260" y="61"/>
                  <a:pt x="256" y="56"/>
                </a:cubicBezTo>
                <a:cubicBezTo>
                  <a:pt x="256" y="55"/>
                  <a:pt x="256" y="54"/>
                  <a:pt x="257" y="53"/>
                </a:cubicBezTo>
                <a:cubicBezTo>
                  <a:pt x="256" y="52"/>
                  <a:pt x="256" y="53"/>
                  <a:pt x="255" y="53"/>
                </a:cubicBezTo>
                <a:cubicBezTo>
                  <a:pt x="255" y="54"/>
                  <a:pt x="256" y="55"/>
                  <a:pt x="255" y="55"/>
                </a:cubicBezTo>
                <a:cubicBezTo>
                  <a:pt x="250" y="51"/>
                  <a:pt x="250" y="44"/>
                  <a:pt x="248" y="38"/>
                </a:cubicBezTo>
                <a:cubicBezTo>
                  <a:pt x="246" y="37"/>
                  <a:pt x="245" y="39"/>
                  <a:pt x="244" y="39"/>
                </a:cubicBezTo>
                <a:cubicBezTo>
                  <a:pt x="244" y="43"/>
                  <a:pt x="244" y="43"/>
                  <a:pt x="244" y="43"/>
                </a:cubicBezTo>
                <a:cubicBezTo>
                  <a:pt x="242" y="46"/>
                  <a:pt x="243" y="51"/>
                  <a:pt x="241" y="53"/>
                </a:cubicBezTo>
                <a:cubicBezTo>
                  <a:pt x="239" y="55"/>
                  <a:pt x="237" y="60"/>
                  <a:pt x="235" y="60"/>
                </a:cubicBezTo>
                <a:cubicBezTo>
                  <a:pt x="235" y="60"/>
                  <a:pt x="235" y="61"/>
                  <a:pt x="234" y="61"/>
                </a:cubicBezTo>
                <a:cubicBezTo>
                  <a:pt x="233" y="61"/>
                  <a:pt x="232" y="60"/>
                  <a:pt x="232" y="59"/>
                </a:cubicBezTo>
                <a:cubicBezTo>
                  <a:pt x="232" y="59"/>
                  <a:pt x="232" y="59"/>
                  <a:pt x="231" y="59"/>
                </a:cubicBezTo>
                <a:cubicBezTo>
                  <a:pt x="231" y="58"/>
                  <a:pt x="230" y="58"/>
                  <a:pt x="229" y="59"/>
                </a:cubicBezTo>
                <a:cubicBezTo>
                  <a:pt x="229" y="57"/>
                  <a:pt x="228" y="57"/>
                  <a:pt x="228" y="57"/>
                </a:cubicBezTo>
                <a:cubicBezTo>
                  <a:pt x="226" y="53"/>
                  <a:pt x="226" y="50"/>
                  <a:pt x="226" y="46"/>
                </a:cubicBezTo>
                <a:cubicBezTo>
                  <a:pt x="225" y="40"/>
                  <a:pt x="222" y="34"/>
                  <a:pt x="222" y="29"/>
                </a:cubicBezTo>
                <a:cubicBezTo>
                  <a:pt x="219" y="25"/>
                  <a:pt x="221" y="19"/>
                  <a:pt x="217" y="15"/>
                </a:cubicBezTo>
                <a:cubicBezTo>
                  <a:pt x="215" y="15"/>
                  <a:pt x="215" y="15"/>
                  <a:pt x="215" y="15"/>
                </a:cubicBezTo>
                <a:cubicBezTo>
                  <a:pt x="211" y="21"/>
                  <a:pt x="217" y="28"/>
                  <a:pt x="216" y="33"/>
                </a:cubicBezTo>
                <a:cubicBezTo>
                  <a:pt x="216" y="34"/>
                  <a:pt x="215" y="35"/>
                  <a:pt x="215" y="36"/>
                </a:cubicBezTo>
                <a:cubicBezTo>
                  <a:pt x="215" y="39"/>
                  <a:pt x="217" y="42"/>
                  <a:pt x="216" y="44"/>
                </a:cubicBezTo>
                <a:cubicBezTo>
                  <a:pt x="216" y="44"/>
                  <a:pt x="216" y="44"/>
                  <a:pt x="216" y="45"/>
                </a:cubicBezTo>
                <a:cubicBezTo>
                  <a:pt x="216" y="45"/>
                  <a:pt x="216" y="45"/>
                  <a:pt x="216" y="45"/>
                </a:cubicBezTo>
                <a:cubicBezTo>
                  <a:pt x="217" y="51"/>
                  <a:pt x="221" y="58"/>
                  <a:pt x="217" y="62"/>
                </a:cubicBezTo>
                <a:cubicBezTo>
                  <a:pt x="217" y="62"/>
                  <a:pt x="217" y="61"/>
                  <a:pt x="216" y="61"/>
                </a:cubicBezTo>
                <a:cubicBezTo>
                  <a:pt x="213" y="62"/>
                  <a:pt x="216" y="67"/>
                  <a:pt x="213" y="69"/>
                </a:cubicBezTo>
                <a:cubicBezTo>
                  <a:pt x="213" y="68"/>
                  <a:pt x="212" y="69"/>
                  <a:pt x="212" y="69"/>
                </a:cubicBezTo>
                <a:cubicBezTo>
                  <a:pt x="211" y="65"/>
                  <a:pt x="206" y="63"/>
                  <a:pt x="208" y="59"/>
                </a:cubicBezTo>
                <a:cubicBezTo>
                  <a:pt x="206" y="59"/>
                  <a:pt x="206" y="59"/>
                  <a:pt x="205" y="60"/>
                </a:cubicBezTo>
                <a:cubicBezTo>
                  <a:pt x="205" y="59"/>
                  <a:pt x="204" y="58"/>
                  <a:pt x="203" y="58"/>
                </a:cubicBezTo>
                <a:cubicBezTo>
                  <a:pt x="203" y="59"/>
                  <a:pt x="202" y="60"/>
                  <a:pt x="202" y="60"/>
                </a:cubicBezTo>
                <a:cubicBezTo>
                  <a:pt x="201" y="60"/>
                  <a:pt x="200" y="59"/>
                  <a:pt x="199" y="60"/>
                </a:cubicBezTo>
                <a:cubicBezTo>
                  <a:pt x="198" y="64"/>
                  <a:pt x="198" y="66"/>
                  <a:pt x="200" y="69"/>
                </a:cubicBezTo>
                <a:cubicBezTo>
                  <a:pt x="201" y="68"/>
                  <a:pt x="201" y="69"/>
                  <a:pt x="201" y="69"/>
                </a:cubicBezTo>
                <a:cubicBezTo>
                  <a:pt x="203" y="72"/>
                  <a:pt x="200" y="76"/>
                  <a:pt x="197" y="75"/>
                </a:cubicBezTo>
                <a:cubicBezTo>
                  <a:pt x="193" y="74"/>
                  <a:pt x="191" y="72"/>
                  <a:pt x="190" y="69"/>
                </a:cubicBezTo>
                <a:cubicBezTo>
                  <a:pt x="189" y="69"/>
                  <a:pt x="187" y="68"/>
                  <a:pt x="186" y="67"/>
                </a:cubicBezTo>
                <a:cubicBezTo>
                  <a:pt x="184" y="71"/>
                  <a:pt x="187" y="72"/>
                  <a:pt x="186" y="74"/>
                </a:cubicBezTo>
                <a:cubicBezTo>
                  <a:pt x="189" y="74"/>
                  <a:pt x="189" y="78"/>
                  <a:pt x="188" y="79"/>
                </a:cubicBezTo>
                <a:cubicBezTo>
                  <a:pt x="182" y="78"/>
                  <a:pt x="179" y="74"/>
                  <a:pt x="173" y="74"/>
                </a:cubicBezTo>
                <a:cubicBezTo>
                  <a:pt x="173" y="73"/>
                  <a:pt x="173" y="74"/>
                  <a:pt x="173" y="73"/>
                </a:cubicBezTo>
                <a:cubicBezTo>
                  <a:pt x="172" y="72"/>
                  <a:pt x="172" y="74"/>
                  <a:pt x="171" y="74"/>
                </a:cubicBezTo>
                <a:cubicBezTo>
                  <a:pt x="171" y="73"/>
                  <a:pt x="172" y="71"/>
                  <a:pt x="171" y="70"/>
                </a:cubicBezTo>
                <a:cubicBezTo>
                  <a:pt x="171" y="71"/>
                  <a:pt x="170" y="71"/>
                  <a:pt x="169" y="72"/>
                </a:cubicBezTo>
                <a:cubicBezTo>
                  <a:pt x="169" y="72"/>
                  <a:pt x="168" y="71"/>
                  <a:pt x="167" y="72"/>
                </a:cubicBezTo>
                <a:cubicBezTo>
                  <a:pt x="168" y="73"/>
                  <a:pt x="167" y="74"/>
                  <a:pt x="167" y="76"/>
                </a:cubicBezTo>
                <a:cubicBezTo>
                  <a:pt x="169" y="76"/>
                  <a:pt x="171" y="78"/>
                  <a:pt x="170" y="80"/>
                </a:cubicBezTo>
                <a:cubicBezTo>
                  <a:pt x="168" y="81"/>
                  <a:pt x="165" y="80"/>
                  <a:pt x="165" y="77"/>
                </a:cubicBezTo>
                <a:cubicBezTo>
                  <a:pt x="162" y="76"/>
                  <a:pt x="162" y="74"/>
                  <a:pt x="160" y="72"/>
                </a:cubicBezTo>
                <a:cubicBezTo>
                  <a:pt x="161" y="73"/>
                  <a:pt x="161" y="71"/>
                  <a:pt x="162" y="71"/>
                </a:cubicBezTo>
                <a:cubicBezTo>
                  <a:pt x="162" y="72"/>
                  <a:pt x="163" y="72"/>
                  <a:pt x="163" y="73"/>
                </a:cubicBezTo>
                <a:cubicBezTo>
                  <a:pt x="162" y="72"/>
                  <a:pt x="162" y="74"/>
                  <a:pt x="162" y="74"/>
                </a:cubicBezTo>
                <a:cubicBezTo>
                  <a:pt x="163" y="75"/>
                  <a:pt x="164" y="75"/>
                  <a:pt x="165" y="75"/>
                </a:cubicBezTo>
                <a:cubicBezTo>
                  <a:pt x="166" y="73"/>
                  <a:pt x="165" y="73"/>
                  <a:pt x="165" y="72"/>
                </a:cubicBezTo>
                <a:cubicBezTo>
                  <a:pt x="166" y="71"/>
                  <a:pt x="166" y="71"/>
                  <a:pt x="166" y="72"/>
                </a:cubicBezTo>
                <a:cubicBezTo>
                  <a:pt x="167" y="70"/>
                  <a:pt x="166" y="68"/>
                  <a:pt x="165" y="67"/>
                </a:cubicBezTo>
                <a:cubicBezTo>
                  <a:pt x="165" y="65"/>
                  <a:pt x="164" y="63"/>
                  <a:pt x="162" y="63"/>
                </a:cubicBezTo>
                <a:cubicBezTo>
                  <a:pt x="159" y="63"/>
                  <a:pt x="159" y="66"/>
                  <a:pt x="158" y="68"/>
                </a:cubicBezTo>
                <a:cubicBezTo>
                  <a:pt x="159" y="69"/>
                  <a:pt x="159" y="71"/>
                  <a:pt x="159" y="72"/>
                </a:cubicBezTo>
                <a:cubicBezTo>
                  <a:pt x="158" y="71"/>
                  <a:pt x="154" y="70"/>
                  <a:pt x="154" y="68"/>
                </a:cubicBezTo>
                <a:cubicBezTo>
                  <a:pt x="150" y="67"/>
                  <a:pt x="148" y="63"/>
                  <a:pt x="144" y="61"/>
                </a:cubicBezTo>
                <a:cubicBezTo>
                  <a:pt x="144" y="61"/>
                  <a:pt x="144" y="62"/>
                  <a:pt x="144" y="62"/>
                </a:cubicBezTo>
                <a:cubicBezTo>
                  <a:pt x="143" y="62"/>
                  <a:pt x="142" y="62"/>
                  <a:pt x="142" y="61"/>
                </a:cubicBezTo>
                <a:cubicBezTo>
                  <a:pt x="140" y="62"/>
                  <a:pt x="136" y="57"/>
                  <a:pt x="135" y="62"/>
                </a:cubicBezTo>
                <a:cubicBezTo>
                  <a:pt x="136" y="63"/>
                  <a:pt x="138" y="64"/>
                  <a:pt x="137" y="65"/>
                </a:cubicBezTo>
                <a:cubicBezTo>
                  <a:pt x="139" y="66"/>
                  <a:pt x="140" y="68"/>
                  <a:pt x="142" y="70"/>
                </a:cubicBezTo>
                <a:cubicBezTo>
                  <a:pt x="144" y="71"/>
                  <a:pt x="145" y="74"/>
                  <a:pt x="146" y="75"/>
                </a:cubicBezTo>
                <a:cubicBezTo>
                  <a:pt x="144" y="74"/>
                  <a:pt x="142" y="72"/>
                  <a:pt x="141" y="70"/>
                </a:cubicBezTo>
                <a:cubicBezTo>
                  <a:pt x="140" y="70"/>
                  <a:pt x="140" y="71"/>
                  <a:pt x="140" y="71"/>
                </a:cubicBezTo>
                <a:cubicBezTo>
                  <a:pt x="137" y="68"/>
                  <a:pt x="131" y="66"/>
                  <a:pt x="130" y="62"/>
                </a:cubicBezTo>
                <a:cubicBezTo>
                  <a:pt x="128" y="62"/>
                  <a:pt x="129" y="60"/>
                  <a:pt x="128" y="60"/>
                </a:cubicBezTo>
                <a:cubicBezTo>
                  <a:pt x="127" y="59"/>
                  <a:pt x="124" y="58"/>
                  <a:pt x="124" y="56"/>
                </a:cubicBezTo>
                <a:cubicBezTo>
                  <a:pt x="123" y="56"/>
                  <a:pt x="123" y="56"/>
                  <a:pt x="123" y="56"/>
                </a:cubicBezTo>
                <a:cubicBezTo>
                  <a:pt x="123" y="54"/>
                  <a:pt x="121" y="55"/>
                  <a:pt x="121" y="54"/>
                </a:cubicBezTo>
                <a:cubicBezTo>
                  <a:pt x="119" y="51"/>
                  <a:pt x="117" y="49"/>
                  <a:pt x="115" y="46"/>
                </a:cubicBezTo>
                <a:cubicBezTo>
                  <a:pt x="113" y="43"/>
                  <a:pt x="108" y="41"/>
                  <a:pt x="107" y="37"/>
                </a:cubicBezTo>
                <a:cubicBezTo>
                  <a:pt x="106" y="37"/>
                  <a:pt x="107" y="37"/>
                  <a:pt x="107" y="37"/>
                </a:cubicBezTo>
                <a:cubicBezTo>
                  <a:pt x="106" y="36"/>
                  <a:pt x="106" y="37"/>
                  <a:pt x="105" y="37"/>
                </a:cubicBezTo>
                <a:cubicBezTo>
                  <a:pt x="105" y="35"/>
                  <a:pt x="102" y="37"/>
                  <a:pt x="103" y="35"/>
                </a:cubicBezTo>
                <a:cubicBezTo>
                  <a:pt x="100" y="33"/>
                  <a:pt x="98" y="32"/>
                  <a:pt x="98" y="29"/>
                </a:cubicBezTo>
                <a:cubicBezTo>
                  <a:pt x="97" y="29"/>
                  <a:pt x="97" y="29"/>
                  <a:pt x="96" y="29"/>
                </a:cubicBezTo>
                <a:cubicBezTo>
                  <a:pt x="96" y="29"/>
                  <a:pt x="96" y="28"/>
                  <a:pt x="95" y="27"/>
                </a:cubicBezTo>
                <a:cubicBezTo>
                  <a:pt x="95" y="30"/>
                  <a:pt x="99" y="32"/>
                  <a:pt x="100" y="35"/>
                </a:cubicBezTo>
                <a:cubicBezTo>
                  <a:pt x="102" y="35"/>
                  <a:pt x="103" y="36"/>
                  <a:pt x="103" y="38"/>
                </a:cubicBezTo>
                <a:cubicBezTo>
                  <a:pt x="103" y="40"/>
                  <a:pt x="105" y="41"/>
                  <a:pt x="105" y="42"/>
                </a:cubicBezTo>
                <a:cubicBezTo>
                  <a:pt x="105" y="42"/>
                  <a:pt x="106" y="42"/>
                  <a:pt x="106" y="42"/>
                </a:cubicBezTo>
                <a:cubicBezTo>
                  <a:pt x="107" y="44"/>
                  <a:pt x="110" y="45"/>
                  <a:pt x="111" y="48"/>
                </a:cubicBezTo>
                <a:cubicBezTo>
                  <a:pt x="115" y="51"/>
                  <a:pt x="120" y="55"/>
                  <a:pt x="122" y="61"/>
                </a:cubicBezTo>
                <a:cubicBezTo>
                  <a:pt x="123" y="61"/>
                  <a:pt x="124" y="63"/>
                  <a:pt x="125" y="62"/>
                </a:cubicBezTo>
                <a:cubicBezTo>
                  <a:pt x="128" y="67"/>
                  <a:pt x="133" y="69"/>
                  <a:pt x="136" y="74"/>
                </a:cubicBezTo>
                <a:cubicBezTo>
                  <a:pt x="136" y="74"/>
                  <a:pt x="139" y="75"/>
                  <a:pt x="140" y="76"/>
                </a:cubicBezTo>
                <a:cubicBezTo>
                  <a:pt x="145" y="80"/>
                  <a:pt x="148" y="84"/>
                  <a:pt x="149" y="91"/>
                </a:cubicBezTo>
                <a:cubicBezTo>
                  <a:pt x="150" y="91"/>
                  <a:pt x="149" y="92"/>
                  <a:pt x="150" y="92"/>
                </a:cubicBezTo>
                <a:cubicBezTo>
                  <a:pt x="150" y="89"/>
                  <a:pt x="148" y="87"/>
                  <a:pt x="148" y="84"/>
                </a:cubicBezTo>
                <a:cubicBezTo>
                  <a:pt x="147" y="84"/>
                  <a:pt x="147" y="83"/>
                  <a:pt x="147" y="83"/>
                </a:cubicBezTo>
                <a:cubicBezTo>
                  <a:pt x="150" y="84"/>
                  <a:pt x="151" y="87"/>
                  <a:pt x="154" y="89"/>
                </a:cubicBezTo>
                <a:cubicBezTo>
                  <a:pt x="154" y="87"/>
                  <a:pt x="151" y="86"/>
                  <a:pt x="152" y="85"/>
                </a:cubicBezTo>
                <a:cubicBezTo>
                  <a:pt x="154" y="85"/>
                  <a:pt x="158" y="87"/>
                  <a:pt x="156" y="90"/>
                </a:cubicBezTo>
                <a:cubicBezTo>
                  <a:pt x="157" y="92"/>
                  <a:pt x="158" y="93"/>
                  <a:pt x="157" y="96"/>
                </a:cubicBezTo>
                <a:cubicBezTo>
                  <a:pt x="156" y="97"/>
                  <a:pt x="156" y="96"/>
                  <a:pt x="155" y="97"/>
                </a:cubicBezTo>
                <a:cubicBezTo>
                  <a:pt x="154" y="97"/>
                  <a:pt x="154" y="97"/>
                  <a:pt x="154" y="96"/>
                </a:cubicBezTo>
                <a:cubicBezTo>
                  <a:pt x="153" y="95"/>
                  <a:pt x="154" y="95"/>
                  <a:pt x="154" y="93"/>
                </a:cubicBezTo>
                <a:cubicBezTo>
                  <a:pt x="153" y="93"/>
                  <a:pt x="152" y="92"/>
                  <a:pt x="150" y="92"/>
                </a:cubicBezTo>
                <a:cubicBezTo>
                  <a:pt x="150" y="97"/>
                  <a:pt x="153" y="102"/>
                  <a:pt x="149" y="106"/>
                </a:cubicBezTo>
                <a:cubicBezTo>
                  <a:pt x="148" y="105"/>
                  <a:pt x="147" y="104"/>
                  <a:pt x="145" y="104"/>
                </a:cubicBezTo>
                <a:cubicBezTo>
                  <a:pt x="144" y="105"/>
                  <a:pt x="146" y="106"/>
                  <a:pt x="146" y="108"/>
                </a:cubicBezTo>
                <a:cubicBezTo>
                  <a:pt x="142" y="109"/>
                  <a:pt x="137" y="107"/>
                  <a:pt x="135" y="110"/>
                </a:cubicBezTo>
                <a:cubicBezTo>
                  <a:pt x="137" y="112"/>
                  <a:pt x="141" y="108"/>
                  <a:pt x="143" y="111"/>
                </a:cubicBezTo>
                <a:cubicBezTo>
                  <a:pt x="144" y="110"/>
                  <a:pt x="146" y="111"/>
                  <a:pt x="147" y="112"/>
                </a:cubicBezTo>
                <a:cubicBezTo>
                  <a:pt x="147" y="113"/>
                  <a:pt x="146" y="113"/>
                  <a:pt x="146" y="114"/>
                </a:cubicBezTo>
                <a:cubicBezTo>
                  <a:pt x="147" y="115"/>
                  <a:pt x="148" y="116"/>
                  <a:pt x="149" y="117"/>
                </a:cubicBezTo>
                <a:cubicBezTo>
                  <a:pt x="149" y="118"/>
                  <a:pt x="149" y="119"/>
                  <a:pt x="148" y="120"/>
                </a:cubicBezTo>
                <a:cubicBezTo>
                  <a:pt x="147" y="120"/>
                  <a:pt x="148" y="119"/>
                  <a:pt x="147" y="119"/>
                </a:cubicBezTo>
                <a:cubicBezTo>
                  <a:pt x="146" y="120"/>
                  <a:pt x="144" y="119"/>
                  <a:pt x="143" y="119"/>
                </a:cubicBezTo>
                <a:cubicBezTo>
                  <a:pt x="143" y="121"/>
                  <a:pt x="142" y="121"/>
                  <a:pt x="141" y="120"/>
                </a:cubicBezTo>
                <a:cubicBezTo>
                  <a:pt x="141" y="121"/>
                  <a:pt x="140" y="122"/>
                  <a:pt x="139" y="123"/>
                </a:cubicBezTo>
                <a:cubicBezTo>
                  <a:pt x="140" y="124"/>
                  <a:pt x="138" y="125"/>
                  <a:pt x="137" y="125"/>
                </a:cubicBezTo>
                <a:cubicBezTo>
                  <a:pt x="136" y="124"/>
                  <a:pt x="135" y="124"/>
                  <a:pt x="134" y="124"/>
                </a:cubicBezTo>
                <a:cubicBezTo>
                  <a:pt x="134" y="122"/>
                  <a:pt x="133" y="123"/>
                  <a:pt x="133" y="123"/>
                </a:cubicBezTo>
                <a:cubicBezTo>
                  <a:pt x="131" y="122"/>
                  <a:pt x="128" y="119"/>
                  <a:pt x="126" y="118"/>
                </a:cubicBezTo>
                <a:cubicBezTo>
                  <a:pt x="128" y="122"/>
                  <a:pt x="133" y="123"/>
                  <a:pt x="136" y="126"/>
                </a:cubicBezTo>
                <a:cubicBezTo>
                  <a:pt x="132" y="127"/>
                  <a:pt x="127" y="128"/>
                  <a:pt x="123" y="129"/>
                </a:cubicBezTo>
                <a:cubicBezTo>
                  <a:pt x="124" y="130"/>
                  <a:pt x="125" y="129"/>
                  <a:pt x="125" y="129"/>
                </a:cubicBezTo>
                <a:cubicBezTo>
                  <a:pt x="126" y="130"/>
                  <a:pt x="126" y="130"/>
                  <a:pt x="125" y="131"/>
                </a:cubicBezTo>
                <a:cubicBezTo>
                  <a:pt x="126" y="131"/>
                  <a:pt x="126" y="130"/>
                  <a:pt x="127" y="130"/>
                </a:cubicBezTo>
                <a:cubicBezTo>
                  <a:pt x="127" y="130"/>
                  <a:pt x="127" y="131"/>
                  <a:pt x="127" y="132"/>
                </a:cubicBezTo>
                <a:cubicBezTo>
                  <a:pt x="125" y="132"/>
                  <a:pt x="124" y="133"/>
                  <a:pt x="122" y="133"/>
                </a:cubicBezTo>
                <a:cubicBezTo>
                  <a:pt x="124" y="136"/>
                  <a:pt x="129" y="133"/>
                  <a:pt x="130" y="136"/>
                </a:cubicBezTo>
                <a:cubicBezTo>
                  <a:pt x="130" y="135"/>
                  <a:pt x="131" y="135"/>
                  <a:pt x="132" y="134"/>
                </a:cubicBezTo>
                <a:cubicBezTo>
                  <a:pt x="135" y="136"/>
                  <a:pt x="139" y="134"/>
                  <a:pt x="142" y="135"/>
                </a:cubicBezTo>
                <a:cubicBezTo>
                  <a:pt x="143" y="135"/>
                  <a:pt x="146" y="134"/>
                  <a:pt x="147" y="135"/>
                </a:cubicBezTo>
                <a:cubicBezTo>
                  <a:pt x="148" y="138"/>
                  <a:pt x="145" y="141"/>
                  <a:pt x="142" y="140"/>
                </a:cubicBezTo>
                <a:cubicBezTo>
                  <a:pt x="142" y="140"/>
                  <a:pt x="142" y="140"/>
                  <a:pt x="141" y="140"/>
                </a:cubicBezTo>
                <a:cubicBezTo>
                  <a:pt x="138" y="139"/>
                  <a:pt x="136" y="142"/>
                  <a:pt x="133" y="142"/>
                </a:cubicBezTo>
                <a:cubicBezTo>
                  <a:pt x="134" y="142"/>
                  <a:pt x="134" y="143"/>
                  <a:pt x="135" y="143"/>
                </a:cubicBezTo>
                <a:cubicBezTo>
                  <a:pt x="133" y="145"/>
                  <a:pt x="131" y="147"/>
                  <a:pt x="129" y="148"/>
                </a:cubicBezTo>
                <a:cubicBezTo>
                  <a:pt x="133" y="148"/>
                  <a:pt x="136" y="149"/>
                  <a:pt x="139" y="149"/>
                </a:cubicBezTo>
                <a:cubicBezTo>
                  <a:pt x="139" y="150"/>
                  <a:pt x="142" y="151"/>
                  <a:pt x="142" y="152"/>
                </a:cubicBezTo>
                <a:cubicBezTo>
                  <a:pt x="141" y="153"/>
                  <a:pt x="141" y="152"/>
                  <a:pt x="140" y="152"/>
                </a:cubicBezTo>
                <a:cubicBezTo>
                  <a:pt x="140" y="152"/>
                  <a:pt x="141" y="153"/>
                  <a:pt x="140" y="153"/>
                </a:cubicBezTo>
                <a:cubicBezTo>
                  <a:pt x="140" y="152"/>
                  <a:pt x="140" y="153"/>
                  <a:pt x="139" y="153"/>
                </a:cubicBezTo>
                <a:cubicBezTo>
                  <a:pt x="139" y="153"/>
                  <a:pt x="139" y="153"/>
                  <a:pt x="139" y="153"/>
                </a:cubicBezTo>
                <a:cubicBezTo>
                  <a:pt x="138" y="154"/>
                  <a:pt x="138" y="153"/>
                  <a:pt x="137" y="153"/>
                </a:cubicBezTo>
                <a:cubicBezTo>
                  <a:pt x="137" y="152"/>
                  <a:pt x="135" y="152"/>
                  <a:pt x="135" y="151"/>
                </a:cubicBezTo>
                <a:cubicBezTo>
                  <a:pt x="133" y="152"/>
                  <a:pt x="131" y="149"/>
                  <a:pt x="128" y="150"/>
                </a:cubicBezTo>
                <a:cubicBezTo>
                  <a:pt x="129" y="151"/>
                  <a:pt x="128" y="151"/>
                  <a:pt x="128" y="152"/>
                </a:cubicBezTo>
                <a:cubicBezTo>
                  <a:pt x="132" y="151"/>
                  <a:pt x="135" y="152"/>
                  <a:pt x="137" y="155"/>
                </a:cubicBezTo>
                <a:cubicBezTo>
                  <a:pt x="136" y="155"/>
                  <a:pt x="136" y="157"/>
                  <a:pt x="134" y="156"/>
                </a:cubicBezTo>
                <a:cubicBezTo>
                  <a:pt x="134" y="157"/>
                  <a:pt x="134" y="157"/>
                  <a:pt x="134" y="158"/>
                </a:cubicBezTo>
                <a:cubicBezTo>
                  <a:pt x="133" y="158"/>
                  <a:pt x="133" y="158"/>
                  <a:pt x="133" y="158"/>
                </a:cubicBezTo>
                <a:cubicBezTo>
                  <a:pt x="133" y="160"/>
                  <a:pt x="129" y="163"/>
                  <a:pt x="126" y="162"/>
                </a:cubicBezTo>
                <a:cubicBezTo>
                  <a:pt x="126" y="163"/>
                  <a:pt x="127" y="162"/>
                  <a:pt x="127" y="163"/>
                </a:cubicBezTo>
                <a:cubicBezTo>
                  <a:pt x="125" y="164"/>
                  <a:pt x="124" y="163"/>
                  <a:pt x="123" y="163"/>
                </a:cubicBezTo>
                <a:cubicBezTo>
                  <a:pt x="124" y="166"/>
                  <a:pt x="122" y="165"/>
                  <a:pt x="121" y="166"/>
                </a:cubicBezTo>
                <a:cubicBezTo>
                  <a:pt x="119" y="166"/>
                  <a:pt x="118" y="168"/>
                  <a:pt x="116" y="168"/>
                </a:cubicBezTo>
                <a:cubicBezTo>
                  <a:pt x="115" y="170"/>
                  <a:pt x="113" y="170"/>
                  <a:pt x="113" y="172"/>
                </a:cubicBezTo>
                <a:cubicBezTo>
                  <a:pt x="113" y="176"/>
                  <a:pt x="117" y="175"/>
                  <a:pt x="121" y="174"/>
                </a:cubicBezTo>
                <a:cubicBezTo>
                  <a:pt x="121" y="173"/>
                  <a:pt x="121" y="173"/>
                  <a:pt x="121" y="173"/>
                </a:cubicBezTo>
                <a:cubicBezTo>
                  <a:pt x="122" y="173"/>
                  <a:pt x="123" y="173"/>
                  <a:pt x="123" y="173"/>
                </a:cubicBezTo>
                <a:cubicBezTo>
                  <a:pt x="123" y="174"/>
                  <a:pt x="123" y="173"/>
                  <a:pt x="123" y="174"/>
                </a:cubicBezTo>
                <a:cubicBezTo>
                  <a:pt x="119" y="176"/>
                  <a:pt x="120" y="180"/>
                  <a:pt x="114" y="180"/>
                </a:cubicBezTo>
                <a:cubicBezTo>
                  <a:pt x="113" y="178"/>
                  <a:pt x="112" y="177"/>
                  <a:pt x="110" y="176"/>
                </a:cubicBezTo>
                <a:cubicBezTo>
                  <a:pt x="110" y="177"/>
                  <a:pt x="109" y="176"/>
                  <a:pt x="108" y="177"/>
                </a:cubicBezTo>
                <a:cubicBezTo>
                  <a:pt x="107" y="178"/>
                  <a:pt x="107" y="178"/>
                  <a:pt x="107" y="180"/>
                </a:cubicBezTo>
                <a:cubicBezTo>
                  <a:pt x="107" y="180"/>
                  <a:pt x="108" y="180"/>
                  <a:pt x="108" y="181"/>
                </a:cubicBezTo>
                <a:cubicBezTo>
                  <a:pt x="109" y="181"/>
                  <a:pt x="109" y="181"/>
                  <a:pt x="110" y="181"/>
                </a:cubicBezTo>
                <a:cubicBezTo>
                  <a:pt x="110" y="181"/>
                  <a:pt x="110" y="181"/>
                  <a:pt x="110" y="181"/>
                </a:cubicBezTo>
                <a:cubicBezTo>
                  <a:pt x="110" y="182"/>
                  <a:pt x="110" y="182"/>
                  <a:pt x="109" y="182"/>
                </a:cubicBezTo>
                <a:cubicBezTo>
                  <a:pt x="109" y="182"/>
                  <a:pt x="109" y="182"/>
                  <a:pt x="108" y="182"/>
                </a:cubicBezTo>
                <a:cubicBezTo>
                  <a:pt x="108" y="183"/>
                  <a:pt x="107" y="183"/>
                  <a:pt x="107" y="183"/>
                </a:cubicBezTo>
                <a:cubicBezTo>
                  <a:pt x="105" y="182"/>
                  <a:pt x="104" y="184"/>
                  <a:pt x="104" y="182"/>
                </a:cubicBezTo>
                <a:cubicBezTo>
                  <a:pt x="103" y="184"/>
                  <a:pt x="103" y="184"/>
                  <a:pt x="101" y="184"/>
                </a:cubicBezTo>
                <a:cubicBezTo>
                  <a:pt x="101" y="186"/>
                  <a:pt x="102" y="186"/>
                  <a:pt x="103" y="186"/>
                </a:cubicBezTo>
                <a:cubicBezTo>
                  <a:pt x="103" y="185"/>
                  <a:pt x="103" y="185"/>
                  <a:pt x="103" y="184"/>
                </a:cubicBezTo>
                <a:cubicBezTo>
                  <a:pt x="104" y="185"/>
                  <a:pt x="105" y="184"/>
                  <a:pt x="105" y="184"/>
                </a:cubicBezTo>
                <a:cubicBezTo>
                  <a:pt x="105" y="185"/>
                  <a:pt x="104" y="185"/>
                  <a:pt x="104" y="186"/>
                </a:cubicBezTo>
                <a:cubicBezTo>
                  <a:pt x="106" y="185"/>
                  <a:pt x="106" y="185"/>
                  <a:pt x="108" y="185"/>
                </a:cubicBezTo>
                <a:cubicBezTo>
                  <a:pt x="108" y="186"/>
                  <a:pt x="108" y="186"/>
                  <a:pt x="108" y="187"/>
                </a:cubicBezTo>
                <a:cubicBezTo>
                  <a:pt x="106" y="187"/>
                  <a:pt x="108" y="191"/>
                  <a:pt x="105" y="190"/>
                </a:cubicBezTo>
                <a:cubicBezTo>
                  <a:pt x="104" y="190"/>
                  <a:pt x="104" y="189"/>
                  <a:pt x="103" y="189"/>
                </a:cubicBezTo>
                <a:cubicBezTo>
                  <a:pt x="102" y="189"/>
                  <a:pt x="103" y="190"/>
                  <a:pt x="103" y="190"/>
                </a:cubicBezTo>
                <a:cubicBezTo>
                  <a:pt x="102" y="190"/>
                  <a:pt x="102" y="189"/>
                  <a:pt x="101" y="189"/>
                </a:cubicBezTo>
                <a:cubicBezTo>
                  <a:pt x="101" y="191"/>
                  <a:pt x="98" y="189"/>
                  <a:pt x="98" y="192"/>
                </a:cubicBezTo>
                <a:cubicBezTo>
                  <a:pt x="97" y="192"/>
                  <a:pt x="98" y="192"/>
                  <a:pt x="98" y="193"/>
                </a:cubicBezTo>
                <a:cubicBezTo>
                  <a:pt x="100" y="193"/>
                  <a:pt x="100" y="192"/>
                  <a:pt x="101" y="192"/>
                </a:cubicBezTo>
                <a:cubicBezTo>
                  <a:pt x="103" y="192"/>
                  <a:pt x="108" y="190"/>
                  <a:pt x="108" y="196"/>
                </a:cubicBezTo>
                <a:cubicBezTo>
                  <a:pt x="111" y="195"/>
                  <a:pt x="110" y="201"/>
                  <a:pt x="108" y="202"/>
                </a:cubicBezTo>
                <a:cubicBezTo>
                  <a:pt x="108" y="201"/>
                  <a:pt x="108" y="200"/>
                  <a:pt x="107" y="200"/>
                </a:cubicBezTo>
                <a:cubicBezTo>
                  <a:pt x="107" y="201"/>
                  <a:pt x="107" y="201"/>
                  <a:pt x="107" y="201"/>
                </a:cubicBezTo>
                <a:cubicBezTo>
                  <a:pt x="106" y="201"/>
                  <a:pt x="106" y="200"/>
                  <a:pt x="105" y="200"/>
                </a:cubicBezTo>
                <a:cubicBezTo>
                  <a:pt x="105" y="201"/>
                  <a:pt x="105" y="204"/>
                  <a:pt x="106" y="204"/>
                </a:cubicBezTo>
                <a:cubicBezTo>
                  <a:pt x="105" y="204"/>
                  <a:pt x="106" y="205"/>
                  <a:pt x="105" y="205"/>
                </a:cubicBezTo>
                <a:cubicBezTo>
                  <a:pt x="104" y="205"/>
                  <a:pt x="105" y="204"/>
                  <a:pt x="104" y="204"/>
                </a:cubicBezTo>
                <a:cubicBezTo>
                  <a:pt x="103" y="205"/>
                  <a:pt x="102" y="206"/>
                  <a:pt x="103" y="208"/>
                </a:cubicBezTo>
                <a:cubicBezTo>
                  <a:pt x="101" y="207"/>
                  <a:pt x="102" y="208"/>
                  <a:pt x="101" y="209"/>
                </a:cubicBezTo>
                <a:cubicBezTo>
                  <a:pt x="101" y="210"/>
                  <a:pt x="101" y="210"/>
                  <a:pt x="101" y="211"/>
                </a:cubicBezTo>
                <a:cubicBezTo>
                  <a:pt x="100" y="210"/>
                  <a:pt x="100" y="212"/>
                  <a:pt x="98" y="211"/>
                </a:cubicBezTo>
                <a:cubicBezTo>
                  <a:pt x="97" y="211"/>
                  <a:pt x="98" y="210"/>
                  <a:pt x="97" y="210"/>
                </a:cubicBezTo>
                <a:cubicBezTo>
                  <a:pt x="97" y="211"/>
                  <a:pt x="97" y="212"/>
                  <a:pt x="97" y="212"/>
                </a:cubicBezTo>
                <a:cubicBezTo>
                  <a:pt x="94" y="213"/>
                  <a:pt x="96" y="217"/>
                  <a:pt x="94" y="220"/>
                </a:cubicBezTo>
                <a:cubicBezTo>
                  <a:pt x="94" y="220"/>
                  <a:pt x="94" y="220"/>
                  <a:pt x="93" y="221"/>
                </a:cubicBezTo>
                <a:cubicBezTo>
                  <a:pt x="92" y="222"/>
                  <a:pt x="93" y="224"/>
                  <a:pt x="91" y="224"/>
                </a:cubicBezTo>
                <a:cubicBezTo>
                  <a:pt x="92" y="225"/>
                  <a:pt x="91" y="226"/>
                  <a:pt x="90" y="227"/>
                </a:cubicBezTo>
                <a:cubicBezTo>
                  <a:pt x="93" y="224"/>
                  <a:pt x="95" y="220"/>
                  <a:pt x="97" y="216"/>
                </a:cubicBezTo>
                <a:cubicBezTo>
                  <a:pt x="99" y="214"/>
                  <a:pt x="100" y="212"/>
                  <a:pt x="103" y="212"/>
                </a:cubicBezTo>
                <a:cubicBezTo>
                  <a:pt x="104" y="211"/>
                  <a:pt x="106" y="210"/>
                  <a:pt x="108" y="210"/>
                </a:cubicBezTo>
                <a:cubicBezTo>
                  <a:pt x="108" y="210"/>
                  <a:pt x="109" y="211"/>
                  <a:pt x="110" y="211"/>
                </a:cubicBezTo>
                <a:cubicBezTo>
                  <a:pt x="110" y="209"/>
                  <a:pt x="111" y="209"/>
                  <a:pt x="110" y="207"/>
                </a:cubicBezTo>
                <a:cubicBezTo>
                  <a:pt x="112" y="206"/>
                  <a:pt x="114" y="207"/>
                  <a:pt x="115" y="208"/>
                </a:cubicBezTo>
                <a:cubicBezTo>
                  <a:pt x="115" y="208"/>
                  <a:pt x="114" y="207"/>
                  <a:pt x="114" y="207"/>
                </a:cubicBezTo>
                <a:cubicBezTo>
                  <a:pt x="116" y="207"/>
                  <a:pt x="117" y="207"/>
                  <a:pt x="118" y="208"/>
                </a:cubicBezTo>
                <a:cubicBezTo>
                  <a:pt x="118" y="207"/>
                  <a:pt x="118" y="207"/>
                  <a:pt x="119" y="207"/>
                </a:cubicBezTo>
                <a:cubicBezTo>
                  <a:pt x="119" y="207"/>
                  <a:pt x="120" y="208"/>
                  <a:pt x="120" y="209"/>
                </a:cubicBezTo>
                <a:cubicBezTo>
                  <a:pt x="121" y="207"/>
                  <a:pt x="121" y="206"/>
                  <a:pt x="122" y="205"/>
                </a:cubicBezTo>
                <a:cubicBezTo>
                  <a:pt x="122" y="207"/>
                  <a:pt x="122" y="208"/>
                  <a:pt x="123" y="207"/>
                </a:cubicBezTo>
                <a:cubicBezTo>
                  <a:pt x="123" y="208"/>
                  <a:pt x="123" y="208"/>
                  <a:pt x="123" y="209"/>
                </a:cubicBezTo>
                <a:cubicBezTo>
                  <a:pt x="123" y="209"/>
                  <a:pt x="123" y="208"/>
                  <a:pt x="124" y="208"/>
                </a:cubicBezTo>
                <a:cubicBezTo>
                  <a:pt x="125" y="209"/>
                  <a:pt x="125" y="209"/>
                  <a:pt x="126" y="209"/>
                </a:cubicBezTo>
                <a:cubicBezTo>
                  <a:pt x="126" y="210"/>
                  <a:pt x="127" y="210"/>
                  <a:pt x="128" y="211"/>
                </a:cubicBezTo>
                <a:cubicBezTo>
                  <a:pt x="128" y="210"/>
                  <a:pt x="129" y="209"/>
                  <a:pt x="128" y="208"/>
                </a:cubicBezTo>
                <a:cubicBezTo>
                  <a:pt x="130" y="208"/>
                  <a:pt x="129" y="207"/>
                  <a:pt x="130" y="206"/>
                </a:cubicBezTo>
                <a:cubicBezTo>
                  <a:pt x="130" y="208"/>
                  <a:pt x="132" y="205"/>
                  <a:pt x="134" y="207"/>
                </a:cubicBezTo>
                <a:cubicBezTo>
                  <a:pt x="133" y="208"/>
                  <a:pt x="132" y="208"/>
                  <a:pt x="132" y="209"/>
                </a:cubicBezTo>
                <a:cubicBezTo>
                  <a:pt x="133" y="210"/>
                  <a:pt x="133" y="209"/>
                  <a:pt x="133" y="210"/>
                </a:cubicBezTo>
                <a:cubicBezTo>
                  <a:pt x="133" y="212"/>
                  <a:pt x="134" y="213"/>
                  <a:pt x="135" y="215"/>
                </a:cubicBezTo>
                <a:cubicBezTo>
                  <a:pt x="136" y="215"/>
                  <a:pt x="135" y="214"/>
                  <a:pt x="136" y="214"/>
                </a:cubicBezTo>
                <a:cubicBezTo>
                  <a:pt x="136" y="216"/>
                  <a:pt x="137" y="214"/>
                  <a:pt x="137" y="215"/>
                </a:cubicBezTo>
                <a:cubicBezTo>
                  <a:pt x="137" y="216"/>
                  <a:pt x="136" y="217"/>
                  <a:pt x="137" y="217"/>
                </a:cubicBezTo>
                <a:cubicBezTo>
                  <a:pt x="137" y="216"/>
                  <a:pt x="137" y="215"/>
                  <a:pt x="138" y="215"/>
                </a:cubicBezTo>
                <a:cubicBezTo>
                  <a:pt x="138" y="219"/>
                  <a:pt x="141" y="223"/>
                  <a:pt x="144" y="226"/>
                </a:cubicBezTo>
                <a:cubicBezTo>
                  <a:pt x="143" y="230"/>
                  <a:pt x="142" y="235"/>
                  <a:pt x="140" y="239"/>
                </a:cubicBezTo>
                <a:cubicBezTo>
                  <a:pt x="140" y="239"/>
                  <a:pt x="140" y="238"/>
                  <a:pt x="139" y="238"/>
                </a:cubicBezTo>
                <a:cubicBezTo>
                  <a:pt x="140" y="243"/>
                  <a:pt x="136" y="247"/>
                  <a:pt x="136" y="251"/>
                </a:cubicBezTo>
                <a:cubicBezTo>
                  <a:pt x="138" y="249"/>
                  <a:pt x="139" y="246"/>
                  <a:pt x="141" y="244"/>
                </a:cubicBezTo>
                <a:cubicBezTo>
                  <a:pt x="140" y="243"/>
                  <a:pt x="141" y="241"/>
                  <a:pt x="141" y="240"/>
                </a:cubicBezTo>
                <a:cubicBezTo>
                  <a:pt x="141" y="239"/>
                  <a:pt x="142" y="236"/>
                  <a:pt x="142" y="235"/>
                </a:cubicBezTo>
                <a:cubicBezTo>
                  <a:pt x="142" y="235"/>
                  <a:pt x="143" y="235"/>
                  <a:pt x="143" y="234"/>
                </a:cubicBezTo>
                <a:cubicBezTo>
                  <a:pt x="143" y="234"/>
                  <a:pt x="143" y="233"/>
                  <a:pt x="143" y="233"/>
                </a:cubicBezTo>
                <a:cubicBezTo>
                  <a:pt x="143" y="231"/>
                  <a:pt x="145" y="228"/>
                  <a:pt x="145" y="227"/>
                </a:cubicBezTo>
                <a:cubicBezTo>
                  <a:pt x="146" y="228"/>
                  <a:pt x="147" y="231"/>
                  <a:pt x="149" y="231"/>
                </a:cubicBezTo>
                <a:cubicBezTo>
                  <a:pt x="148" y="230"/>
                  <a:pt x="148" y="229"/>
                  <a:pt x="148" y="227"/>
                </a:cubicBezTo>
                <a:cubicBezTo>
                  <a:pt x="149" y="227"/>
                  <a:pt x="150" y="228"/>
                  <a:pt x="150" y="227"/>
                </a:cubicBezTo>
                <a:cubicBezTo>
                  <a:pt x="150" y="228"/>
                  <a:pt x="152" y="230"/>
                  <a:pt x="152" y="232"/>
                </a:cubicBezTo>
                <a:cubicBezTo>
                  <a:pt x="153" y="232"/>
                  <a:pt x="153" y="232"/>
                  <a:pt x="154" y="232"/>
                </a:cubicBezTo>
                <a:cubicBezTo>
                  <a:pt x="153" y="233"/>
                  <a:pt x="152" y="232"/>
                  <a:pt x="152" y="233"/>
                </a:cubicBezTo>
                <a:cubicBezTo>
                  <a:pt x="154" y="234"/>
                  <a:pt x="153" y="234"/>
                  <a:pt x="154" y="235"/>
                </a:cubicBezTo>
                <a:cubicBezTo>
                  <a:pt x="155" y="235"/>
                  <a:pt x="156" y="234"/>
                  <a:pt x="156" y="233"/>
                </a:cubicBezTo>
                <a:cubicBezTo>
                  <a:pt x="157" y="233"/>
                  <a:pt x="156" y="233"/>
                  <a:pt x="157" y="233"/>
                </a:cubicBezTo>
                <a:cubicBezTo>
                  <a:pt x="158" y="235"/>
                  <a:pt x="158" y="236"/>
                  <a:pt x="159" y="236"/>
                </a:cubicBezTo>
                <a:cubicBezTo>
                  <a:pt x="159" y="237"/>
                  <a:pt x="158" y="237"/>
                  <a:pt x="158" y="239"/>
                </a:cubicBezTo>
                <a:cubicBezTo>
                  <a:pt x="160" y="240"/>
                  <a:pt x="161" y="244"/>
                  <a:pt x="163" y="245"/>
                </a:cubicBezTo>
                <a:cubicBezTo>
                  <a:pt x="163" y="244"/>
                  <a:pt x="164" y="243"/>
                  <a:pt x="164" y="243"/>
                </a:cubicBezTo>
                <a:cubicBezTo>
                  <a:pt x="164" y="246"/>
                  <a:pt x="167" y="247"/>
                  <a:pt x="169" y="248"/>
                </a:cubicBezTo>
                <a:cubicBezTo>
                  <a:pt x="169" y="249"/>
                  <a:pt x="168" y="249"/>
                  <a:pt x="169" y="249"/>
                </a:cubicBezTo>
                <a:cubicBezTo>
                  <a:pt x="170" y="250"/>
                  <a:pt x="170" y="250"/>
                  <a:pt x="171" y="251"/>
                </a:cubicBezTo>
                <a:cubicBezTo>
                  <a:pt x="171" y="251"/>
                  <a:pt x="170" y="254"/>
                  <a:pt x="169" y="255"/>
                </a:cubicBezTo>
                <a:cubicBezTo>
                  <a:pt x="169" y="254"/>
                  <a:pt x="169" y="253"/>
                  <a:pt x="168" y="253"/>
                </a:cubicBezTo>
                <a:cubicBezTo>
                  <a:pt x="168" y="254"/>
                  <a:pt x="168" y="255"/>
                  <a:pt x="167" y="254"/>
                </a:cubicBezTo>
                <a:cubicBezTo>
                  <a:pt x="167" y="254"/>
                  <a:pt x="167" y="253"/>
                  <a:pt x="167" y="253"/>
                </a:cubicBezTo>
                <a:cubicBezTo>
                  <a:pt x="166" y="259"/>
                  <a:pt x="163" y="262"/>
                  <a:pt x="163" y="267"/>
                </a:cubicBezTo>
                <a:cubicBezTo>
                  <a:pt x="162" y="267"/>
                  <a:pt x="161" y="268"/>
                  <a:pt x="162" y="269"/>
                </a:cubicBezTo>
                <a:cubicBezTo>
                  <a:pt x="161" y="268"/>
                  <a:pt x="160" y="270"/>
                  <a:pt x="160" y="270"/>
                </a:cubicBezTo>
                <a:cubicBezTo>
                  <a:pt x="160" y="271"/>
                  <a:pt x="159" y="273"/>
                  <a:pt x="158" y="274"/>
                </a:cubicBezTo>
                <a:cubicBezTo>
                  <a:pt x="157" y="277"/>
                  <a:pt x="157" y="280"/>
                  <a:pt x="156" y="282"/>
                </a:cubicBezTo>
                <a:cubicBezTo>
                  <a:pt x="155" y="282"/>
                  <a:pt x="154" y="283"/>
                  <a:pt x="154" y="284"/>
                </a:cubicBezTo>
                <a:cubicBezTo>
                  <a:pt x="153" y="286"/>
                  <a:pt x="153" y="287"/>
                  <a:pt x="152" y="287"/>
                </a:cubicBezTo>
                <a:cubicBezTo>
                  <a:pt x="152" y="292"/>
                  <a:pt x="148" y="293"/>
                  <a:pt x="149" y="298"/>
                </a:cubicBezTo>
                <a:cubicBezTo>
                  <a:pt x="148" y="298"/>
                  <a:pt x="147" y="298"/>
                  <a:pt x="147" y="298"/>
                </a:cubicBezTo>
                <a:cubicBezTo>
                  <a:pt x="148" y="300"/>
                  <a:pt x="146" y="303"/>
                  <a:pt x="145" y="304"/>
                </a:cubicBezTo>
                <a:cubicBezTo>
                  <a:pt x="146" y="305"/>
                  <a:pt x="144" y="308"/>
                  <a:pt x="143" y="308"/>
                </a:cubicBezTo>
                <a:cubicBezTo>
                  <a:pt x="142" y="313"/>
                  <a:pt x="139" y="316"/>
                  <a:pt x="137" y="321"/>
                </a:cubicBezTo>
                <a:cubicBezTo>
                  <a:pt x="137" y="321"/>
                  <a:pt x="137" y="321"/>
                  <a:pt x="137" y="320"/>
                </a:cubicBezTo>
                <a:cubicBezTo>
                  <a:pt x="137" y="325"/>
                  <a:pt x="133" y="328"/>
                  <a:pt x="132" y="333"/>
                </a:cubicBezTo>
                <a:cubicBezTo>
                  <a:pt x="133" y="333"/>
                  <a:pt x="133" y="333"/>
                  <a:pt x="133" y="333"/>
                </a:cubicBezTo>
                <a:cubicBezTo>
                  <a:pt x="134" y="332"/>
                  <a:pt x="133" y="332"/>
                  <a:pt x="133" y="332"/>
                </a:cubicBezTo>
                <a:cubicBezTo>
                  <a:pt x="135" y="330"/>
                  <a:pt x="135" y="326"/>
                  <a:pt x="138" y="325"/>
                </a:cubicBezTo>
                <a:cubicBezTo>
                  <a:pt x="138" y="323"/>
                  <a:pt x="138" y="320"/>
                  <a:pt x="140" y="321"/>
                </a:cubicBezTo>
                <a:cubicBezTo>
                  <a:pt x="140" y="316"/>
                  <a:pt x="144" y="314"/>
                  <a:pt x="144" y="309"/>
                </a:cubicBezTo>
                <a:cubicBezTo>
                  <a:pt x="146" y="305"/>
                  <a:pt x="148" y="303"/>
                  <a:pt x="149" y="300"/>
                </a:cubicBezTo>
                <a:cubicBezTo>
                  <a:pt x="151" y="298"/>
                  <a:pt x="152" y="295"/>
                  <a:pt x="152" y="291"/>
                </a:cubicBezTo>
                <a:cubicBezTo>
                  <a:pt x="153" y="289"/>
                  <a:pt x="155" y="288"/>
                  <a:pt x="156" y="286"/>
                </a:cubicBezTo>
                <a:cubicBezTo>
                  <a:pt x="157" y="286"/>
                  <a:pt x="158" y="285"/>
                  <a:pt x="158" y="287"/>
                </a:cubicBezTo>
                <a:cubicBezTo>
                  <a:pt x="157" y="288"/>
                  <a:pt x="158" y="289"/>
                  <a:pt x="158" y="291"/>
                </a:cubicBezTo>
                <a:cubicBezTo>
                  <a:pt x="158" y="291"/>
                  <a:pt x="157" y="291"/>
                  <a:pt x="157" y="291"/>
                </a:cubicBezTo>
                <a:cubicBezTo>
                  <a:pt x="156" y="292"/>
                  <a:pt x="155" y="294"/>
                  <a:pt x="156" y="295"/>
                </a:cubicBezTo>
                <a:cubicBezTo>
                  <a:pt x="155" y="296"/>
                  <a:pt x="155" y="297"/>
                  <a:pt x="155" y="298"/>
                </a:cubicBezTo>
                <a:cubicBezTo>
                  <a:pt x="153" y="300"/>
                  <a:pt x="153" y="303"/>
                  <a:pt x="151" y="305"/>
                </a:cubicBezTo>
                <a:cubicBezTo>
                  <a:pt x="151" y="306"/>
                  <a:pt x="152" y="306"/>
                  <a:pt x="152" y="306"/>
                </a:cubicBezTo>
                <a:cubicBezTo>
                  <a:pt x="150" y="312"/>
                  <a:pt x="148" y="319"/>
                  <a:pt x="145" y="324"/>
                </a:cubicBezTo>
                <a:cubicBezTo>
                  <a:pt x="145" y="328"/>
                  <a:pt x="144" y="332"/>
                  <a:pt x="142" y="335"/>
                </a:cubicBezTo>
                <a:cubicBezTo>
                  <a:pt x="142" y="335"/>
                  <a:pt x="142" y="335"/>
                  <a:pt x="142" y="335"/>
                </a:cubicBezTo>
                <a:cubicBezTo>
                  <a:pt x="144" y="336"/>
                  <a:pt x="143" y="335"/>
                  <a:pt x="143" y="333"/>
                </a:cubicBezTo>
                <a:cubicBezTo>
                  <a:pt x="144" y="333"/>
                  <a:pt x="144" y="332"/>
                  <a:pt x="145" y="333"/>
                </a:cubicBezTo>
                <a:cubicBezTo>
                  <a:pt x="144" y="330"/>
                  <a:pt x="148" y="330"/>
                  <a:pt x="147" y="327"/>
                </a:cubicBezTo>
                <a:cubicBezTo>
                  <a:pt x="147" y="327"/>
                  <a:pt x="147" y="328"/>
                  <a:pt x="146" y="328"/>
                </a:cubicBezTo>
                <a:cubicBezTo>
                  <a:pt x="147" y="324"/>
                  <a:pt x="148" y="322"/>
                  <a:pt x="150" y="319"/>
                </a:cubicBezTo>
                <a:cubicBezTo>
                  <a:pt x="149" y="320"/>
                  <a:pt x="149" y="320"/>
                  <a:pt x="149" y="321"/>
                </a:cubicBezTo>
                <a:cubicBezTo>
                  <a:pt x="151" y="319"/>
                  <a:pt x="150" y="315"/>
                  <a:pt x="153" y="314"/>
                </a:cubicBezTo>
                <a:cubicBezTo>
                  <a:pt x="154" y="317"/>
                  <a:pt x="150" y="320"/>
                  <a:pt x="152" y="323"/>
                </a:cubicBezTo>
                <a:cubicBezTo>
                  <a:pt x="151" y="323"/>
                  <a:pt x="152" y="324"/>
                  <a:pt x="151" y="324"/>
                </a:cubicBezTo>
                <a:cubicBezTo>
                  <a:pt x="151" y="324"/>
                  <a:pt x="152" y="323"/>
                  <a:pt x="150" y="323"/>
                </a:cubicBezTo>
                <a:cubicBezTo>
                  <a:pt x="150" y="325"/>
                  <a:pt x="150" y="326"/>
                  <a:pt x="148" y="328"/>
                </a:cubicBezTo>
                <a:cubicBezTo>
                  <a:pt x="150" y="331"/>
                  <a:pt x="147" y="333"/>
                  <a:pt x="148" y="335"/>
                </a:cubicBezTo>
                <a:cubicBezTo>
                  <a:pt x="150" y="329"/>
                  <a:pt x="153" y="326"/>
                  <a:pt x="155" y="320"/>
                </a:cubicBezTo>
                <a:cubicBezTo>
                  <a:pt x="156" y="320"/>
                  <a:pt x="156" y="317"/>
                  <a:pt x="157" y="317"/>
                </a:cubicBezTo>
                <a:cubicBezTo>
                  <a:pt x="157" y="318"/>
                  <a:pt x="157" y="319"/>
                  <a:pt x="156" y="319"/>
                </a:cubicBezTo>
                <a:cubicBezTo>
                  <a:pt x="157" y="321"/>
                  <a:pt x="156" y="322"/>
                  <a:pt x="156" y="323"/>
                </a:cubicBezTo>
                <a:cubicBezTo>
                  <a:pt x="159" y="320"/>
                  <a:pt x="160" y="315"/>
                  <a:pt x="162" y="312"/>
                </a:cubicBezTo>
                <a:cubicBezTo>
                  <a:pt x="162" y="310"/>
                  <a:pt x="162" y="309"/>
                  <a:pt x="164" y="308"/>
                </a:cubicBezTo>
                <a:cubicBezTo>
                  <a:pt x="164" y="302"/>
                  <a:pt x="168" y="297"/>
                  <a:pt x="171" y="290"/>
                </a:cubicBezTo>
                <a:cubicBezTo>
                  <a:pt x="171" y="290"/>
                  <a:pt x="171" y="290"/>
                  <a:pt x="172" y="290"/>
                </a:cubicBezTo>
                <a:cubicBezTo>
                  <a:pt x="171" y="287"/>
                  <a:pt x="174" y="286"/>
                  <a:pt x="174" y="284"/>
                </a:cubicBezTo>
                <a:cubicBezTo>
                  <a:pt x="178" y="284"/>
                  <a:pt x="179" y="278"/>
                  <a:pt x="183" y="276"/>
                </a:cubicBezTo>
                <a:cubicBezTo>
                  <a:pt x="183" y="277"/>
                  <a:pt x="183" y="277"/>
                  <a:pt x="183" y="278"/>
                </a:cubicBezTo>
                <a:cubicBezTo>
                  <a:pt x="181" y="278"/>
                  <a:pt x="180" y="280"/>
                  <a:pt x="182" y="280"/>
                </a:cubicBezTo>
                <a:cubicBezTo>
                  <a:pt x="183" y="278"/>
                  <a:pt x="185" y="276"/>
                  <a:pt x="187" y="276"/>
                </a:cubicBezTo>
                <a:cubicBezTo>
                  <a:pt x="185" y="276"/>
                  <a:pt x="187" y="277"/>
                  <a:pt x="187" y="278"/>
                </a:cubicBezTo>
                <a:cubicBezTo>
                  <a:pt x="188" y="278"/>
                  <a:pt x="189" y="279"/>
                  <a:pt x="189" y="278"/>
                </a:cubicBezTo>
                <a:cubicBezTo>
                  <a:pt x="188" y="278"/>
                  <a:pt x="189" y="277"/>
                  <a:pt x="189" y="277"/>
                </a:cubicBezTo>
                <a:cubicBezTo>
                  <a:pt x="189" y="275"/>
                  <a:pt x="187" y="274"/>
                  <a:pt x="186" y="273"/>
                </a:cubicBezTo>
                <a:cubicBezTo>
                  <a:pt x="186" y="271"/>
                  <a:pt x="187" y="270"/>
                  <a:pt x="188" y="268"/>
                </a:cubicBezTo>
                <a:cubicBezTo>
                  <a:pt x="188" y="268"/>
                  <a:pt x="188" y="270"/>
                  <a:pt x="189" y="270"/>
                </a:cubicBezTo>
                <a:cubicBezTo>
                  <a:pt x="188" y="265"/>
                  <a:pt x="192" y="263"/>
                  <a:pt x="194" y="260"/>
                </a:cubicBezTo>
                <a:cubicBezTo>
                  <a:pt x="195" y="260"/>
                  <a:pt x="196" y="261"/>
                  <a:pt x="196" y="261"/>
                </a:cubicBezTo>
                <a:cubicBezTo>
                  <a:pt x="195" y="263"/>
                  <a:pt x="194" y="264"/>
                  <a:pt x="195" y="266"/>
                </a:cubicBezTo>
                <a:cubicBezTo>
                  <a:pt x="194" y="266"/>
                  <a:pt x="194" y="266"/>
                  <a:pt x="194" y="266"/>
                </a:cubicBezTo>
                <a:cubicBezTo>
                  <a:pt x="195" y="268"/>
                  <a:pt x="192" y="269"/>
                  <a:pt x="193" y="271"/>
                </a:cubicBezTo>
                <a:cubicBezTo>
                  <a:pt x="192" y="271"/>
                  <a:pt x="191" y="274"/>
                  <a:pt x="189" y="276"/>
                </a:cubicBezTo>
                <a:cubicBezTo>
                  <a:pt x="190" y="276"/>
                  <a:pt x="190" y="277"/>
                  <a:pt x="191" y="278"/>
                </a:cubicBezTo>
                <a:cubicBezTo>
                  <a:pt x="190" y="280"/>
                  <a:pt x="189" y="284"/>
                  <a:pt x="187" y="285"/>
                </a:cubicBezTo>
                <a:cubicBezTo>
                  <a:pt x="188" y="285"/>
                  <a:pt x="188" y="285"/>
                  <a:pt x="189" y="285"/>
                </a:cubicBezTo>
                <a:cubicBezTo>
                  <a:pt x="189" y="284"/>
                  <a:pt x="189" y="281"/>
                  <a:pt x="191" y="281"/>
                </a:cubicBezTo>
                <a:cubicBezTo>
                  <a:pt x="191" y="282"/>
                  <a:pt x="192" y="280"/>
                  <a:pt x="193" y="281"/>
                </a:cubicBezTo>
                <a:cubicBezTo>
                  <a:pt x="195" y="288"/>
                  <a:pt x="188" y="292"/>
                  <a:pt x="190" y="298"/>
                </a:cubicBezTo>
                <a:cubicBezTo>
                  <a:pt x="191" y="298"/>
                  <a:pt x="191" y="297"/>
                  <a:pt x="191" y="297"/>
                </a:cubicBezTo>
                <a:cubicBezTo>
                  <a:pt x="191" y="298"/>
                  <a:pt x="191" y="299"/>
                  <a:pt x="192" y="299"/>
                </a:cubicBezTo>
                <a:cubicBezTo>
                  <a:pt x="192" y="294"/>
                  <a:pt x="194" y="290"/>
                  <a:pt x="195" y="285"/>
                </a:cubicBezTo>
                <a:cubicBezTo>
                  <a:pt x="196" y="285"/>
                  <a:pt x="195" y="283"/>
                  <a:pt x="197" y="283"/>
                </a:cubicBezTo>
                <a:cubicBezTo>
                  <a:pt x="197" y="285"/>
                  <a:pt x="196" y="285"/>
                  <a:pt x="197" y="286"/>
                </a:cubicBezTo>
                <a:cubicBezTo>
                  <a:pt x="197" y="286"/>
                  <a:pt x="197" y="286"/>
                  <a:pt x="196" y="286"/>
                </a:cubicBezTo>
                <a:cubicBezTo>
                  <a:pt x="195" y="290"/>
                  <a:pt x="195" y="293"/>
                  <a:pt x="194" y="297"/>
                </a:cubicBezTo>
                <a:cubicBezTo>
                  <a:pt x="196" y="294"/>
                  <a:pt x="195" y="290"/>
                  <a:pt x="197" y="288"/>
                </a:cubicBezTo>
                <a:cubicBezTo>
                  <a:pt x="196" y="289"/>
                  <a:pt x="197" y="289"/>
                  <a:pt x="196" y="291"/>
                </a:cubicBezTo>
                <a:cubicBezTo>
                  <a:pt x="198" y="289"/>
                  <a:pt x="198" y="287"/>
                  <a:pt x="198" y="284"/>
                </a:cubicBezTo>
                <a:cubicBezTo>
                  <a:pt x="198" y="284"/>
                  <a:pt x="198" y="284"/>
                  <a:pt x="198" y="284"/>
                </a:cubicBezTo>
                <a:cubicBezTo>
                  <a:pt x="199" y="284"/>
                  <a:pt x="199" y="282"/>
                  <a:pt x="198" y="282"/>
                </a:cubicBezTo>
                <a:cubicBezTo>
                  <a:pt x="199" y="282"/>
                  <a:pt x="198" y="283"/>
                  <a:pt x="198" y="282"/>
                </a:cubicBezTo>
                <a:cubicBezTo>
                  <a:pt x="198" y="281"/>
                  <a:pt x="198" y="281"/>
                  <a:pt x="199" y="281"/>
                </a:cubicBezTo>
                <a:cubicBezTo>
                  <a:pt x="198" y="279"/>
                  <a:pt x="199" y="276"/>
                  <a:pt x="199" y="274"/>
                </a:cubicBezTo>
                <a:cubicBezTo>
                  <a:pt x="198" y="274"/>
                  <a:pt x="199" y="276"/>
                  <a:pt x="197" y="275"/>
                </a:cubicBezTo>
                <a:cubicBezTo>
                  <a:pt x="197" y="276"/>
                  <a:pt x="197" y="277"/>
                  <a:pt x="197" y="278"/>
                </a:cubicBezTo>
                <a:cubicBezTo>
                  <a:pt x="196" y="277"/>
                  <a:pt x="197" y="278"/>
                  <a:pt x="196" y="278"/>
                </a:cubicBezTo>
                <a:cubicBezTo>
                  <a:pt x="196" y="278"/>
                  <a:pt x="197" y="279"/>
                  <a:pt x="196" y="280"/>
                </a:cubicBezTo>
                <a:cubicBezTo>
                  <a:pt x="195" y="279"/>
                  <a:pt x="195" y="278"/>
                  <a:pt x="194" y="278"/>
                </a:cubicBezTo>
                <a:cubicBezTo>
                  <a:pt x="195" y="278"/>
                  <a:pt x="195" y="278"/>
                  <a:pt x="194" y="277"/>
                </a:cubicBezTo>
                <a:cubicBezTo>
                  <a:pt x="192" y="276"/>
                  <a:pt x="195" y="272"/>
                  <a:pt x="195" y="270"/>
                </a:cubicBezTo>
                <a:cubicBezTo>
                  <a:pt x="193" y="266"/>
                  <a:pt x="198" y="262"/>
                  <a:pt x="196" y="260"/>
                </a:cubicBezTo>
                <a:cubicBezTo>
                  <a:pt x="195" y="259"/>
                  <a:pt x="194" y="260"/>
                  <a:pt x="194" y="260"/>
                </a:cubicBezTo>
                <a:cubicBezTo>
                  <a:pt x="194" y="259"/>
                  <a:pt x="195" y="260"/>
                  <a:pt x="196" y="259"/>
                </a:cubicBezTo>
                <a:cubicBezTo>
                  <a:pt x="197" y="260"/>
                  <a:pt x="198" y="261"/>
                  <a:pt x="199" y="262"/>
                </a:cubicBezTo>
                <a:cubicBezTo>
                  <a:pt x="199" y="262"/>
                  <a:pt x="200" y="262"/>
                  <a:pt x="201" y="263"/>
                </a:cubicBezTo>
                <a:cubicBezTo>
                  <a:pt x="201" y="262"/>
                  <a:pt x="200" y="261"/>
                  <a:pt x="200" y="260"/>
                </a:cubicBezTo>
                <a:cubicBezTo>
                  <a:pt x="202" y="261"/>
                  <a:pt x="203" y="261"/>
                  <a:pt x="204" y="263"/>
                </a:cubicBezTo>
                <a:cubicBezTo>
                  <a:pt x="203" y="263"/>
                  <a:pt x="203" y="263"/>
                  <a:pt x="203" y="264"/>
                </a:cubicBezTo>
                <a:cubicBezTo>
                  <a:pt x="205" y="265"/>
                  <a:pt x="206" y="266"/>
                  <a:pt x="208" y="268"/>
                </a:cubicBezTo>
                <a:cubicBezTo>
                  <a:pt x="208" y="266"/>
                  <a:pt x="209" y="264"/>
                  <a:pt x="210" y="263"/>
                </a:cubicBezTo>
                <a:cubicBezTo>
                  <a:pt x="210" y="264"/>
                  <a:pt x="211" y="263"/>
                  <a:pt x="211" y="264"/>
                </a:cubicBezTo>
                <a:cubicBezTo>
                  <a:pt x="211" y="264"/>
                  <a:pt x="212" y="264"/>
                  <a:pt x="212" y="264"/>
                </a:cubicBezTo>
                <a:cubicBezTo>
                  <a:pt x="211" y="265"/>
                  <a:pt x="210" y="266"/>
                  <a:pt x="211" y="265"/>
                </a:cubicBezTo>
                <a:cubicBezTo>
                  <a:pt x="210" y="267"/>
                  <a:pt x="213" y="272"/>
                  <a:pt x="210" y="273"/>
                </a:cubicBezTo>
                <a:cubicBezTo>
                  <a:pt x="211" y="273"/>
                  <a:pt x="209" y="275"/>
                  <a:pt x="210" y="275"/>
                </a:cubicBezTo>
                <a:cubicBezTo>
                  <a:pt x="211" y="274"/>
                  <a:pt x="211" y="273"/>
                  <a:pt x="212" y="273"/>
                </a:cubicBezTo>
                <a:cubicBezTo>
                  <a:pt x="213" y="274"/>
                  <a:pt x="213" y="276"/>
                  <a:pt x="213" y="278"/>
                </a:cubicBezTo>
                <a:cubicBezTo>
                  <a:pt x="215" y="279"/>
                  <a:pt x="214" y="283"/>
                  <a:pt x="216" y="285"/>
                </a:cubicBezTo>
                <a:cubicBezTo>
                  <a:pt x="217" y="283"/>
                  <a:pt x="215" y="282"/>
                  <a:pt x="216" y="280"/>
                </a:cubicBezTo>
                <a:cubicBezTo>
                  <a:pt x="216" y="282"/>
                  <a:pt x="217" y="287"/>
                  <a:pt x="218" y="286"/>
                </a:cubicBezTo>
                <a:cubicBezTo>
                  <a:pt x="217" y="284"/>
                  <a:pt x="216" y="275"/>
                  <a:pt x="214" y="272"/>
                </a:cubicBezTo>
                <a:cubicBezTo>
                  <a:pt x="215" y="271"/>
                  <a:pt x="214" y="269"/>
                  <a:pt x="216" y="269"/>
                </a:cubicBezTo>
                <a:cubicBezTo>
                  <a:pt x="217" y="269"/>
                  <a:pt x="217" y="269"/>
                  <a:pt x="217" y="270"/>
                </a:cubicBezTo>
                <a:cubicBezTo>
                  <a:pt x="219" y="270"/>
                  <a:pt x="218" y="270"/>
                  <a:pt x="219" y="271"/>
                </a:cubicBezTo>
                <a:cubicBezTo>
                  <a:pt x="219" y="268"/>
                  <a:pt x="218" y="269"/>
                  <a:pt x="218" y="267"/>
                </a:cubicBezTo>
                <a:cubicBezTo>
                  <a:pt x="219" y="267"/>
                  <a:pt x="219" y="266"/>
                  <a:pt x="220" y="266"/>
                </a:cubicBezTo>
                <a:cubicBezTo>
                  <a:pt x="219" y="265"/>
                  <a:pt x="221" y="263"/>
                  <a:pt x="223" y="263"/>
                </a:cubicBezTo>
                <a:cubicBezTo>
                  <a:pt x="224" y="265"/>
                  <a:pt x="223" y="268"/>
                  <a:pt x="225" y="269"/>
                </a:cubicBezTo>
                <a:cubicBezTo>
                  <a:pt x="225" y="269"/>
                  <a:pt x="225" y="267"/>
                  <a:pt x="225" y="266"/>
                </a:cubicBezTo>
                <a:cubicBezTo>
                  <a:pt x="229" y="265"/>
                  <a:pt x="228" y="270"/>
                  <a:pt x="230" y="271"/>
                </a:cubicBezTo>
                <a:cubicBezTo>
                  <a:pt x="231" y="270"/>
                  <a:pt x="230" y="268"/>
                  <a:pt x="232" y="268"/>
                </a:cubicBezTo>
                <a:cubicBezTo>
                  <a:pt x="233" y="269"/>
                  <a:pt x="232" y="270"/>
                  <a:pt x="232" y="271"/>
                </a:cubicBezTo>
                <a:cubicBezTo>
                  <a:pt x="232" y="271"/>
                  <a:pt x="233" y="271"/>
                  <a:pt x="233" y="271"/>
                </a:cubicBezTo>
                <a:cubicBezTo>
                  <a:pt x="233" y="272"/>
                  <a:pt x="233" y="272"/>
                  <a:pt x="233" y="273"/>
                </a:cubicBezTo>
                <a:cubicBezTo>
                  <a:pt x="234" y="275"/>
                  <a:pt x="236" y="275"/>
                  <a:pt x="235" y="276"/>
                </a:cubicBezTo>
                <a:cubicBezTo>
                  <a:pt x="236" y="276"/>
                  <a:pt x="235" y="277"/>
                  <a:pt x="236" y="278"/>
                </a:cubicBezTo>
                <a:cubicBezTo>
                  <a:pt x="236" y="279"/>
                  <a:pt x="238" y="280"/>
                  <a:pt x="238" y="281"/>
                </a:cubicBezTo>
                <a:cubicBezTo>
                  <a:pt x="239" y="281"/>
                  <a:pt x="238" y="282"/>
                  <a:pt x="239" y="282"/>
                </a:cubicBezTo>
                <a:cubicBezTo>
                  <a:pt x="239" y="279"/>
                  <a:pt x="236" y="276"/>
                  <a:pt x="235" y="274"/>
                </a:cubicBezTo>
                <a:cubicBezTo>
                  <a:pt x="236" y="274"/>
                  <a:pt x="236" y="275"/>
                  <a:pt x="237" y="274"/>
                </a:cubicBezTo>
                <a:cubicBezTo>
                  <a:pt x="236" y="274"/>
                  <a:pt x="235" y="273"/>
                  <a:pt x="236" y="272"/>
                </a:cubicBezTo>
                <a:cubicBezTo>
                  <a:pt x="238" y="274"/>
                  <a:pt x="240" y="276"/>
                  <a:pt x="239" y="279"/>
                </a:cubicBezTo>
                <a:cubicBezTo>
                  <a:pt x="239" y="279"/>
                  <a:pt x="239" y="278"/>
                  <a:pt x="238" y="279"/>
                </a:cubicBezTo>
                <a:cubicBezTo>
                  <a:pt x="239" y="279"/>
                  <a:pt x="239" y="281"/>
                  <a:pt x="240" y="281"/>
                </a:cubicBezTo>
                <a:cubicBezTo>
                  <a:pt x="239" y="282"/>
                  <a:pt x="238" y="282"/>
                  <a:pt x="239" y="283"/>
                </a:cubicBezTo>
                <a:cubicBezTo>
                  <a:pt x="240" y="283"/>
                  <a:pt x="239" y="281"/>
                  <a:pt x="241" y="282"/>
                </a:cubicBezTo>
                <a:cubicBezTo>
                  <a:pt x="240" y="283"/>
                  <a:pt x="242" y="283"/>
                  <a:pt x="242" y="284"/>
                </a:cubicBezTo>
                <a:cubicBezTo>
                  <a:pt x="242" y="283"/>
                  <a:pt x="243" y="283"/>
                  <a:pt x="243" y="282"/>
                </a:cubicBezTo>
                <a:cubicBezTo>
                  <a:pt x="243" y="282"/>
                  <a:pt x="242" y="281"/>
                  <a:pt x="243" y="280"/>
                </a:cubicBezTo>
                <a:cubicBezTo>
                  <a:pt x="244" y="282"/>
                  <a:pt x="244" y="283"/>
                  <a:pt x="246" y="285"/>
                </a:cubicBezTo>
                <a:cubicBezTo>
                  <a:pt x="246" y="285"/>
                  <a:pt x="246" y="286"/>
                  <a:pt x="246" y="287"/>
                </a:cubicBezTo>
                <a:cubicBezTo>
                  <a:pt x="245" y="286"/>
                  <a:pt x="244" y="289"/>
                  <a:pt x="245" y="290"/>
                </a:cubicBezTo>
                <a:cubicBezTo>
                  <a:pt x="245" y="289"/>
                  <a:pt x="246" y="290"/>
                  <a:pt x="247" y="289"/>
                </a:cubicBezTo>
                <a:cubicBezTo>
                  <a:pt x="246" y="288"/>
                  <a:pt x="246" y="286"/>
                  <a:pt x="247" y="286"/>
                </a:cubicBezTo>
                <a:cubicBezTo>
                  <a:pt x="249" y="286"/>
                  <a:pt x="250" y="288"/>
                  <a:pt x="250" y="289"/>
                </a:cubicBezTo>
                <a:cubicBezTo>
                  <a:pt x="250" y="288"/>
                  <a:pt x="251" y="289"/>
                  <a:pt x="252" y="289"/>
                </a:cubicBezTo>
                <a:cubicBezTo>
                  <a:pt x="253" y="286"/>
                  <a:pt x="250" y="285"/>
                  <a:pt x="250" y="281"/>
                </a:cubicBezTo>
                <a:cubicBezTo>
                  <a:pt x="251" y="281"/>
                  <a:pt x="253" y="281"/>
                  <a:pt x="253" y="282"/>
                </a:cubicBezTo>
                <a:cubicBezTo>
                  <a:pt x="255" y="282"/>
                  <a:pt x="255" y="285"/>
                  <a:pt x="257" y="285"/>
                </a:cubicBezTo>
                <a:cubicBezTo>
                  <a:pt x="256" y="282"/>
                  <a:pt x="252" y="281"/>
                  <a:pt x="253" y="278"/>
                </a:cubicBezTo>
                <a:cubicBezTo>
                  <a:pt x="251" y="278"/>
                  <a:pt x="251" y="276"/>
                  <a:pt x="250" y="276"/>
                </a:cubicBezTo>
                <a:cubicBezTo>
                  <a:pt x="249" y="275"/>
                  <a:pt x="250" y="274"/>
                  <a:pt x="250" y="273"/>
                </a:cubicBezTo>
                <a:cubicBezTo>
                  <a:pt x="249" y="274"/>
                  <a:pt x="248" y="274"/>
                  <a:pt x="248" y="275"/>
                </a:cubicBezTo>
                <a:cubicBezTo>
                  <a:pt x="247" y="274"/>
                  <a:pt x="246" y="273"/>
                  <a:pt x="246" y="272"/>
                </a:cubicBezTo>
                <a:cubicBezTo>
                  <a:pt x="245" y="272"/>
                  <a:pt x="244" y="272"/>
                  <a:pt x="244" y="273"/>
                </a:cubicBezTo>
                <a:cubicBezTo>
                  <a:pt x="244" y="272"/>
                  <a:pt x="243" y="270"/>
                  <a:pt x="245" y="270"/>
                </a:cubicBezTo>
                <a:cubicBezTo>
                  <a:pt x="246" y="274"/>
                  <a:pt x="253" y="271"/>
                  <a:pt x="252" y="277"/>
                </a:cubicBezTo>
                <a:cubicBezTo>
                  <a:pt x="253" y="277"/>
                  <a:pt x="253" y="276"/>
                  <a:pt x="255" y="276"/>
                </a:cubicBezTo>
                <a:cubicBezTo>
                  <a:pt x="255" y="272"/>
                  <a:pt x="252" y="271"/>
                  <a:pt x="251" y="267"/>
                </a:cubicBezTo>
                <a:cubicBezTo>
                  <a:pt x="251" y="267"/>
                  <a:pt x="250" y="266"/>
                  <a:pt x="251" y="265"/>
                </a:cubicBezTo>
                <a:cubicBezTo>
                  <a:pt x="251" y="267"/>
                  <a:pt x="253" y="269"/>
                  <a:pt x="253" y="267"/>
                </a:cubicBezTo>
                <a:cubicBezTo>
                  <a:pt x="253" y="268"/>
                  <a:pt x="254" y="268"/>
                  <a:pt x="254" y="268"/>
                </a:cubicBezTo>
                <a:cubicBezTo>
                  <a:pt x="255" y="267"/>
                  <a:pt x="253" y="264"/>
                  <a:pt x="255" y="263"/>
                </a:cubicBezTo>
                <a:cubicBezTo>
                  <a:pt x="255" y="265"/>
                  <a:pt x="258" y="267"/>
                  <a:pt x="258" y="270"/>
                </a:cubicBezTo>
                <a:cubicBezTo>
                  <a:pt x="258" y="270"/>
                  <a:pt x="259" y="270"/>
                  <a:pt x="259" y="270"/>
                </a:cubicBezTo>
                <a:cubicBezTo>
                  <a:pt x="260" y="271"/>
                  <a:pt x="259" y="272"/>
                  <a:pt x="258" y="272"/>
                </a:cubicBezTo>
                <a:cubicBezTo>
                  <a:pt x="257" y="272"/>
                  <a:pt x="257" y="270"/>
                  <a:pt x="256" y="270"/>
                </a:cubicBezTo>
                <a:cubicBezTo>
                  <a:pt x="256" y="270"/>
                  <a:pt x="255" y="270"/>
                  <a:pt x="255" y="270"/>
                </a:cubicBezTo>
                <a:cubicBezTo>
                  <a:pt x="256" y="271"/>
                  <a:pt x="257" y="273"/>
                  <a:pt x="257" y="275"/>
                </a:cubicBezTo>
                <a:cubicBezTo>
                  <a:pt x="257" y="276"/>
                  <a:pt x="256" y="276"/>
                  <a:pt x="257" y="277"/>
                </a:cubicBezTo>
                <a:cubicBezTo>
                  <a:pt x="259" y="277"/>
                  <a:pt x="257" y="275"/>
                  <a:pt x="259" y="276"/>
                </a:cubicBezTo>
                <a:cubicBezTo>
                  <a:pt x="259" y="275"/>
                  <a:pt x="258" y="275"/>
                  <a:pt x="258" y="274"/>
                </a:cubicBezTo>
                <a:cubicBezTo>
                  <a:pt x="259" y="274"/>
                  <a:pt x="259" y="272"/>
                  <a:pt x="260" y="272"/>
                </a:cubicBezTo>
                <a:cubicBezTo>
                  <a:pt x="260" y="272"/>
                  <a:pt x="261" y="272"/>
                  <a:pt x="261" y="273"/>
                </a:cubicBezTo>
                <a:cubicBezTo>
                  <a:pt x="261" y="274"/>
                  <a:pt x="261" y="274"/>
                  <a:pt x="261" y="276"/>
                </a:cubicBezTo>
                <a:cubicBezTo>
                  <a:pt x="262" y="276"/>
                  <a:pt x="262" y="275"/>
                  <a:pt x="262" y="275"/>
                </a:cubicBezTo>
                <a:cubicBezTo>
                  <a:pt x="263" y="277"/>
                  <a:pt x="266" y="278"/>
                  <a:pt x="265" y="280"/>
                </a:cubicBezTo>
                <a:cubicBezTo>
                  <a:pt x="268" y="280"/>
                  <a:pt x="268" y="285"/>
                  <a:pt x="270" y="286"/>
                </a:cubicBezTo>
                <a:cubicBezTo>
                  <a:pt x="270" y="284"/>
                  <a:pt x="268" y="283"/>
                  <a:pt x="269" y="282"/>
                </a:cubicBezTo>
                <a:cubicBezTo>
                  <a:pt x="267" y="282"/>
                  <a:pt x="267" y="280"/>
                  <a:pt x="267" y="279"/>
                </a:cubicBezTo>
                <a:cubicBezTo>
                  <a:pt x="269" y="281"/>
                  <a:pt x="270" y="284"/>
                  <a:pt x="272" y="285"/>
                </a:cubicBezTo>
                <a:cubicBezTo>
                  <a:pt x="272" y="284"/>
                  <a:pt x="272" y="284"/>
                  <a:pt x="272" y="283"/>
                </a:cubicBezTo>
                <a:cubicBezTo>
                  <a:pt x="273" y="283"/>
                  <a:pt x="273" y="282"/>
                  <a:pt x="274" y="283"/>
                </a:cubicBezTo>
                <a:cubicBezTo>
                  <a:pt x="274" y="281"/>
                  <a:pt x="272" y="279"/>
                  <a:pt x="274" y="278"/>
                </a:cubicBezTo>
                <a:cubicBezTo>
                  <a:pt x="272" y="279"/>
                  <a:pt x="272" y="275"/>
                  <a:pt x="271" y="275"/>
                </a:cubicBezTo>
                <a:cubicBezTo>
                  <a:pt x="271" y="275"/>
                  <a:pt x="272" y="274"/>
                  <a:pt x="272" y="274"/>
                </a:cubicBezTo>
                <a:cubicBezTo>
                  <a:pt x="272" y="276"/>
                  <a:pt x="274" y="278"/>
                  <a:pt x="275" y="279"/>
                </a:cubicBezTo>
                <a:cubicBezTo>
                  <a:pt x="275" y="279"/>
                  <a:pt x="274" y="279"/>
                  <a:pt x="275" y="280"/>
                </a:cubicBezTo>
                <a:cubicBezTo>
                  <a:pt x="276" y="280"/>
                  <a:pt x="276" y="278"/>
                  <a:pt x="276" y="278"/>
                </a:cubicBezTo>
                <a:cubicBezTo>
                  <a:pt x="277" y="281"/>
                  <a:pt x="280" y="282"/>
                  <a:pt x="280" y="285"/>
                </a:cubicBezTo>
                <a:cubicBezTo>
                  <a:pt x="279" y="284"/>
                  <a:pt x="277" y="286"/>
                  <a:pt x="275" y="286"/>
                </a:cubicBezTo>
                <a:cubicBezTo>
                  <a:pt x="275" y="288"/>
                  <a:pt x="275" y="289"/>
                  <a:pt x="274" y="290"/>
                </a:cubicBezTo>
                <a:cubicBezTo>
                  <a:pt x="275" y="291"/>
                  <a:pt x="275" y="293"/>
                  <a:pt x="275" y="294"/>
                </a:cubicBezTo>
                <a:cubicBezTo>
                  <a:pt x="275" y="297"/>
                  <a:pt x="272" y="302"/>
                  <a:pt x="268" y="303"/>
                </a:cubicBezTo>
                <a:cubicBezTo>
                  <a:pt x="264" y="303"/>
                  <a:pt x="262" y="303"/>
                  <a:pt x="261" y="300"/>
                </a:cubicBezTo>
                <a:cubicBezTo>
                  <a:pt x="260" y="302"/>
                  <a:pt x="259" y="307"/>
                  <a:pt x="261" y="308"/>
                </a:cubicBezTo>
                <a:cubicBezTo>
                  <a:pt x="261" y="308"/>
                  <a:pt x="261" y="307"/>
                  <a:pt x="262" y="307"/>
                </a:cubicBezTo>
                <a:cubicBezTo>
                  <a:pt x="262" y="308"/>
                  <a:pt x="262" y="308"/>
                  <a:pt x="262" y="308"/>
                </a:cubicBezTo>
                <a:cubicBezTo>
                  <a:pt x="260" y="309"/>
                  <a:pt x="260" y="311"/>
                  <a:pt x="257" y="311"/>
                </a:cubicBezTo>
                <a:cubicBezTo>
                  <a:pt x="256" y="314"/>
                  <a:pt x="252" y="313"/>
                  <a:pt x="252" y="317"/>
                </a:cubicBezTo>
                <a:cubicBezTo>
                  <a:pt x="253" y="319"/>
                  <a:pt x="255" y="317"/>
                  <a:pt x="257" y="318"/>
                </a:cubicBezTo>
                <a:cubicBezTo>
                  <a:pt x="258" y="312"/>
                  <a:pt x="263" y="311"/>
                  <a:pt x="265" y="307"/>
                </a:cubicBezTo>
                <a:cubicBezTo>
                  <a:pt x="269" y="307"/>
                  <a:pt x="274" y="306"/>
                  <a:pt x="277" y="307"/>
                </a:cubicBezTo>
                <a:cubicBezTo>
                  <a:pt x="277" y="306"/>
                  <a:pt x="277" y="305"/>
                  <a:pt x="277" y="305"/>
                </a:cubicBezTo>
                <a:cubicBezTo>
                  <a:pt x="277" y="306"/>
                  <a:pt x="278" y="306"/>
                  <a:pt x="278" y="306"/>
                </a:cubicBezTo>
                <a:cubicBezTo>
                  <a:pt x="279" y="305"/>
                  <a:pt x="278" y="304"/>
                  <a:pt x="278" y="304"/>
                </a:cubicBezTo>
                <a:cubicBezTo>
                  <a:pt x="279" y="304"/>
                  <a:pt x="279" y="305"/>
                  <a:pt x="279" y="305"/>
                </a:cubicBezTo>
                <a:cubicBezTo>
                  <a:pt x="280" y="304"/>
                  <a:pt x="279" y="302"/>
                  <a:pt x="280" y="300"/>
                </a:cubicBezTo>
                <a:cubicBezTo>
                  <a:pt x="278" y="299"/>
                  <a:pt x="277" y="295"/>
                  <a:pt x="281" y="295"/>
                </a:cubicBezTo>
                <a:cubicBezTo>
                  <a:pt x="279" y="292"/>
                  <a:pt x="280" y="289"/>
                  <a:pt x="281" y="286"/>
                </a:cubicBezTo>
                <a:cubicBezTo>
                  <a:pt x="281" y="288"/>
                  <a:pt x="283" y="289"/>
                  <a:pt x="282" y="291"/>
                </a:cubicBezTo>
                <a:cubicBezTo>
                  <a:pt x="284" y="292"/>
                  <a:pt x="286" y="297"/>
                  <a:pt x="285" y="300"/>
                </a:cubicBezTo>
                <a:cubicBezTo>
                  <a:pt x="284" y="299"/>
                  <a:pt x="284" y="299"/>
                  <a:pt x="283" y="299"/>
                </a:cubicBezTo>
                <a:cubicBezTo>
                  <a:pt x="283" y="303"/>
                  <a:pt x="285" y="305"/>
                  <a:pt x="288" y="306"/>
                </a:cubicBezTo>
                <a:cubicBezTo>
                  <a:pt x="288" y="306"/>
                  <a:pt x="288" y="306"/>
                  <a:pt x="288" y="306"/>
                </a:cubicBezTo>
                <a:cubicBezTo>
                  <a:pt x="290" y="306"/>
                  <a:pt x="291" y="306"/>
                  <a:pt x="291" y="305"/>
                </a:cubicBezTo>
                <a:cubicBezTo>
                  <a:pt x="291" y="305"/>
                  <a:pt x="291" y="306"/>
                  <a:pt x="291" y="306"/>
                </a:cubicBezTo>
                <a:cubicBezTo>
                  <a:pt x="292" y="306"/>
                  <a:pt x="291" y="305"/>
                  <a:pt x="292" y="305"/>
                </a:cubicBezTo>
                <a:cubicBezTo>
                  <a:pt x="292" y="305"/>
                  <a:pt x="292" y="305"/>
                  <a:pt x="292" y="305"/>
                </a:cubicBezTo>
                <a:cubicBezTo>
                  <a:pt x="293" y="306"/>
                  <a:pt x="293" y="304"/>
                  <a:pt x="293" y="304"/>
                </a:cubicBezTo>
                <a:cubicBezTo>
                  <a:pt x="295" y="303"/>
                  <a:pt x="297" y="305"/>
                  <a:pt x="299" y="305"/>
                </a:cubicBezTo>
                <a:cubicBezTo>
                  <a:pt x="299" y="306"/>
                  <a:pt x="299" y="306"/>
                  <a:pt x="299" y="306"/>
                </a:cubicBezTo>
                <a:cubicBezTo>
                  <a:pt x="304" y="306"/>
                  <a:pt x="307" y="309"/>
                  <a:pt x="310" y="312"/>
                </a:cubicBezTo>
                <a:cubicBezTo>
                  <a:pt x="311" y="311"/>
                  <a:pt x="312" y="310"/>
                  <a:pt x="313" y="309"/>
                </a:cubicBezTo>
                <a:cubicBezTo>
                  <a:pt x="313" y="310"/>
                  <a:pt x="313" y="310"/>
                  <a:pt x="313" y="310"/>
                </a:cubicBezTo>
                <a:cubicBezTo>
                  <a:pt x="314" y="307"/>
                  <a:pt x="311" y="305"/>
                  <a:pt x="311" y="303"/>
                </a:cubicBezTo>
                <a:cubicBezTo>
                  <a:pt x="314" y="309"/>
                  <a:pt x="324" y="309"/>
                  <a:pt x="330" y="310"/>
                </a:cubicBezTo>
                <a:cubicBezTo>
                  <a:pt x="329" y="310"/>
                  <a:pt x="327" y="310"/>
                  <a:pt x="328" y="312"/>
                </a:cubicBezTo>
                <a:cubicBezTo>
                  <a:pt x="329" y="311"/>
                  <a:pt x="330" y="311"/>
                  <a:pt x="331" y="310"/>
                </a:cubicBezTo>
                <a:cubicBezTo>
                  <a:pt x="331" y="309"/>
                  <a:pt x="332" y="309"/>
                  <a:pt x="333" y="308"/>
                </a:cubicBezTo>
                <a:cubicBezTo>
                  <a:pt x="333" y="306"/>
                  <a:pt x="335" y="306"/>
                  <a:pt x="336" y="304"/>
                </a:cubicBezTo>
                <a:cubicBezTo>
                  <a:pt x="335" y="304"/>
                  <a:pt x="335" y="302"/>
                  <a:pt x="336" y="303"/>
                </a:cubicBezTo>
                <a:cubicBezTo>
                  <a:pt x="337" y="303"/>
                  <a:pt x="336" y="304"/>
                  <a:pt x="336" y="305"/>
                </a:cubicBezTo>
                <a:cubicBezTo>
                  <a:pt x="340" y="305"/>
                  <a:pt x="338" y="301"/>
                  <a:pt x="336" y="302"/>
                </a:cubicBezTo>
                <a:cubicBezTo>
                  <a:pt x="336" y="302"/>
                  <a:pt x="336" y="301"/>
                  <a:pt x="336" y="301"/>
                </a:cubicBezTo>
                <a:cubicBezTo>
                  <a:pt x="337" y="300"/>
                  <a:pt x="339" y="299"/>
                  <a:pt x="339" y="298"/>
                </a:cubicBezTo>
                <a:cubicBezTo>
                  <a:pt x="335" y="303"/>
                  <a:pt x="333" y="294"/>
                  <a:pt x="337" y="293"/>
                </a:cubicBezTo>
                <a:cubicBezTo>
                  <a:pt x="337" y="293"/>
                  <a:pt x="337" y="293"/>
                  <a:pt x="337" y="292"/>
                </a:cubicBezTo>
                <a:cubicBezTo>
                  <a:pt x="338" y="292"/>
                  <a:pt x="338" y="291"/>
                  <a:pt x="339" y="292"/>
                </a:cubicBezTo>
                <a:cubicBezTo>
                  <a:pt x="340" y="292"/>
                  <a:pt x="339" y="293"/>
                  <a:pt x="340" y="293"/>
                </a:cubicBezTo>
                <a:cubicBezTo>
                  <a:pt x="341" y="291"/>
                  <a:pt x="343" y="291"/>
                  <a:pt x="343" y="290"/>
                </a:cubicBezTo>
                <a:cubicBezTo>
                  <a:pt x="343" y="290"/>
                  <a:pt x="343" y="291"/>
                  <a:pt x="343" y="291"/>
                </a:cubicBezTo>
                <a:cubicBezTo>
                  <a:pt x="343" y="290"/>
                  <a:pt x="343" y="290"/>
                  <a:pt x="343" y="290"/>
                </a:cubicBezTo>
                <a:cubicBezTo>
                  <a:pt x="345" y="290"/>
                  <a:pt x="347" y="288"/>
                  <a:pt x="346" y="287"/>
                </a:cubicBezTo>
                <a:cubicBezTo>
                  <a:pt x="345" y="288"/>
                  <a:pt x="343" y="288"/>
                  <a:pt x="342" y="290"/>
                </a:cubicBezTo>
                <a:cubicBezTo>
                  <a:pt x="341" y="289"/>
                  <a:pt x="340" y="291"/>
                  <a:pt x="339" y="291"/>
                </a:cubicBezTo>
                <a:cubicBezTo>
                  <a:pt x="340" y="289"/>
                  <a:pt x="342" y="288"/>
                  <a:pt x="342" y="286"/>
                </a:cubicBezTo>
                <a:cubicBezTo>
                  <a:pt x="342" y="287"/>
                  <a:pt x="341" y="287"/>
                  <a:pt x="341" y="287"/>
                </a:cubicBezTo>
                <a:cubicBezTo>
                  <a:pt x="340" y="286"/>
                  <a:pt x="341" y="285"/>
                  <a:pt x="340" y="285"/>
                </a:cubicBezTo>
                <a:cubicBezTo>
                  <a:pt x="340" y="286"/>
                  <a:pt x="340" y="286"/>
                  <a:pt x="340" y="288"/>
                </a:cubicBezTo>
                <a:cubicBezTo>
                  <a:pt x="338" y="288"/>
                  <a:pt x="338" y="291"/>
                  <a:pt x="336" y="291"/>
                </a:cubicBezTo>
                <a:cubicBezTo>
                  <a:pt x="335" y="290"/>
                  <a:pt x="333" y="288"/>
                  <a:pt x="334" y="290"/>
                </a:cubicBezTo>
                <a:cubicBezTo>
                  <a:pt x="334" y="290"/>
                  <a:pt x="333" y="290"/>
                  <a:pt x="333" y="290"/>
                </a:cubicBezTo>
                <a:cubicBezTo>
                  <a:pt x="332" y="286"/>
                  <a:pt x="331" y="284"/>
                  <a:pt x="331" y="281"/>
                </a:cubicBezTo>
                <a:cubicBezTo>
                  <a:pt x="333" y="280"/>
                  <a:pt x="334" y="281"/>
                  <a:pt x="335" y="282"/>
                </a:cubicBezTo>
                <a:cubicBezTo>
                  <a:pt x="339" y="282"/>
                  <a:pt x="341" y="281"/>
                  <a:pt x="344" y="281"/>
                </a:cubicBezTo>
                <a:cubicBezTo>
                  <a:pt x="345" y="283"/>
                  <a:pt x="347" y="281"/>
                  <a:pt x="348" y="282"/>
                </a:cubicBezTo>
                <a:cubicBezTo>
                  <a:pt x="348" y="284"/>
                  <a:pt x="347" y="284"/>
                  <a:pt x="346" y="285"/>
                </a:cubicBezTo>
                <a:cubicBezTo>
                  <a:pt x="348" y="285"/>
                  <a:pt x="348" y="285"/>
                  <a:pt x="347" y="286"/>
                </a:cubicBezTo>
                <a:cubicBezTo>
                  <a:pt x="348" y="285"/>
                  <a:pt x="349" y="285"/>
                  <a:pt x="350" y="284"/>
                </a:cubicBezTo>
                <a:cubicBezTo>
                  <a:pt x="349" y="283"/>
                  <a:pt x="348" y="284"/>
                  <a:pt x="348" y="282"/>
                </a:cubicBezTo>
                <a:cubicBezTo>
                  <a:pt x="349" y="283"/>
                  <a:pt x="349" y="282"/>
                  <a:pt x="350" y="281"/>
                </a:cubicBezTo>
                <a:cubicBezTo>
                  <a:pt x="351" y="282"/>
                  <a:pt x="351" y="283"/>
                  <a:pt x="351" y="283"/>
                </a:cubicBezTo>
                <a:cubicBezTo>
                  <a:pt x="352" y="282"/>
                  <a:pt x="356" y="283"/>
                  <a:pt x="355" y="285"/>
                </a:cubicBezTo>
                <a:cubicBezTo>
                  <a:pt x="358" y="286"/>
                  <a:pt x="358" y="288"/>
                  <a:pt x="360" y="290"/>
                </a:cubicBezTo>
                <a:cubicBezTo>
                  <a:pt x="359" y="289"/>
                  <a:pt x="360" y="291"/>
                  <a:pt x="360" y="291"/>
                </a:cubicBezTo>
                <a:cubicBezTo>
                  <a:pt x="358" y="290"/>
                  <a:pt x="358" y="290"/>
                  <a:pt x="356" y="291"/>
                </a:cubicBezTo>
                <a:cubicBezTo>
                  <a:pt x="356" y="292"/>
                  <a:pt x="355" y="292"/>
                  <a:pt x="356" y="294"/>
                </a:cubicBezTo>
                <a:cubicBezTo>
                  <a:pt x="356" y="294"/>
                  <a:pt x="355" y="295"/>
                  <a:pt x="355" y="295"/>
                </a:cubicBezTo>
                <a:cubicBezTo>
                  <a:pt x="355" y="295"/>
                  <a:pt x="355" y="294"/>
                  <a:pt x="354" y="295"/>
                </a:cubicBezTo>
                <a:cubicBezTo>
                  <a:pt x="353" y="296"/>
                  <a:pt x="352" y="297"/>
                  <a:pt x="350" y="297"/>
                </a:cubicBezTo>
                <a:cubicBezTo>
                  <a:pt x="350" y="298"/>
                  <a:pt x="349" y="297"/>
                  <a:pt x="349" y="298"/>
                </a:cubicBezTo>
                <a:cubicBezTo>
                  <a:pt x="350" y="299"/>
                  <a:pt x="350" y="297"/>
                  <a:pt x="351" y="297"/>
                </a:cubicBezTo>
                <a:cubicBezTo>
                  <a:pt x="352" y="297"/>
                  <a:pt x="352" y="297"/>
                  <a:pt x="352" y="297"/>
                </a:cubicBezTo>
                <a:cubicBezTo>
                  <a:pt x="355" y="294"/>
                  <a:pt x="359" y="295"/>
                  <a:pt x="362" y="292"/>
                </a:cubicBezTo>
                <a:cubicBezTo>
                  <a:pt x="361" y="291"/>
                  <a:pt x="360" y="292"/>
                  <a:pt x="360" y="291"/>
                </a:cubicBezTo>
                <a:cubicBezTo>
                  <a:pt x="362" y="289"/>
                  <a:pt x="366" y="291"/>
                  <a:pt x="367" y="292"/>
                </a:cubicBezTo>
                <a:cubicBezTo>
                  <a:pt x="367" y="292"/>
                  <a:pt x="367" y="292"/>
                  <a:pt x="367" y="292"/>
                </a:cubicBezTo>
                <a:cubicBezTo>
                  <a:pt x="371" y="292"/>
                  <a:pt x="376" y="290"/>
                  <a:pt x="378" y="287"/>
                </a:cubicBezTo>
                <a:cubicBezTo>
                  <a:pt x="378" y="287"/>
                  <a:pt x="379" y="288"/>
                  <a:pt x="379" y="289"/>
                </a:cubicBezTo>
                <a:cubicBezTo>
                  <a:pt x="381" y="290"/>
                  <a:pt x="382" y="293"/>
                  <a:pt x="383" y="295"/>
                </a:cubicBezTo>
                <a:cubicBezTo>
                  <a:pt x="384" y="295"/>
                  <a:pt x="384" y="295"/>
                  <a:pt x="384" y="295"/>
                </a:cubicBezTo>
                <a:cubicBezTo>
                  <a:pt x="385" y="298"/>
                  <a:pt x="389" y="299"/>
                  <a:pt x="391" y="301"/>
                </a:cubicBezTo>
                <a:cubicBezTo>
                  <a:pt x="391" y="301"/>
                  <a:pt x="389" y="302"/>
                  <a:pt x="390" y="303"/>
                </a:cubicBezTo>
                <a:cubicBezTo>
                  <a:pt x="390" y="302"/>
                  <a:pt x="390" y="302"/>
                  <a:pt x="391" y="302"/>
                </a:cubicBezTo>
                <a:cubicBezTo>
                  <a:pt x="391" y="302"/>
                  <a:pt x="391" y="302"/>
                  <a:pt x="390" y="303"/>
                </a:cubicBezTo>
                <a:cubicBezTo>
                  <a:pt x="392" y="303"/>
                  <a:pt x="392" y="303"/>
                  <a:pt x="392" y="303"/>
                </a:cubicBezTo>
                <a:cubicBezTo>
                  <a:pt x="391" y="303"/>
                  <a:pt x="390" y="305"/>
                  <a:pt x="389" y="303"/>
                </a:cubicBezTo>
                <a:cubicBezTo>
                  <a:pt x="389" y="304"/>
                  <a:pt x="389" y="304"/>
                  <a:pt x="389" y="306"/>
                </a:cubicBezTo>
                <a:cubicBezTo>
                  <a:pt x="390" y="306"/>
                  <a:pt x="392" y="306"/>
                  <a:pt x="392" y="306"/>
                </a:cubicBezTo>
                <a:cubicBezTo>
                  <a:pt x="392" y="307"/>
                  <a:pt x="392" y="307"/>
                  <a:pt x="391" y="307"/>
                </a:cubicBezTo>
                <a:cubicBezTo>
                  <a:pt x="390" y="307"/>
                  <a:pt x="390" y="307"/>
                  <a:pt x="391" y="306"/>
                </a:cubicBezTo>
                <a:cubicBezTo>
                  <a:pt x="389" y="307"/>
                  <a:pt x="389" y="307"/>
                  <a:pt x="388" y="308"/>
                </a:cubicBezTo>
                <a:cubicBezTo>
                  <a:pt x="389" y="308"/>
                  <a:pt x="390" y="308"/>
                  <a:pt x="391" y="308"/>
                </a:cubicBezTo>
                <a:cubicBezTo>
                  <a:pt x="391" y="308"/>
                  <a:pt x="391" y="307"/>
                  <a:pt x="392" y="307"/>
                </a:cubicBezTo>
                <a:cubicBezTo>
                  <a:pt x="392" y="309"/>
                  <a:pt x="391" y="309"/>
                  <a:pt x="391" y="310"/>
                </a:cubicBezTo>
                <a:cubicBezTo>
                  <a:pt x="392" y="310"/>
                  <a:pt x="392" y="311"/>
                  <a:pt x="392" y="311"/>
                </a:cubicBezTo>
                <a:cubicBezTo>
                  <a:pt x="392" y="309"/>
                  <a:pt x="393" y="309"/>
                  <a:pt x="393" y="308"/>
                </a:cubicBezTo>
                <a:cubicBezTo>
                  <a:pt x="394" y="309"/>
                  <a:pt x="393" y="310"/>
                  <a:pt x="394" y="310"/>
                </a:cubicBezTo>
                <a:cubicBezTo>
                  <a:pt x="394" y="310"/>
                  <a:pt x="393" y="310"/>
                  <a:pt x="393" y="311"/>
                </a:cubicBezTo>
                <a:cubicBezTo>
                  <a:pt x="394" y="311"/>
                  <a:pt x="396" y="311"/>
                  <a:pt x="396" y="310"/>
                </a:cubicBezTo>
                <a:cubicBezTo>
                  <a:pt x="396" y="310"/>
                  <a:pt x="397" y="311"/>
                  <a:pt x="397" y="312"/>
                </a:cubicBezTo>
                <a:cubicBezTo>
                  <a:pt x="397" y="312"/>
                  <a:pt x="399" y="311"/>
                  <a:pt x="399" y="312"/>
                </a:cubicBezTo>
                <a:cubicBezTo>
                  <a:pt x="399" y="312"/>
                  <a:pt x="398" y="312"/>
                  <a:pt x="398" y="312"/>
                </a:cubicBezTo>
                <a:cubicBezTo>
                  <a:pt x="398" y="312"/>
                  <a:pt x="398" y="312"/>
                  <a:pt x="397" y="312"/>
                </a:cubicBezTo>
                <a:cubicBezTo>
                  <a:pt x="397" y="312"/>
                  <a:pt x="397" y="313"/>
                  <a:pt x="395" y="314"/>
                </a:cubicBezTo>
                <a:cubicBezTo>
                  <a:pt x="397" y="313"/>
                  <a:pt x="398" y="314"/>
                  <a:pt x="398" y="313"/>
                </a:cubicBezTo>
                <a:cubicBezTo>
                  <a:pt x="398" y="313"/>
                  <a:pt x="398" y="313"/>
                  <a:pt x="397" y="313"/>
                </a:cubicBezTo>
                <a:cubicBezTo>
                  <a:pt x="399" y="312"/>
                  <a:pt x="399" y="313"/>
                  <a:pt x="399" y="314"/>
                </a:cubicBezTo>
                <a:cubicBezTo>
                  <a:pt x="400" y="313"/>
                  <a:pt x="399" y="313"/>
                  <a:pt x="399" y="312"/>
                </a:cubicBezTo>
                <a:cubicBezTo>
                  <a:pt x="402" y="313"/>
                  <a:pt x="401" y="309"/>
                  <a:pt x="403" y="310"/>
                </a:cubicBezTo>
                <a:cubicBezTo>
                  <a:pt x="404" y="307"/>
                  <a:pt x="405" y="302"/>
                  <a:pt x="405" y="298"/>
                </a:cubicBezTo>
                <a:cubicBezTo>
                  <a:pt x="405" y="297"/>
                  <a:pt x="403" y="297"/>
                  <a:pt x="402" y="295"/>
                </a:cubicBezTo>
                <a:cubicBezTo>
                  <a:pt x="400" y="298"/>
                  <a:pt x="396" y="297"/>
                  <a:pt x="394" y="297"/>
                </a:cubicBezTo>
                <a:cubicBezTo>
                  <a:pt x="393" y="298"/>
                  <a:pt x="392" y="298"/>
                  <a:pt x="393" y="299"/>
                </a:cubicBezTo>
                <a:cubicBezTo>
                  <a:pt x="392" y="299"/>
                  <a:pt x="392" y="299"/>
                  <a:pt x="392" y="299"/>
                </a:cubicBezTo>
                <a:cubicBezTo>
                  <a:pt x="391" y="300"/>
                  <a:pt x="392" y="300"/>
                  <a:pt x="392" y="301"/>
                </a:cubicBezTo>
                <a:cubicBezTo>
                  <a:pt x="391" y="300"/>
                  <a:pt x="389" y="299"/>
                  <a:pt x="389" y="299"/>
                </a:cubicBezTo>
                <a:cubicBezTo>
                  <a:pt x="389" y="298"/>
                  <a:pt x="388" y="299"/>
                  <a:pt x="388" y="297"/>
                </a:cubicBezTo>
                <a:cubicBezTo>
                  <a:pt x="388" y="297"/>
                  <a:pt x="387" y="297"/>
                  <a:pt x="387" y="297"/>
                </a:cubicBezTo>
                <a:cubicBezTo>
                  <a:pt x="384" y="294"/>
                  <a:pt x="383" y="291"/>
                  <a:pt x="380" y="288"/>
                </a:cubicBezTo>
                <a:cubicBezTo>
                  <a:pt x="379" y="286"/>
                  <a:pt x="377" y="284"/>
                  <a:pt x="377" y="280"/>
                </a:cubicBezTo>
                <a:cubicBezTo>
                  <a:pt x="378" y="277"/>
                  <a:pt x="380" y="274"/>
                  <a:pt x="379" y="270"/>
                </a:cubicBezTo>
                <a:cubicBezTo>
                  <a:pt x="380" y="270"/>
                  <a:pt x="380" y="269"/>
                  <a:pt x="380" y="269"/>
                </a:cubicBezTo>
                <a:cubicBezTo>
                  <a:pt x="377" y="264"/>
                  <a:pt x="379" y="260"/>
                  <a:pt x="379" y="255"/>
                </a:cubicBezTo>
                <a:cubicBezTo>
                  <a:pt x="380" y="248"/>
                  <a:pt x="384" y="242"/>
                  <a:pt x="383" y="235"/>
                </a:cubicBezTo>
                <a:cubicBezTo>
                  <a:pt x="382" y="234"/>
                  <a:pt x="382" y="233"/>
                  <a:pt x="381" y="232"/>
                </a:cubicBezTo>
                <a:cubicBezTo>
                  <a:pt x="380" y="233"/>
                  <a:pt x="379" y="233"/>
                  <a:pt x="377" y="233"/>
                </a:cubicBezTo>
                <a:cubicBezTo>
                  <a:pt x="376" y="235"/>
                  <a:pt x="375" y="236"/>
                  <a:pt x="373" y="237"/>
                </a:cubicBezTo>
                <a:cubicBezTo>
                  <a:pt x="374" y="234"/>
                  <a:pt x="376" y="233"/>
                  <a:pt x="377" y="230"/>
                </a:cubicBezTo>
                <a:cubicBezTo>
                  <a:pt x="376" y="229"/>
                  <a:pt x="376" y="230"/>
                  <a:pt x="375" y="230"/>
                </a:cubicBezTo>
                <a:cubicBezTo>
                  <a:pt x="375" y="233"/>
                  <a:pt x="371" y="234"/>
                  <a:pt x="370" y="237"/>
                </a:cubicBezTo>
                <a:cubicBezTo>
                  <a:pt x="370" y="233"/>
                  <a:pt x="369" y="231"/>
                  <a:pt x="370" y="228"/>
                </a:cubicBezTo>
                <a:cubicBezTo>
                  <a:pt x="369" y="227"/>
                  <a:pt x="368" y="227"/>
                  <a:pt x="366" y="227"/>
                </a:cubicBezTo>
                <a:cubicBezTo>
                  <a:pt x="364" y="228"/>
                  <a:pt x="362" y="231"/>
                  <a:pt x="360" y="230"/>
                </a:cubicBezTo>
                <a:cubicBezTo>
                  <a:pt x="360" y="231"/>
                  <a:pt x="360" y="231"/>
                  <a:pt x="360" y="231"/>
                </a:cubicBezTo>
                <a:cubicBezTo>
                  <a:pt x="360" y="224"/>
                  <a:pt x="363" y="217"/>
                  <a:pt x="365" y="211"/>
                </a:cubicBezTo>
                <a:cubicBezTo>
                  <a:pt x="370" y="207"/>
                  <a:pt x="369" y="199"/>
                  <a:pt x="366" y="194"/>
                </a:cubicBezTo>
                <a:cubicBezTo>
                  <a:pt x="373" y="195"/>
                  <a:pt x="378" y="199"/>
                  <a:pt x="384" y="199"/>
                </a:cubicBezTo>
                <a:cubicBezTo>
                  <a:pt x="387" y="199"/>
                  <a:pt x="389" y="198"/>
                  <a:pt x="391" y="197"/>
                </a:cubicBezTo>
                <a:cubicBezTo>
                  <a:pt x="392" y="197"/>
                  <a:pt x="392" y="197"/>
                  <a:pt x="392" y="197"/>
                </a:cubicBezTo>
                <a:cubicBezTo>
                  <a:pt x="394" y="195"/>
                  <a:pt x="394" y="193"/>
                  <a:pt x="395" y="192"/>
                </a:cubicBezTo>
                <a:cubicBezTo>
                  <a:pt x="395" y="189"/>
                  <a:pt x="394" y="186"/>
                  <a:pt x="395" y="184"/>
                </a:cubicBezTo>
                <a:cubicBezTo>
                  <a:pt x="393" y="183"/>
                  <a:pt x="392" y="179"/>
                  <a:pt x="389" y="178"/>
                </a:cubicBezTo>
                <a:cubicBezTo>
                  <a:pt x="389" y="177"/>
                  <a:pt x="389" y="176"/>
                  <a:pt x="389" y="176"/>
                </a:cubicBezTo>
                <a:cubicBezTo>
                  <a:pt x="389" y="177"/>
                  <a:pt x="388" y="176"/>
                  <a:pt x="387" y="176"/>
                </a:cubicBezTo>
                <a:cubicBezTo>
                  <a:pt x="390" y="172"/>
                  <a:pt x="384" y="172"/>
                  <a:pt x="384" y="170"/>
                </a:cubicBezTo>
                <a:cubicBezTo>
                  <a:pt x="384" y="170"/>
                  <a:pt x="384" y="171"/>
                  <a:pt x="383" y="171"/>
                </a:cubicBezTo>
                <a:cubicBezTo>
                  <a:pt x="383" y="170"/>
                  <a:pt x="382" y="169"/>
                  <a:pt x="382" y="168"/>
                </a:cubicBezTo>
                <a:cubicBezTo>
                  <a:pt x="381" y="168"/>
                  <a:pt x="381" y="167"/>
                  <a:pt x="380" y="168"/>
                </a:cubicBezTo>
                <a:cubicBezTo>
                  <a:pt x="380" y="165"/>
                  <a:pt x="378" y="167"/>
                  <a:pt x="378" y="165"/>
                </a:cubicBezTo>
                <a:cubicBezTo>
                  <a:pt x="378" y="164"/>
                  <a:pt x="379" y="163"/>
                  <a:pt x="378" y="162"/>
                </a:cubicBezTo>
                <a:cubicBezTo>
                  <a:pt x="376" y="162"/>
                  <a:pt x="376" y="165"/>
                  <a:pt x="375" y="164"/>
                </a:cubicBezTo>
                <a:cubicBezTo>
                  <a:pt x="376" y="163"/>
                  <a:pt x="377" y="162"/>
                  <a:pt x="376" y="160"/>
                </a:cubicBezTo>
                <a:cubicBezTo>
                  <a:pt x="372" y="159"/>
                  <a:pt x="372" y="155"/>
                  <a:pt x="368" y="155"/>
                </a:cubicBezTo>
                <a:cubicBezTo>
                  <a:pt x="368" y="154"/>
                  <a:pt x="368" y="154"/>
                  <a:pt x="367" y="153"/>
                </a:cubicBezTo>
                <a:cubicBezTo>
                  <a:pt x="366" y="154"/>
                  <a:pt x="366" y="153"/>
                  <a:pt x="365" y="153"/>
                </a:cubicBezTo>
                <a:cubicBezTo>
                  <a:pt x="365" y="150"/>
                  <a:pt x="364" y="149"/>
                  <a:pt x="362" y="149"/>
                </a:cubicBezTo>
                <a:cubicBezTo>
                  <a:pt x="361" y="151"/>
                  <a:pt x="361" y="149"/>
                  <a:pt x="360" y="150"/>
                </a:cubicBezTo>
                <a:cubicBezTo>
                  <a:pt x="360" y="150"/>
                  <a:pt x="360" y="150"/>
                  <a:pt x="360" y="150"/>
                </a:cubicBezTo>
                <a:cubicBezTo>
                  <a:pt x="359" y="150"/>
                  <a:pt x="359" y="151"/>
                  <a:pt x="358" y="151"/>
                </a:cubicBezTo>
                <a:cubicBezTo>
                  <a:pt x="357" y="149"/>
                  <a:pt x="358" y="148"/>
                  <a:pt x="358" y="146"/>
                </a:cubicBezTo>
                <a:cubicBezTo>
                  <a:pt x="357" y="145"/>
                  <a:pt x="356" y="147"/>
                  <a:pt x="355" y="145"/>
                </a:cubicBezTo>
                <a:cubicBezTo>
                  <a:pt x="356" y="144"/>
                  <a:pt x="354" y="143"/>
                  <a:pt x="353" y="142"/>
                </a:cubicBezTo>
                <a:cubicBezTo>
                  <a:pt x="353" y="142"/>
                  <a:pt x="353" y="142"/>
                  <a:pt x="352" y="142"/>
                </a:cubicBezTo>
                <a:cubicBezTo>
                  <a:pt x="351" y="139"/>
                  <a:pt x="349" y="136"/>
                  <a:pt x="348" y="134"/>
                </a:cubicBezTo>
                <a:cubicBezTo>
                  <a:pt x="346" y="134"/>
                  <a:pt x="346" y="134"/>
                  <a:pt x="346" y="134"/>
                </a:cubicBezTo>
                <a:cubicBezTo>
                  <a:pt x="341" y="128"/>
                  <a:pt x="332" y="125"/>
                  <a:pt x="327" y="119"/>
                </a:cubicBezTo>
                <a:cubicBezTo>
                  <a:pt x="326" y="119"/>
                  <a:pt x="326" y="119"/>
                  <a:pt x="325" y="119"/>
                </a:cubicBezTo>
                <a:cubicBezTo>
                  <a:pt x="324" y="117"/>
                  <a:pt x="322" y="116"/>
                  <a:pt x="321" y="114"/>
                </a:cubicBezTo>
                <a:cubicBezTo>
                  <a:pt x="326" y="110"/>
                  <a:pt x="330" y="107"/>
                  <a:pt x="335" y="104"/>
                </a:cubicBezTo>
                <a:cubicBezTo>
                  <a:pt x="336" y="104"/>
                  <a:pt x="336" y="104"/>
                  <a:pt x="336" y="104"/>
                </a:cubicBezTo>
                <a:cubicBezTo>
                  <a:pt x="337" y="102"/>
                  <a:pt x="338" y="101"/>
                  <a:pt x="340" y="101"/>
                </a:cubicBezTo>
                <a:cubicBezTo>
                  <a:pt x="342" y="102"/>
                  <a:pt x="346" y="100"/>
                  <a:pt x="347" y="103"/>
                </a:cubicBezTo>
                <a:cubicBezTo>
                  <a:pt x="347" y="103"/>
                  <a:pt x="346" y="104"/>
                  <a:pt x="346" y="104"/>
                </a:cubicBezTo>
                <a:cubicBezTo>
                  <a:pt x="348" y="106"/>
                  <a:pt x="349" y="104"/>
                  <a:pt x="350" y="105"/>
                </a:cubicBezTo>
                <a:cubicBezTo>
                  <a:pt x="350" y="105"/>
                  <a:pt x="350" y="104"/>
                  <a:pt x="350" y="104"/>
                </a:cubicBezTo>
                <a:cubicBezTo>
                  <a:pt x="353" y="104"/>
                  <a:pt x="354" y="103"/>
                  <a:pt x="356" y="102"/>
                </a:cubicBezTo>
                <a:cubicBezTo>
                  <a:pt x="357" y="100"/>
                  <a:pt x="360" y="98"/>
                  <a:pt x="358" y="96"/>
                </a:cubicBezTo>
                <a:cubicBezTo>
                  <a:pt x="356" y="96"/>
                  <a:pt x="353" y="96"/>
                  <a:pt x="351" y="97"/>
                </a:cubicBezTo>
                <a:cubicBezTo>
                  <a:pt x="351" y="96"/>
                  <a:pt x="351" y="96"/>
                  <a:pt x="351" y="95"/>
                </a:cubicBezTo>
                <a:cubicBezTo>
                  <a:pt x="355" y="93"/>
                  <a:pt x="359" y="89"/>
                  <a:pt x="364" y="87"/>
                </a:cubicBezTo>
                <a:cubicBezTo>
                  <a:pt x="364" y="87"/>
                  <a:pt x="364" y="87"/>
                  <a:pt x="365" y="87"/>
                </a:cubicBezTo>
                <a:cubicBezTo>
                  <a:pt x="368" y="85"/>
                  <a:pt x="372" y="82"/>
                  <a:pt x="377" y="82"/>
                </a:cubicBezTo>
                <a:cubicBezTo>
                  <a:pt x="378" y="80"/>
                  <a:pt x="380" y="80"/>
                  <a:pt x="382" y="80"/>
                </a:cubicBezTo>
                <a:cubicBezTo>
                  <a:pt x="382" y="78"/>
                  <a:pt x="386" y="77"/>
                  <a:pt x="388" y="77"/>
                </a:cubicBezTo>
                <a:cubicBezTo>
                  <a:pt x="390" y="75"/>
                  <a:pt x="393" y="76"/>
                  <a:pt x="395" y="74"/>
                </a:cubicBezTo>
                <a:cubicBezTo>
                  <a:pt x="395" y="73"/>
                  <a:pt x="395" y="73"/>
                  <a:pt x="394" y="73"/>
                </a:cubicBezTo>
                <a:cubicBezTo>
                  <a:pt x="401" y="71"/>
                  <a:pt x="406" y="66"/>
                  <a:pt x="414" y="63"/>
                </a:cubicBezTo>
                <a:cubicBezTo>
                  <a:pt x="414" y="62"/>
                  <a:pt x="414" y="62"/>
                  <a:pt x="414" y="62"/>
                </a:cubicBezTo>
                <a:cubicBezTo>
                  <a:pt x="413" y="61"/>
                  <a:pt x="412" y="62"/>
                  <a:pt x="411" y="62"/>
                </a:cubicBezTo>
                <a:cubicBezTo>
                  <a:pt x="410" y="63"/>
                  <a:pt x="407" y="64"/>
                  <a:pt x="405" y="63"/>
                </a:cubicBezTo>
                <a:cubicBezTo>
                  <a:pt x="401" y="63"/>
                  <a:pt x="397" y="64"/>
                  <a:pt x="395" y="65"/>
                </a:cubicBezTo>
                <a:cubicBezTo>
                  <a:pt x="394" y="64"/>
                  <a:pt x="395" y="61"/>
                  <a:pt x="394" y="61"/>
                </a:cubicBezTo>
                <a:cubicBezTo>
                  <a:pt x="394" y="62"/>
                  <a:pt x="393" y="61"/>
                  <a:pt x="393" y="62"/>
                </a:cubicBezTo>
                <a:cubicBezTo>
                  <a:pt x="393" y="63"/>
                  <a:pt x="394" y="62"/>
                  <a:pt x="394" y="62"/>
                </a:cubicBezTo>
                <a:cubicBezTo>
                  <a:pt x="394" y="67"/>
                  <a:pt x="390" y="67"/>
                  <a:pt x="387" y="67"/>
                </a:cubicBezTo>
                <a:cubicBezTo>
                  <a:pt x="386" y="69"/>
                  <a:pt x="383" y="69"/>
                  <a:pt x="381" y="70"/>
                </a:cubicBezTo>
                <a:cubicBezTo>
                  <a:pt x="382" y="69"/>
                  <a:pt x="382" y="68"/>
                  <a:pt x="383" y="69"/>
                </a:cubicBezTo>
                <a:cubicBezTo>
                  <a:pt x="383" y="68"/>
                  <a:pt x="383" y="66"/>
                  <a:pt x="383" y="66"/>
                </a:cubicBezTo>
                <a:cubicBezTo>
                  <a:pt x="383" y="66"/>
                  <a:pt x="383" y="66"/>
                  <a:pt x="383" y="65"/>
                </a:cubicBezTo>
                <a:cubicBezTo>
                  <a:pt x="385" y="59"/>
                  <a:pt x="391" y="56"/>
                  <a:pt x="394" y="52"/>
                </a:cubicBezTo>
                <a:cubicBezTo>
                  <a:pt x="398" y="49"/>
                  <a:pt x="400" y="43"/>
                  <a:pt x="405" y="42"/>
                </a:cubicBezTo>
                <a:cubicBezTo>
                  <a:pt x="405" y="42"/>
                  <a:pt x="405" y="41"/>
                  <a:pt x="405" y="41"/>
                </a:cubicBezTo>
                <a:cubicBezTo>
                  <a:pt x="409" y="37"/>
                  <a:pt x="414" y="35"/>
                  <a:pt x="421" y="33"/>
                </a:cubicBezTo>
                <a:cubicBezTo>
                  <a:pt x="421" y="32"/>
                  <a:pt x="422" y="31"/>
                  <a:pt x="423" y="32"/>
                </a:cubicBezTo>
                <a:close/>
                <a:moveTo>
                  <a:pt x="150" y="77"/>
                </a:moveTo>
                <a:cubicBezTo>
                  <a:pt x="151" y="77"/>
                  <a:pt x="152" y="78"/>
                  <a:pt x="152" y="79"/>
                </a:cubicBezTo>
                <a:cubicBezTo>
                  <a:pt x="152" y="79"/>
                  <a:pt x="151" y="78"/>
                  <a:pt x="150" y="77"/>
                </a:cubicBezTo>
                <a:close/>
                <a:moveTo>
                  <a:pt x="109" y="209"/>
                </a:moveTo>
                <a:cubicBezTo>
                  <a:pt x="109" y="209"/>
                  <a:pt x="109" y="208"/>
                  <a:pt x="110" y="208"/>
                </a:cubicBezTo>
                <a:cubicBezTo>
                  <a:pt x="109" y="208"/>
                  <a:pt x="109" y="209"/>
                  <a:pt x="109" y="209"/>
                </a:cubicBezTo>
                <a:close/>
                <a:moveTo>
                  <a:pt x="139" y="211"/>
                </a:moveTo>
                <a:cubicBezTo>
                  <a:pt x="138" y="211"/>
                  <a:pt x="138" y="209"/>
                  <a:pt x="139" y="209"/>
                </a:cubicBezTo>
                <a:cubicBezTo>
                  <a:pt x="139" y="209"/>
                  <a:pt x="139" y="211"/>
                  <a:pt x="139" y="211"/>
                </a:cubicBezTo>
                <a:close/>
                <a:moveTo>
                  <a:pt x="143" y="214"/>
                </a:moveTo>
                <a:cubicBezTo>
                  <a:pt x="143" y="214"/>
                  <a:pt x="143" y="214"/>
                  <a:pt x="143" y="214"/>
                </a:cubicBezTo>
                <a:cubicBezTo>
                  <a:pt x="143" y="214"/>
                  <a:pt x="143" y="214"/>
                  <a:pt x="143" y="214"/>
                </a:cubicBezTo>
                <a:cubicBezTo>
                  <a:pt x="142" y="213"/>
                  <a:pt x="142" y="213"/>
                  <a:pt x="140" y="214"/>
                </a:cubicBezTo>
                <a:cubicBezTo>
                  <a:pt x="140" y="213"/>
                  <a:pt x="139" y="213"/>
                  <a:pt x="140" y="211"/>
                </a:cubicBezTo>
                <a:cubicBezTo>
                  <a:pt x="140" y="211"/>
                  <a:pt x="140" y="211"/>
                  <a:pt x="140" y="211"/>
                </a:cubicBezTo>
                <a:cubicBezTo>
                  <a:pt x="142" y="212"/>
                  <a:pt x="142" y="211"/>
                  <a:pt x="144" y="212"/>
                </a:cubicBezTo>
                <a:cubicBezTo>
                  <a:pt x="143" y="212"/>
                  <a:pt x="143" y="213"/>
                  <a:pt x="143" y="214"/>
                </a:cubicBezTo>
                <a:cubicBezTo>
                  <a:pt x="143" y="214"/>
                  <a:pt x="143" y="214"/>
                  <a:pt x="143" y="214"/>
                </a:cubicBezTo>
                <a:cubicBezTo>
                  <a:pt x="144" y="213"/>
                  <a:pt x="144" y="214"/>
                  <a:pt x="145" y="214"/>
                </a:cubicBezTo>
                <a:cubicBezTo>
                  <a:pt x="144" y="215"/>
                  <a:pt x="143" y="215"/>
                  <a:pt x="143" y="214"/>
                </a:cubicBezTo>
                <a:close/>
                <a:moveTo>
                  <a:pt x="144" y="217"/>
                </a:moveTo>
                <a:cubicBezTo>
                  <a:pt x="144" y="217"/>
                  <a:pt x="145" y="216"/>
                  <a:pt x="144" y="216"/>
                </a:cubicBezTo>
                <a:cubicBezTo>
                  <a:pt x="145" y="216"/>
                  <a:pt x="144" y="217"/>
                  <a:pt x="145" y="217"/>
                </a:cubicBezTo>
                <a:lnTo>
                  <a:pt x="144" y="217"/>
                </a:lnTo>
                <a:close/>
                <a:moveTo>
                  <a:pt x="147" y="134"/>
                </a:moveTo>
                <a:cubicBezTo>
                  <a:pt x="142" y="132"/>
                  <a:pt x="137" y="135"/>
                  <a:pt x="135" y="133"/>
                </a:cubicBezTo>
                <a:cubicBezTo>
                  <a:pt x="135" y="132"/>
                  <a:pt x="136" y="133"/>
                  <a:pt x="137" y="132"/>
                </a:cubicBezTo>
                <a:cubicBezTo>
                  <a:pt x="135" y="132"/>
                  <a:pt x="134" y="132"/>
                  <a:pt x="133" y="132"/>
                </a:cubicBezTo>
                <a:cubicBezTo>
                  <a:pt x="132" y="130"/>
                  <a:pt x="134" y="129"/>
                  <a:pt x="132" y="128"/>
                </a:cubicBezTo>
                <a:cubicBezTo>
                  <a:pt x="132" y="127"/>
                  <a:pt x="133" y="128"/>
                  <a:pt x="133" y="127"/>
                </a:cubicBezTo>
                <a:cubicBezTo>
                  <a:pt x="135" y="127"/>
                  <a:pt x="135" y="128"/>
                  <a:pt x="137" y="128"/>
                </a:cubicBezTo>
                <a:cubicBezTo>
                  <a:pt x="137" y="129"/>
                  <a:pt x="139" y="129"/>
                  <a:pt x="139" y="127"/>
                </a:cubicBezTo>
                <a:cubicBezTo>
                  <a:pt x="142" y="128"/>
                  <a:pt x="145" y="129"/>
                  <a:pt x="147" y="131"/>
                </a:cubicBezTo>
                <a:cubicBezTo>
                  <a:pt x="147" y="132"/>
                  <a:pt x="147" y="133"/>
                  <a:pt x="147" y="134"/>
                </a:cubicBezTo>
                <a:close/>
                <a:moveTo>
                  <a:pt x="147" y="129"/>
                </a:moveTo>
                <a:cubicBezTo>
                  <a:pt x="144" y="129"/>
                  <a:pt x="145" y="128"/>
                  <a:pt x="142" y="128"/>
                </a:cubicBezTo>
                <a:cubicBezTo>
                  <a:pt x="142" y="127"/>
                  <a:pt x="142" y="127"/>
                  <a:pt x="142" y="127"/>
                </a:cubicBezTo>
                <a:cubicBezTo>
                  <a:pt x="144" y="127"/>
                  <a:pt x="145" y="126"/>
                  <a:pt x="146" y="127"/>
                </a:cubicBezTo>
                <a:cubicBezTo>
                  <a:pt x="146" y="126"/>
                  <a:pt x="147" y="127"/>
                  <a:pt x="148" y="126"/>
                </a:cubicBezTo>
                <a:cubicBezTo>
                  <a:pt x="148" y="127"/>
                  <a:pt x="148" y="128"/>
                  <a:pt x="147" y="129"/>
                </a:cubicBezTo>
                <a:close/>
                <a:moveTo>
                  <a:pt x="148" y="123"/>
                </a:moveTo>
                <a:cubicBezTo>
                  <a:pt x="149" y="124"/>
                  <a:pt x="149" y="126"/>
                  <a:pt x="147" y="126"/>
                </a:cubicBezTo>
                <a:cubicBezTo>
                  <a:pt x="146" y="126"/>
                  <a:pt x="146" y="126"/>
                  <a:pt x="146" y="125"/>
                </a:cubicBezTo>
                <a:cubicBezTo>
                  <a:pt x="146" y="127"/>
                  <a:pt x="142" y="126"/>
                  <a:pt x="141" y="126"/>
                </a:cubicBezTo>
                <a:cubicBezTo>
                  <a:pt x="141" y="125"/>
                  <a:pt x="143" y="126"/>
                  <a:pt x="144" y="125"/>
                </a:cubicBezTo>
                <a:cubicBezTo>
                  <a:pt x="145" y="125"/>
                  <a:pt x="144" y="123"/>
                  <a:pt x="146" y="123"/>
                </a:cubicBezTo>
                <a:cubicBezTo>
                  <a:pt x="146" y="125"/>
                  <a:pt x="146" y="123"/>
                  <a:pt x="147" y="123"/>
                </a:cubicBezTo>
                <a:cubicBezTo>
                  <a:pt x="147" y="123"/>
                  <a:pt x="147" y="123"/>
                  <a:pt x="147" y="122"/>
                </a:cubicBezTo>
                <a:cubicBezTo>
                  <a:pt x="148" y="122"/>
                  <a:pt x="148" y="122"/>
                  <a:pt x="149" y="121"/>
                </a:cubicBezTo>
                <a:cubicBezTo>
                  <a:pt x="149" y="121"/>
                  <a:pt x="149" y="121"/>
                  <a:pt x="149" y="121"/>
                </a:cubicBezTo>
                <a:cubicBezTo>
                  <a:pt x="149" y="122"/>
                  <a:pt x="149" y="122"/>
                  <a:pt x="149" y="122"/>
                </a:cubicBezTo>
                <a:cubicBezTo>
                  <a:pt x="149" y="122"/>
                  <a:pt x="149" y="122"/>
                  <a:pt x="148" y="122"/>
                </a:cubicBezTo>
                <a:cubicBezTo>
                  <a:pt x="148" y="122"/>
                  <a:pt x="149" y="123"/>
                  <a:pt x="148" y="123"/>
                </a:cubicBezTo>
                <a:close/>
                <a:moveTo>
                  <a:pt x="149" y="212"/>
                </a:moveTo>
                <a:cubicBezTo>
                  <a:pt x="150" y="213"/>
                  <a:pt x="151" y="212"/>
                  <a:pt x="151" y="212"/>
                </a:cubicBezTo>
                <a:cubicBezTo>
                  <a:pt x="153" y="212"/>
                  <a:pt x="153" y="214"/>
                  <a:pt x="155" y="213"/>
                </a:cubicBezTo>
                <a:cubicBezTo>
                  <a:pt x="155" y="215"/>
                  <a:pt x="155" y="215"/>
                  <a:pt x="156" y="217"/>
                </a:cubicBezTo>
                <a:cubicBezTo>
                  <a:pt x="155" y="217"/>
                  <a:pt x="154" y="216"/>
                  <a:pt x="153" y="217"/>
                </a:cubicBezTo>
                <a:cubicBezTo>
                  <a:pt x="153" y="217"/>
                  <a:pt x="153" y="216"/>
                  <a:pt x="152" y="215"/>
                </a:cubicBezTo>
                <a:cubicBezTo>
                  <a:pt x="151" y="216"/>
                  <a:pt x="154" y="218"/>
                  <a:pt x="151" y="218"/>
                </a:cubicBezTo>
                <a:cubicBezTo>
                  <a:pt x="150" y="217"/>
                  <a:pt x="148" y="215"/>
                  <a:pt x="149" y="212"/>
                </a:cubicBezTo>
                <a:close/>
                <a:moveTo>
                  <a:pt x="152" y="229"/>
                </a:moveTo>
                <a:cubicBezTo>
                  <a:pt x="152" y="229"/>
                  <a:pt x="152" y="228"/>
                  <a:pt x="152" y="228"/>
                </a:cubicBezTo>
                <a:cubicBezTo>
                  <a:pt x="152" y="228"/>
                  <a:pt x="152" y="228"/>
                  <a:pt x="152" y="228"/>
                </a:cubicBezTo>
                <a:cubicBezTo>
                  <a:pt x="152" y="228"/>
                  <a:pt x="152" y="227"/>
                  <a:pt x="153" y="228"/>
                </a:cubicBezTo>
                <a:cubicBezTo>
                  <a:pt x="153" y="229"/>
                  <a:pt x="152" y="228"/>
                  <a:pt x="152" y="229"/>
                </a:cubicBezTo>
                <a:close/>
                <a:moveTo>
                  <a:pt x="152" y="224"/>
                </a:moveTo>
                <a:cubicBezTo>
                  <a:pt x="151" y="223"/>
                  <a:pt x="151" y="222"/>
                  <a:pt x="150" y="221"/>
                </a:cubicBezTo>
                <a:cubicBezTo>
                  <a:pt x="151" y="221"/>
                  <a:pt x="150" y="221"/>
                  <a:pt x="151" y="221"/>
                </a:cubicBezTo>
                <a:cubicBezTo>
                  <a:pt x="151" y="221"/>
                  <a:pt x="150" y="220"/>
                  <a:pt x="150" y="220"/>
                </a:cubicBezTo>
                <a:cubicBezTo>
                  <a:pt x="150" y="219"/>
                  <a:pt x="151" y="220"/>
                  <a:pt x="151" y="219"/>
                </a:cubicBezTo>
                <a:cubicBezTo>
                  <a:pt x="151" y="219"/>
                  <a:pt x="151" y="218"/>
                  <a:pt x="152" y="218"/>
                </a:cubicBezTo>
                <a:cubicBezTo>
                  <a:pt x="152" y="219"/>
                  <a:pt x="152" y="219"/>
                  <a:pt x="153" y="219"/>
                </a:cubicBezTo>
                <a:cubicBezTo>
                  <a:pt x="153" y="219"/>
                  <a:pt x="152" y="219"/>
                  <a:pt x="152" y="219"/>
                </a:cubicBezTo>
                <a:cubicBezTo>
                  <a:pt x="153" y="220"/>
                  <a:pt x="154" y="222"/>
                  <a:pt x="154" y="224"/>
                </a:cubicBezTo>
                <a:cubicBezTo>
                  <a:pt x="153" y="225"/>
                  <a:pt x="152" y="223"/>
                  <a:pt x="152" y="224"/>
                </a:cubicBezTo>
                <a:close/>
                <a:moveTo>
                  <a:pt x="158" y="220"/>
                </a:moveTo>
                <a:cubicBezTo>
                  <a:pt x="158" y="220"/>
                  <a:pt x="157" y="220"/>
                  <a:pt x="158" y="219"/>
                </a:cubicBezTo>
                <a:cubicBezTo>
                  <a:pt x="157" y="219"/>
                  <a:pt x="156" y="219"/>
                  <a:pt x="156" y="220"/>
                </a:cubicBezTo>
                <a:cubicBezTo>
                  <a:pt x="155" y="219"/>
                  <a:pt x="155" y="219"/>
                  <a:pt x="154" y="218"/>
                </a:cubicBezTo>
                <a:cubicBezTo>
                  <a:pt x="155" y="217"/>
                  <a:pt x="156" y="218"/>
                  <a:pt x="157" y="216"/>
                </a:cubicBezTo>
                <a:cubicBezTo>
                  <a:pt x="157" y="216"/>
                  <a:pt x="157" y="217"/>
                  <a:pt x="157" y="217"/>
                </a:cubicBezTo>
                <a:cubicBezTo>
                  <a:pt x="157" y="217"/>
                  <a:pt x="157" y="217"/>
                  <a:pt x="158" y="217"/>
                </a:cubicBezTo>
                <a:cubicBezTo>
                  <a:pt x="158" y="218"/>
                  <a:pt x="157" y="219"/>
                  <a:pt x="158" y="219"/>
                </a:cubicBezTo>
                <a:lnTo>
                  <a:pt x="158" y="220"/>
                </a:lnTo>
                <a:close/>
                <a:moveTo>
                  <a:pt x="175" y="252"/>
                </a:moveTo>
                <a:cubicBezTo>
                  <a:pt x="176" y="252"/>
                  <a:pt x="175" y="253"/>
                  <a:pt x="175" y="254"/>
                </a:cubicBezTo>
                <a:cubicBezTo>
                  <a:pt x="174" y="254"/>
                  <a:pt x="175" y="253"/>
                  <a:pt x="175" y="252"/>
                </a:cubicBezTo>
                <a:close/>
                <a:moveTo>
                  <a:pt x="171" y="248"/>
                </a:moveTo>
                <a:cubicBezTo>
                  <a:pt x="169" y="247"/>
                  <a:pt x="169" y="244"/>
                  <a:pt x="170" y="243"/>
                </a:cubicBezTo>
                <a:cubicBezTo>
                  <a:pt x="171" y="243"/>
                  <a:pt x="172" y="245"/>
                  <a:pt x="172" y="245"/>
                </a:cubicBezTo>
                <a:cubicBezTo>
                  <a:pt x="172" y="246"/>
                  <a:pt x="170" y="246"/>
                  <a:pt x="171" y="248"/>
                </a:cubicBezTo>
                <a:close/>
                <a:moveTo>
                  <a:pt x="167" y="255"/>
                </a:moveTo>
                <a:cubicBezTo>
                  <a:pt x="168" y="255"/>
                  <a:pt x="169" y="255"/>
                  <a:pt x="169" y="255"/>
                </a:cubicBezTo>
                <a:cubicBezTo>
                  <a:pt x="169" y="256"/>
                  <a:pt x="169" y="256"/>
                  <a:pt x="169" y="256"/>
                </a:cubicBezTo>
                <a:cubicBezTo>
                  <a:pt x="168" y="256"/>
                  <a:pt x="168" y="256"/>
                  <a:pt x="167" y="256"/>
                </a:cubicBezTo>
                <a:cubicBezTo>
                  <a:pt x="167" y="256"/>
                  <a:pt x="168" y="256"/>
                  <a:pt x="167" y="255"/>
                </a:cubicBezTo>
                <a:close/>
                <a:moveTo>
                  <a:pt x="165" y="280"/>
                </a:moveTo>
                <a:cubicBezTo>
                  <a:pt x="166" y="277"/>
                  <a:pt x="166" y="276"/>
                  <a:pt x="167" y="273"/>
                </a:cubicBezTo>
                <a:cubicBezTo>
                  <a:pt x="169" y="273"/>
                  <a:pt x="170" y="273"/>
                  <a:pt x="171" y="272"/>
                </a:cubicBezTo>
                <a:cubicBezTo>
                  <a:pt x="170" y="275"/>
                  <a:pt x="169" y="277"/>
                  <a:pt x="167" y="280"/>
                </a:cubicBezTo>
                <a:cubicBezTo>
                  <a:pt x="169" y="279"/>
                  <a:pt x="169" y="278"/>
                  <a:pt x="170" y="276"/>
                </a:cubicBezTo>
                <a:cubicBezTo>
                  <a:pt x="170" y="279"/>
                  <a:pt x="169" y="280"/>
                  <a:pt x="169" y="283"/>
                </a:cubicBezTo>
                <a:cubicBezTo>
                  <a:pt x="167" y="282"/>
                  <a:pt x="168" y="283"/>
                  <a:pt x="167" y="283"/>
                </a:cubicBezTo>
                <a:cubicBezTo>
                  <a:pt x="167" y="282"/>
                  <a:pt x="167" y="282"/>
                  <a:pt x="167" y="281"/>
                </a:cubicBezTo>
                <a:cubicBezTo>
                  <a:pt x="166" y="282"/>
                  <a:pt x="165" y="285"/>
                  <a:pt x="164" y="287"/>
                </a:cubicBezTo>
                <a:cubicBezTo>
                  <a:pt x="162" y="285"/>
                  <a:pt x="164" y="282"/>
                  <a:pt x="165" y="280"/>
                </a:cubicBezTo>
                <a:close/>
                <a:moveTo>
                  <a:pt x="163" y="287"/>
                </a:moveTo>
                <a:cubicBezTo>
                  <a:pt x="163" y="287"/>
                  <a:pt x="163" y="287"/>
                  <a:pt x="163" y="288"/>
                </a:cubicBezTo>
                <a:cubicBezTo>
                  <a:pt x="162" y="288"/>
                  <a:pt x="163" y="287"/>
                  <a:pt x="163" y="287"/>
                </a:cubicBezTo>
                <a:close/>
                <a:moveTo>
                  <a:pt x="161" y="288"/>
                </a:moveTo>
                <a:cubicBezTo>
                  <a:pt x="162" y="288"/>
                  <a:pt x="162" y="288"/>
                  <a:pt x="163" y="289"/>
                </a:cubicBezTo>
                <a:cubicBezTo>
                  <a:pt x="163" y="289"/>
                  <a:pt x="161" y="289"/>
                  <a:pt x="161" y="290"/>
                </a:cubicBezTo>
                <a:cubicBezTo>
                  <a:pt x="161" y="290"/>
                  <a:pt x="161" y="289"/>
                  <a:pt x="161" y="288"/>
                </a:cubicBezTo>
                <a:close/>
                <a:moveTo>
                  <a:pt x="161" y="297"/>
                </a:moveTo>
                <a:cubicBezTo>
                  <a:pt x="161" y="297"/>
                  <a:pt x="161" y="297"/>
                  <a:pt x="162" y="297"/>
                </a:cubicBezTo>
                <a:cubicBezTo>
                  <a:pt x="162" y="297"/>
                  <a:pt x="162" y="299"/>
                  <a:pt x="161" y="299"/>
                </a:cubicBezTo>
                <a:cubicBezTo>
                  <a:pt x="160" y="298"/>
                  <a:pt x="161" y="298"/>
                  <a:pt x="161" y="297"/>
                </a:cubicBezTo>
                <a:close/>
                <a:moveTo>
                  <a:pt x="156" y="306"/>
                </a:moveTo>
                <a:cubicBezTo>
                  <a:pt x="156" y="307"/>
                  <a:pt x="157" y="307"/>
                  <a:pt x="157" y="307"/>
                </a:cubicBezTo>
                <a:cubicBezTo>
                  <a:pt x="156" y="308"/>
                  <a:pt x="156" y="309"/>
                  <a:pt x="156" y="310"/>
                </a:cubicBezTo>
                <a:cubicBezTo>
                  <a:pt x="155" y="310"/>
                  <a:pt x="155" y="309"/>
                  <a:pt x="154" y="309"/>
                </a:cubicBezTo>
                <a:cubicBezTo>
                  <a:pt x="155" y="309"/>
                  <a:pt x="156" y="308"/>
                  <a:pt x="156" y="306"/>
                </a:cubicBezTo>
                <a:close/>
                <a:moveTo>
                  <a:pt x="160" y="310"/>
                </a:moveTo>
                <a:cubicBezTo>
                  <a:pt x="160" y="310"/>
                  <a:pt x="160" y="313"/>
                  <a:pt x="157" y="313"/>
                </a:cubicBezTo>
                <a:cubicBezTo>
                  <a:pt x="157" y="312"/>
                  <a:pt x="157" y="312"/>
                  <a:pt x="157" y="312"/>
                </a:cubicBezTo>
                <a:cubicBezTo>
                  <a:pt x="156" y="314"/>
                  <a:pt x="154" y="316"/>
                  <a:pt x="153" y="319"/>
                </a:cubicBezTo>
                <a:cubicBezTo>
                  <a:pt x="153" y="317"/>
                  <a:pt x="153" y="315"/>
                  <a:pt x="154" y="315"/>
                </a:cubicBezTo>
                <a:cubicBezTo>
                  <a:pt x="154" y="313"/>
                  <a:pt x="155" y="312"/>
                  <a:pt x="156" y="310"/>
                </a:cubicBezTo>
                <a:cubicBezTo>
                  <a:pt x="157" y="311"/>
                  <a:pt x="159" y="309"/>
                  <a:pt x="159" y="309"/>
                </a:cubicBezTo>
                <a:cubicBezTo>
                  <a:pt x="159" y="309"/>
                  <a:pt x="160" y="309"/>
                  <a:pt x="160" y="310"/>
                </a:cubicBezTo>
                <a:close/>
                <a:moveTo>
                  <a:pt x="171" y="288"/>
                </a:moveTo>
                <a:cubicBezTo>
                  <a:pt x="170" y="288"/>
                  <a:pt x="170" y="288"/>
                  <a:pt x="170" y="289"/>
                </a:cubicBezTo>
                <a:cubicBezTo>
                  <a:pt x="170" y="289"/>
                  <a:pt x="170" y="289"/>
                  <a:pt x="170" y="288"/>
                </a:cubicBezTo>
                <a:cubicBezTo>
                  <a:pt x="168" y="289"/>
                  <a:pt x="170" y="289"/>
                  <a:pt x="170" y="290"/>
                </a:cubicBezTo>
                <a:cubicBezTo>
                  <a:pt x="168" y="295"/>
                  <a:pt x="164" y="298"/>
                  <a:pt x="164" y="301"/>
                </a:cubicBezTo>
                <a:cubicBezTo>
                  <a:pt x="163" y="301"/>
                  <a:pt x="163" y="302"/>
                  <a:pt x="162" y="303"/>
                </a:cubicBezTo>
                <a:cubicBezTo>
                  <a:pt x="162" y="303"/>
                  <a:pt x="162" y="301"/>
                  <a:pt x="162" y="301"/>
                </a:cubicBezTo>
                <a:cubicBezTo>
                  <a:pt x="162" y="300"/>
                  <a:pt x="161" y="301"/>
                  <a:pt x="161" y="300"/>
                </a:cubicBezTo>
                <a:cubicBezTo>
                  <a:pt x="161" y="300"/>
                  <a:pt x="162" y="299"/>
                  <a:pt x="162" y="300"/>
                </a:cubicBezTo>
                <a:cubicBezTo>
                  <a:pt x="163" y="298"/>
                  <a:pt x="165" y="292"/>
                  <a:pt x="162" y="290"/>
                </a:cubicBezTo>
                <a:cubicBezTo>
                  <a:pt x="164" y="289"/>
                  <a:pt x="165" y="287"/>
                  <a:pt x="166" y="285"/>
                </a:cubicBezTo>
                <a:cubicBezTo>
                  <a:pt x="166" y="285"/>
                  <a:pt x="166" y="286"/>
                  <a:pt x="166" y="286"/>
                </a:cubicBezTo>
                <a:cubicBezTo>
                  <a:pt x="168" y="287"/>
                  <a:pt x="169" y="286"/>
                  <a:pt x="170" y="285"/>
                </a:cubicBezTo>
                <a:cubicBezTo>
                  <a:pt x="170" y="280"/>
                  <a:pt x="173" y="277"/>
                  <a:pt x="175" y="273"/>
                </a:cubicBezTo>
                <a:cubicBezTo>
                  <a:pt x="175" y="279"/>
                  <a:pt x="174" y="282"/>
                  <a:pt x="171" y="288"/>
                </a:cubicBezTo>
                <a:close/>
                <a:moveTo>
                  <a:pt x="171" y="272"/>
                </a:moveTo>
                <a:cubicBezTo>
                  <a:pt x="172" y="272"/>
                  <a:pt x="172" y="271"/>
                  <a:pt x="173" y="271"/>
                </a:cubicBezTo>
                <a:cubicBezTo>
                  <a:pt x="172" y="272"/>
                  <a:pt x="172" y="273"/>
                  <a:pt x="171" y="274"/>
                </a:cubicBezTo>
                <a:cubicBezTo>
                  <a:pt x="172" y="273"/>
                  <a:pt x="171" y="273"/>
                  <a:pt x="171" y="272"/>
                </a:cubicBezTo>
                <a:close/>
                <a:moveTo>
                  <a:pt x="175" y="273"/>
                </a:moveTo>
                <a:cubicBezTo>
                  <a:pt x="174" y="272"/>
                  <a:pt x="175" y="271"/>
                  <a:pt x="176" y="270"/>
                </a:cubicBezTo>
                <a:cubicBezTo>
                  <a:pt x="176" y="271"/>
                  <a:pt x="175" y="271"/>
                  <a:pt x="175" y="273"/>
                </a:cubicBezTo>
                <a:close/>
                <a:moveTo>
                  <a:pt x="173" y="263"/>
                </a:moveTo>
                <a:cubicBezTo>
                  <a:pt x="173" y="263"/>
                  <a:pt x="174" y="263"/>
                  <a:pt x="174" y="264"/>
                </a:cubicBezTo>
                <a:cubicBezTo>
                  <a:pt x="174" y="264"/>
                  <a:pt x="173" y="264"/>
                  <a:pt x="173" y="265"/>
                </a:cubicBezTo>
                <a:cubicBezTo>
                  <a:pt x="172" y="265"/>
                  <a:pt x="173" y="264"/>
                  <a:pt x="172" y="264"/>
                </a:cubicBezTo>
                <a:cubicBezTo>
                  <a:pt x="172" y="262"/>
                  <a:pt x="173" y="261"/>
                  <a:pt x="173" y="260"/>
                </a:cubicBezTo>
                <a:cubicBezTo>
                  <a:pt x="172" y="261"/>
                  <a:pt x="172" y="261"/>
                  <a:pt x="172" y="263"/>
                </a:cubicBezTo>
                <a:cubicBezTo>
                  <a:pt x="171" y="263"/>
                  <a:pt x="171" y="262"/>
                  <a:pt x="170" y="262"/>
                </a:cubicBezTo>
                <a:cubicBezTo>
                  <a:pt x="171" y="264"/>
                  <a:pt x="172" y="265"/>
                  <a:pt x="173" y="267"/>
                </a:cubicBezTo>
                <a:cubicBezTo>
                  <a:pt x="172" y="270"/>
                  <a:pt x="171" y="272"/>
                  <a:pt x="168" y="272"/>
                </a:cubicBezTo>
                <a:cubicBezTo>
                  <a:pt x="168" y="270"/>
                  <a:pt x="169" y="268"/>
                  <a:pt x="170" y="266"/>
                </a:cubicBezTo>
                <a:cubicBezTo>
                  <a:pt x="169" y="267"/>
                  <a:pt x="169" y="268"/>
                  <a:pt x="168" y="269"/>
                </a:cubicBezTo>
                <a:cubicBezTo>
                  <a:pt x="166" y="269"/>
                  <a:pt x="167" y="270"/>
                  <a:pt x="165" y="270"/>
                </a:cubicBezTo>
                <a:cubicBezTo>
                  <a:pt x="164" y="268"/>
                  <a:pt x="167" y="265"/>
                  <a:pt x="165" y="263"/>
                </a:cubicBezTo>
                <a:cubicBezTo>
                  <a:pt x="165" y="262"/>
                  <a:pt x="166" y="261"/>
                  <a:pt x="166" y="262"/>
                </a:cubicBezTo>
                <a:cubicBezTo>
                  <a:pt x="165" y="260"/>
                  <a:pt x="166" y="259"/>
                  <a:pt x="167" y="257"/>
                </a:cubicBezTo>
                <a:cubicBezTo>
                  <a:pt x="169" y="257"/>
                  <a:pt x="169" y="257"/>
                  <a:pt x="170" y="256"/>
                </a:cubicBezTo>
                <a:cubicBezTo>
                  <a:pt x="171" y="256"/>
                  <a:pt x="171" y="256"/>
                  <a:pt x="172" y="256"/>
                </a:cubicBezTo>
                <a:cubicBezTo>
                  <a:pt x="171" y="254"/>
                  <a:pt x="172" y="253"/>
                  <a:pt x="172" y="251"/>
                </a:cubicBezTo>
                <a:cubicBezTo>
                  <a:pt x="173" y="252"/>
                  <a:pt x="172" y="254"/>
                  <a:pt x="173" y="256"/>
                </a:cubicBezTo>
                <a:cubicBezTo>
                  <a:pt x="174" y="257"/>
                  <a:pt x="174" y="256"/>
                  <a:pt x="175" y="256"/>
                </a:cubicBezTo>
                <a:cubicBezTo>
                  <a:pt x="175" y="255"/>
                  <a:pt x="175" y="254"/>
                  <a:pt x="176" y="253"/>
                </a:cubicBezTo>
                <a:cubicBezTo>
                  <a:pt x="176" y="256"/>
                  <a:pt x="177" y="262"/>
                  <a:pt x="173" y="263"/>
                </a:cubicBezTo>
                <a:close/>
                <a:moveTo>
                  <a:pt x="189" y="261"/>
                </a:moveTo>
                <a:cubicBezTo>
                  <a:pt x="189" y="261"/>
                  <a:pt x="189" y="261"/>
                  <a:pt x="188" y="261"/>
                </a:cubicBezTo>
                <a:cubicBezTo>
                  <a:pt x="188" y="265"/>
                  <a:pt x="184" y="266"/>
                  <a:pt x="186" y="270"/>
                </a:cubicBezTo>
                <a:cubicBezTo>
                  <a:pt x="185" y="269"/>
                  <a:pt x="185" y="269"/>
                  <a:pt x="184" y="269"/>
                </a:cubicBezTo>
                <a:cubicBezTo>
                  <a:pt x="185" y="272"/>
                  <a:pt x="182" y="274"/>
                  <a:pt x="181" y="276"/>
                </a:cubicBezTo>
                <a:cubicBezTo>
                  <a:pt x="180" y="277"/>
                  <a:pt x="179" y="276"/>
                  <a:pt x="179" y="276"/>
                </a:cubicBezTo>
                <a:cubicBezTo>
                  <a:pt x="179" y="276"/>
                  <a:pt x="179" y="275"/>
                  <a:pt x="179" y="275"/>
                </a:cubicBezTo>
                <a:cubicBezTo>
                  <a:pt x="179" y="275"/>
                  <a:pt x="179" y="275"/>
                  <a:pt x="178" y="275"/>
                </a:cubicBezTo>
                <a:cubicBezTo>
                  <a:pt x="178" y="276"/>
                  <a:pt x="178" y="276"/>
                  <a:pt x="178" y="276"/>
                </a:cubicBezTo>
                <a:cubicBezTo>
                  <a:pt x="176" y="275"/>
                  <a:pt x="180" y="270"/>
                  <a:pt x="179" y="268"/>
                </a:cubicBezTo>
                <a:cubicBezTo>
                  <a:pt x="180" y="268"/>
                  <a:pt x="180" y="268"/>
                  <a:pt x="180" y="268"/>
                </a:cubicBezTo>
                <a:cubicBezTo>
                  <a:pt x="180" y="266"/>
                  <a:pt x="180" y="265"/>
                  <a:pt x="180" y="263"/>
                </a:cubicBezTo>
                <a:cubicBezTo>
                  <a:pt x="178" y="263"/>
                  <a:pt x="178" y="265"/>
                  <a:pt x="177" y="266"/>
                </a:cubicBezTo>
                <a:cubicBezTo>
                  <a:pt x="177" y="264"/>
                  <a:pt x="179" y="260"/>
                  <a:pt x="179" y="257"/>
                </a:cubicBezTo>
                <a:cubicBezTo>
                  <a:pt x="181" y="258"/>
                  <a:pt x="182" y="259"/>
                  <a:pt x="183" y="260"/>
                </a:cubicBezTo>
                <a:cubicBezTo>
                  <a:pt x="184" y="260"/>
                  <a:pt x="184" y="259"/>
                  <a:pt x="184" y="259"/>
                </a:cubicBezTo>
                <a:cubicBezTo>
                  <a:pt x="184" y="259"/>
                  <a:pt x="184" y="260"/>
                  <a:pt x="184" y="260"/>
                </a:cubicBezTo>
                <a:cubicBezTo>
                  <a:pt x="185" y="258"/>
                  <a:pt x="188" y="258"/>
                  <a:pt x="188" y="257"/>
                </a:cubicBezTo>
                <a:cubicBezTo>
                  <a:pt x="189" y="259"/>
                  <a:pt x="190" y="259"/>
                  <a:pt x="189" y="261"/>
                </a:cubicBezTo>
                <a:close/>
                <a:moveTo>
                  <a:pt x="189" y="255"/>
                </a:moveTo>
                <a:cubicBezTo>
                  <a:pt x="188" y="255"/>
                  <a:pt x="191" y="256"/>
                  <a:pt x="190" y="254"/>
                </a:cubicBezTo>
                <a:cubicBezTo>
                  <a:pt x="191" y="255"/>
                  <a:pt x="191" y="256"/>
                  <a:pt x="193" y="256"/>
                </a:cubicBezTo>
                <a:cubicBezTo>
                  <a:pt x="192" y="258"/>
                  <a:pt x="190" y="256"/>
                  <a:pt x="189" y="255"/>
                </a:cubicBezTo>
                <a:close/>
                <a:moveTo>
                  <a:pt x="210" y="77"/>
                </a:moveTo>
                <a:cubicBezTo>
                  <a:pt x="209" y="78"/>
                  <a:pt x="211" y="78"/>
                  <a:pt x="211" y="80"/>
                </a:cubicBezTo>
                <a:cubicBezTo>
                  <a:pt x="211" y="80"/>
                  <a:pt x="208" y="77"/>
                  <a:pt x="210" y="77"/>
                </a:cubicBezTo>
                <a:close/>
                <a:moveTo>
                  <a:pt x="218" y="264"/>
                </a:moveTo>
                <a:cubicBezTo>
                  <a:pt x="216" y="265"/>
                  <a:pt x="216" y="266"/>
                  <a:pt x="213" y="268"/>
                </a:cubicBezTo>
                <a:cubicBezTo>
                  <a:pt x="213" y="267"/>
                  <a:pt x="213" y="267"/>
                  <a:pt x="213" y="266"/>
                </a:cubicBezTo>
                <a:cubicBezTo>
                  <a:pt x="213" y="266"/>
                  <a:pt x="212" y="266"/>
                  <a:pt x="212" y="266"/>
                </a:cubicBezTo>
                <a:cubicBezTo>
                  <a:pt x="212" y="265"/>
                  <a:pt x="213" y="263"/>
                  <a:pt x="212" y="262"/>
                </a:cubicBezTo>
                <a:cubicBezTo>
                  <a:pt x="213" y="261"/>
                  <a:pt x="215" y="263"/>
                  <a:pt x="215" y="261"/>
                </a:cubicBezTo>
                <a:cubicBezTo>
                  <a:pt x="215" y="262"/>
                  <a:pt x="216" y="261"/>
                  <a:pt x="217" y="262"/>
                </a:cubicBezTo>
                <a:cubicBezTo>
                  <a:pt x="217" y="262"/>
                  <a:pt x="217" y="261"/>
                  <a:pt x="217" y="261"/>
                </a:cubicBezTo>
                <a:cubicBezTo>
                  <a:pt x="218" y="261"/>
                  <a:pt x="218" y="262"/>
                  <a:pt x="218" y="261"/>
                </a:cubicBezTo>
                <a:cubicBezTo>
                  <a:pt x="219" y="262"/>
                  <a:pt x="217" y="263"/>
                  <a:pt x="218" y="264"/>
                </a:cubicBezTo>
                <a:close/>
                <a:moveTo>
                  <a:pt x="219" y="263"/>
                </a:moveTo>
                <a:cubicBezTo>
                  <a:pt x="218" y="262"/>
                  <a:pt x="220" y="261"/>
                  <a:pt x="220" y="261"/>
                </a:cubicBezTo>
                <a:cubicBezTo>
                  <a:pt x="220" y="260"/>
                  <a:pt x="221" y="263"/>
                  <a:pt x="219" y="263"/>
                </a:cubicBezTo>
                <a:close/>
                <a:moveTo>
                  <a:pt x="238" y="69"/>
                </a:moveTo>
                <a:cubicBezTo>
                  <a:pt x="238" y="68"/>
                  <a:pt x="239" y="66"/>
                  <a:pt x="240" y="65"/>
                </a:cubicBezTo>
                <a:cubicBezTo>
                  <a:pt x="240" y="66"/>
                  <a:pt x="239" y="69"/>
                  <a:pt x="238" y="69"/>
                </a:cubicBezTo>
                <a:close/>
                <a:moveTo>
                  <a:pt x="402" y="299"/>
                </a:moveTo>
                <a:cubicBezTo>
                  <a:pt x="403" y="299"/>
                  <a:pt x="403" y="300"/>
                  <a:pt x="404" y="299"/>
                </a:cubicBezTo>
                <a:cubicBezTo>
                  <a:pt x="403" y="299"/>
                  <a:pt x="404" y="299"/>
                  <a:pt x="404" y="299"/>
                </a:cubicBezTo>
                <a:cubicBezTo>
                  <a:pt x="404" y="300"/>
                  <a:pt x="403" y="299"/>
                  <a:pt x="402" y="300"/>
                </a:cubicBezTo>
                <a:cubicBezTo>
                  <a:pt x="402" y="300"/>
                  <a:pt x="402" y="299"/>
                  <a:pt x="402" y="299"/>
                </a:cubicBezTo>
                <a:close/>
                <a:moveTo>
                  <a:pt x="368" y="242"/>
                </a:moveTo>
                <a:cubicBezTo>
                  <a:pt x="369" y="242"/>
                  <a:pt x="369" y="241"/>
                  <a:pt x="369" y="241"/>
                </a:cubicBezTo>
                <a:cubicBezTo>
                  <a:pt x="370" y="241"/>
                  <a:pt x="369" y="242"/>
                  <a:pt x="369" y="242"/>
                </a:cubicBezTo>
                <a:cubicBezTo>
                  <a:pt x="369" y="242"/>
                  <a:pt x="368" y="243"/>
                  <a:pt x="368" y="242"/>
                </a:cubicBezTo>
                <a:cubicBezTo>
                  <a:pt x="368" y="242"/>
                  <a:pt x="368" y="242"/>
                  <a:pt x="368" y="242"/>
                </a:cubicBezTo>
                <a:close/>
                <a:moveTo>
                  <a:pt x="240" y="276"/>
                </a:moveTo>
                <a:cubicBezTo>
                  <a:pt x="241" y="277"/>
                  <a:pt x="242" y="277"/>
                  <a:pt x="242" y="279"/>
                </a:cubicBezTo>
                <a:cubicBezTo>
                  <a:pt x="241" y="279"/>
                  <a:pt x="240" y="277"/>
                  <a:pt x="240" y="276"/>
                </a:cubicBezTo>
                <a:close/>
                <a:moveTo>
                  <a:pt x="250" y="73"/>
                </a:moveTo>
                <a:cubicBezTo>
                  <a:pt x="250" y="75"/>
                  <a:pt x="250" y="76"/>
                  <a:pt x="249" y="77"/>
                </a:cubicBezTo>
                <a:cubicBezTo>
                  <a:pt x="248" y="77"/>
                  <a:pt x="249" y="77"/>
                  <a:pt x="249" y="75"/>
                </a:cubicBezTo>
                <a:cubicBezTo>
                  <a:pt x="248" y="76"/>
                  <a:pt x="247" y="76"/>
                  <a:pt x="247" y="77"/>
                </a:cubicBezTo>
                <a:cubicBezTo>
                  <a:pt x="247" y="76"/>
                  <a:pt x="247" y="76"/>
                  <a:pt x="247" y="76"/>
                </a:cubicBezTo>
                <a:cubicBezTo>
                  <a:pt x="247" y="76"/>
                  <a:pt x="247" y="75"/>
                  <a:pt x="246" y="75"/>
                </a:cubicBezTo>
                <a:cubicBezTo>
                  <a:pt x="247" y="75"/>
                  <a:pt x="247" y="74"/>
                  <a:pt x="248" y="74"/>
                </a:cubicBezTo>
                <a:cubicBezTo>
                  <a:pt x="248" y="73"/>
                  <a:pt x="248" y="72"/>
                  <a:pt x="248" y="71"/>
                </a:cubicBezTo>
                <a:cubicBezTo>
                  <a:pt x="247" y="71"/>
                  <a:pt x="248" y="72"/>
                  <a:pt x="247" y="72"/>
                </a:cubicBezTo>
                <a:cubicBezTo>
                  <a:pt x="247" y="71"/>
                  <a:pt x="247" y="71"/>
                  <a:pt x="246" y="71"/>
                </a:cubicBezTo>
                <a:cubicBezTo>
                  <a:pt x="246" y="70"/>
                  <a:pt x="246" y="69"/>
                  <a:pt x="246" y="68"/>
                </a:cubicBezTo>
                <a:cubicBezTo>
                  <a:pt x="246" y="69"/>
                  <a:pt x="246" y="70"/>
                  <a:pt x="245" y="70"/>
                </a:cubicBezTo>
                <a:cubicBezTo>
                  <a:pt x="246" y="69"/>
                  <a:pt x="245" y="69"/>
                  <a:pt x="244" y="69"/>
                </a:cubicBezTo>
                <a:cubicBezTo>
                  <a:pt x="244" y="68"/>
                  <a:pt x="243" y="67"/>
                  <a:pt x="244" y="66"/>
                </a:cubicBezTo>
                <a:cubicBezTo>
                  <a:pt x="243" y="66"/>
                  <a:pt x="243" y="66"/>
                  <a:pt x="242" y="66"/>
                </a:cubicBezTo>
                <a:cubicBezTo>
                  <a:pt x="242" y="67"/>
                  <a:pt x="242" y="67"/>
                  <a:pt x="242" y="68"/>
                </a:cubicBezTo>
                <a:cubicBezTo>
                  <a:pt x="241" y="68"/>
                  <a:pt x="241" y="66"/>
                  <a:pt x="241" y="66"/>
                </a:cubicBezTo>
                <a:cubicBezTo>
                  <a:pt x="241" y="62"/>
                  <a:pt x="242" y="59"/>
                  <a:pt x="245" y="57"/>
                </a:cubicBezTo>
                <a:cubicBezTo>
                  <a:pt x="245" y="55"/>
                  <a:pt x="245" y="51"/>
                  <a:pt x="246" y="50"/>
                </a:cubicBezTo>
                <a:cubicBezTo>
                  <a:pt x="246" y="50"/>
                  <a:pt x="248" y="52"/>
                  <a:pt x="247" y="53"/>
                </a:cubicBezTo>
                <a:cubicBezTo>
                  <a:pt x="247" y="54"/>
                  <a:pt x="247" y="54"/>
                  <a:pt x="247" y="55"/>
                </a:cubicBezTo>
                <a:cubicBezTo>
                  <a:pt x="248" y="55"/>
                  <a:pt x="247" y="54"/>
                  <a:pt x="248" y="54"/>
                </a:cubicBezTo>
                <a:cubicBezTo>
                  <a:pt x="249" y="53"/>
                  <a:pt x="247" y="57"/>
                  <a:pt x="248" y="57"/>
                </a:cubicBezTo>
                <a:cubicBezTo>
                  <a:pt x="248" y="58"/>
                  <a:pt x="247" y="57"/>
                  <a:pt x="247" y="57"/>
                </a:cubicBezTo>
                <a:cubicBezTo>
                  <a:pt x="247" y="59"/>
                  <a:pt x="248" y="60"/>
                  <a:pt x="249" y="62"/>
                </a:cubicBezTo>
                <a:cubicBezTo>
                  <a:pt x="249" y="61"/>
                  <a:pt x="249" y="61"/>
                  <a:pt x="250" y="61"/>
                </a:cubicBezTo>
                <a:cubicBezTo>
                  <a:pt x="250" y="61"/>
                  <a:pt x="250" y="62"/>
                  <a:pt x="251" y="62"/>
                </a:cubicBezTo>
                <a:cubicBezTo>
                  <a:pt x="251" y="63"/>
                  <a:pt x="250" y="62"/>
                  <a:pt x="250" y="63"/>
                </a:cubicBezTo>
                <a:cubicBezTo>
                  <a:pt x="250" y="65"/>
                  <a:pt x="253" y="66"/>
                  <a:pt x="253" y="67"/>
                </a:cubicBezTo>
                <a:cubicBezTo>
                  <a:pt x="253" y="67"/>
                  <a:pt x="253" y="67"/>
                  <a:pt x="253" y="67"/>
                </a:cubicBezTo>
                <a:cubicBezTo>
                  <a:pt x="254" y="67"/>
                  <a:pt x="255" y="68"/>
                  <a:pt x="256" y="68"/>
                </a:cubicBezTo>
                <a:cubicBezTo>
                  <a:pt x="255" y="69"/>
                  <a:pt x="256" y="70"/>
                  <a:pt x="256" y="71"/>
                </a:cubicBezTo>
                <a:cubicBezTo>
                  <a:pt x="255" y="71"/>
                  <a:pt x="254" y="71"/>
                  <a:pt x="254" y="70"/>
                </a:cubicBezTo>
                <a:cubicBezTo>
                  <a:pt x="254" y="72"/>
                  <a:pt x="254" y="73"/>
                  <a:pt x="254" y="75"/>
                </a:cubicBezTo>
                <a:cubicBezTo>
                  <a:pt x="254" y="75"/>
                  <a:pt x="253" y="76"/>
                  <a:pt x="253" y="76"/>
                </a:cubicBezTo>
                <a:cubicBezTo>
                  <a:pt x="252" y="75"/>
                  <a:pt x="252" y="72"/>
                  <a:pt x="252" y="70"/>
                </a:cubicBezTo>
                <a:cubicBezTo>
                  <a:pt x="251" y="71"/>
                  <a:pt x="252" y="71"/>
                  <a:pt x="251" y="73"/>
                </a:cubicBezTo>
                <a:cubicBezTo>
                  <a:pt x="251" y="73"/>
                  <a:pt x="250" y="73"/>
                  <a:pt x="250" y="73"/>
                </a:cubicBezTo>
                <a:close/>
                <a:moveTo>
                  <a:pt x="262" y="258"/>
                </a:moveTo>
                <a:cubicBezTo>
                  <a:pt x="262" y="258"/>
                  <a:pt x="262" y="258"/>
                  <a:pt x="262" y="258"/>
                </a:cubicBezTo>
                <a:cubicBezTo>
                  <a:pt x="261" y="257"/>
                  <a:pt x="261" y="258"/>
                  <a:pt x="260" y="259"/>
                </a:cubicBezTo>
                <a:cubicBezTo>
                  <a:pt x="260" y="257"/>
                  <a:pt x="260" y="255"/>
                  <a:pt x="258" y="255"/>
                </a:cubicBezTo>
                <a:cubicBezTo>
                  <a:pt x="258" y="255"/>
                  <a:pt x="258" y="254"/>
                  <a:pt x="258" y="254"/>
                </a:cubicBezTo>
                <a:cubicBezTo>
                  <a:pt x="259" y="253"/>
                  <a:pt x="260" y="254"/>
                  <a:pt x="260" y="252"/>
                </a:cubicBezTo>
                <a:cubicBezTo>
                  <a:pt x="261" y="252"/>
                  <a:pt x="261" y="252"/>
                  <a:pt x="261" y="252"/>
                </a:cubicBezTo>
                <a:cubicBezTo>
                  <a:pt x="261" y="252"/>
                  <a:pt x="262" y="255"/>
                  <a:pt x="261" y="254"/>
                </a:cubicBezTo>
                <a:cubicBezTo>
                  <a:pt x="261" y="255"/>
                  <a:pt x="261" y="255"/>
                  <a:pt x="260" y="256"/>
                </a:cubicBezTo>
                <a:cubicBezTo>
                  <a:pt x="261" y="257"/>
                  <a:pt x="262" y="256"/>
                  <a:pt x="262" y="257"/>
                </a:cubicBezTo>
                <a:lnTo>
                  <a:pt x="262" y="258"/>
                </a:lnTo>
                <a:close/>
                <a:moveTo>
                  <a:pt x="263" y="85"/>
                </a:moveTo>
                <a:cubicBezTo>
                  <a:pt x="261" y="85"/>
                  <a:pt x="261" y="86"/>
                  <a:pt x="260" y="87"/>
                </a:cubicBezTo>
                <a:cubicBezTo>
                  <a:pt x="259" y="86"/>
                  <a:pt x="259" y="86"/>
                  <a:pt x="259" y="85"/>
                </a:cubicBezTo>
                <a:cubicBezTo>
                  <a:pt x="260" y="85"/>
                  <a:pt x="261" y="85"/>
                  <a:pt x="260" y="83"/>
                </a:cubicBezTo>
                <a:cubicBezTo>
                  <a:pt x="261" y="83"/>
                  <a:pt x="262" y="82"/>
                  <a:pt x="263" y="82"/>
                </a:cubicBezTo>
                <a:cubicBezTo>
                  <a:pt x="264" y="84"/>
                  <a:pt x="263" y="83"/>
                  <a:pt x="263" y="85"/>
                </a:cubicBezTo>
                <a:close/>
                <a:moveTo>
                  <a:pt x="264" y="263"/>
                </a:moveTo>
                <a:cubicBezTo>
                  <a:pt x="263" y="262"/>
                  <a:pt x="265" y="260"/>
                  <a:pt x="266" y="260"/>
                </a:cubicBezTo>
                <a:cubicBezTo>
                  <a:pt x="267" y="260"/>
                  <a:pt x="267" y="263"/>
                  <a:pt x="265" y="263"/>
                </a:cubicBezTo>
                <a:cubicBezTo>
                  <a:pt x="265" y="262"/>
                  <a:pt x="265" y="262"/>
                  <a:pt x="265" y="261"/>
                </a:cubicBezTo>
                <a:cubicBezTo>
                  <a:pt x="264" y="262"/>
                  <a:pt x="264" y="262"/>
                  <a:pt x="264" y="263"/>
                </a:cubicBezTo>
                <a:close/>
                <a:moveTo>
                  <a:pt x="266" y="257"/>
                </a:moveTo>
                <a:cubicBezTo>
                  <a:pt x="267" y="257"/>
                  <a:pt x="267" y="257"/>
                  <a:pt x="268" y="256"/>
                </a:cubicBezTo>
                <a:cubicBezTo>
                  <a:pt x="269" y="256"/>
                  <a:pt x="270" y="258"/>
                  <a:pt x="271" y="257"/>
                </a:cubicBezTo>
                <a:cubicBezTo>
                  <a:pt x="272" y="258"/>
                  <a:pt x="270" y="261"/>
                  <a:pt x="269" y="261"/>
                </a:cubicBezTo>
                <a:cubicBezTo>
                  <a:pt x="267" y="260"/>
                  <a:pt x="267" y="259"/>
                  <a:pt x="266" y="257"/>
                </a:cubicBezTo>
                <a:close/>
                <a:moveTo>
                  <a:pt x="267" y="278"/>
                </a:moveTo>
                <a:cubicBezTo>
                  <a:pt x="265" y="278"/>
                  <a:pt x="265" y="276"/>
                  <a:pt x="265" y="275"/>
                </a:cubicBezTo>
                <a:cubicBezTo>
                  <a:pt x="266" y="275"/>
                  <a:pt x="267" y="277"/>
                  <a:pt x="267" y="278"/>
                </a:cubicBezTo>
                <a:close/>
                <a:moveTo>
                  <a:pt x="266" y="264"/>
                </a:moveTo>
                <a:cubicBezTo>
                  <a:pt x="267" y="264"/>
                  <a:pt x="268" y="266"/>
                  <a:pt x="268" y="267"/>
                </a:cubicBezTo>
                <a:cubicBezTo>
                  <a:pt x="266" y="266"/>
                  <a:pt x="267" y="265"/>
                  <a:pt x="266" y="264"/>
                </a:cubicBezTo>
                <a:close/>
                <a:moveTo>
                  <a:pt x="269" y="276"/>
                </a:moveTo>
                <a:cubicBezTo>
                  <a:pt x="268" y="276"/>
                  <a:pt x="268" y="275"/>
                  <a:pt x="268" y="274"/>
                </a:cubicBezTo>
                <a:cubicBezTo>
                  <a:pt x="268" y="274"/>
                  <a:pt x="268" y="275"/>
                  <a:pt x="268" y="275"/>
                </a:cubicBezTo>
                <a:cubicBezTo>
                  <a:pt x="269" y="275"/>
                  <a:pt x="267" y="274"/>
                  <a:pt x="269" y="274"/>
                </a:cubicBezTo>
                <a:cubicBezTo>
                  <a:pt x="269" y="275"/>
                  <a:pt x="269" y="276"/>
                  <a:pt x="269" y="276"/>
                </a:cubicBezTo>
                <a:close/>
                <a:moveTo>
                  <a:pt x="271" y="271"/>
                </a:moveTo>
                <a:cubicBezTo>
                  <a:pt x="270" y="271"/>
                  <a:pt x="270" y="270"/>
                  <a:pt x="271" y="270"/>
                </a:cubicBezTo>
                <a:cubicBezTo>
                  <a:pt x="270" y="270"/>
                  <a:pt x="269" y="270"/>
                  <a:pt x="269" y="269"/>
                </a:cubicBezTo>
                <a:cubicBezTo>
                  <a:pt x="269" y="269"/>
                  <a:pt x="269" y="270"/>
                  <a:pt x="269" y="271"/>
                </a:cubicBezTo>
                <a:cubicBezTo>
                  <a:pt x="270" y="272"/>
                  <a:pt x="271" y="273"/>
                  <a:pt x="270" y="274"/>
                </a:cubicBezTo>
                <a:cubicBezTo>
                  <a:pt x="270" y="274"/>
                  <a:pt x="270" y="273"/>
                  <a:pt x="269" y="274"/>
                </a:cubicBezTo>
                <a:cubicBezTo>
                  <a:pt x="268" y="272"/>
                  <a:pt x="268" y="267"/>
                  <a:pt x="270" y="267"/>
                </a:cubicBezTo>
                <a:cubicBezTo>
                  <a:pt x="269" y="267"/>
                  <a:pt x="269" y="268"/>
                  <a:pt x="269" y="268"/>
                </a:cubicBezTo>
                <a:cubicBezTo>
                  <a:pt x="270" y="268"/>
                  <a:pt x="270" y="268"/>
                  <a:pt x="270" y="268"/>
                </a:cubicBezTo>
                <a:cubicBezTo>
                  <a:pt x="271" y="269"/>
                  <a:pt x="271" y="270"/>
                  <a:pt x="271" y="271"/>
                </a:cubicBezTo>
                <a:close/>
                <a:moveTo>
                  <a:pt x="272" y="265"/>
                </a:moveTo>
                <a:cubicBezTo>
                  <a:pt x="273" y="263"/>
                  <a:pt x="270" y="263"/>
                  <a:pt x="270" y="261"/>
                </a:cubicBezTo>
                <a:cubicBezTo>
                  <a:pt x="271" y="261"/>
                  <a:pt x="272" y="262"/>
                  <a:pt x="272" y="262"/>
                </a:cubicBezTo>
                <a:cubicBezTo>
                  <a:pt x="273" y="263"/>
                  <a:pt x="272" y="264"/>
                  <a:pt x="274" y="264"/>
                </a:cubicBezTo>
                <a:cubicBezTo>
                  <a:pt x="273" y="265"/>
                  <a:pt x="273" y="265"/>
                  <a:pt x="272" y="265"/>
                </a:cubicBezTo>
                <a:close/>
                <a:moveTo>
                  <a:pt x="274" y="261"/>
                </a:moveTo>
                <a:cubicBezTo>
                  <a:pt x="274" y="262"/>
                  <a:pt x="273" y="262"/>
                  <a:pt x="273" y="263"/>
                </a:cubicBezTo>
                <a:cubicBezTo>
                  <a:pt x="272" y="262"/>
                  <a:pt x="273" y="262"/>
                  <a:pt x="272" y="261"/>
                </a:cubicBezTo>
                <a:cubicBezTo>
                  <a:pt x="273" y="261"/>
                  <a:pt x="273" y="261"/>
                  <a:pt x="273" y="261"/>
                </a:cubicBezTo>
                <a:cubicBezTo>
                  <a:pt x="273" y="261"/>
                  <a:pt x="273" y="261"/>
                  <a:pt x="273" y="261"/>
                </a:cubicBezTo>
                <a:cubicBezTo>
                  <a:pt x="273" y="261"/>
                  <a:pt x="273" y="262"/>
                  <a:pt x="274" y="261"/>
                </a:cubicBezTo>
                <a:close/>
                <a:moveTo>
                  <a:pt x="277" y="268"/>
                </a:moveTo>
                <a:cubicBezTo>
                  <a:pt x="277" y="267"/>
                  <a:pt x="278" y="267"/>
                  <a:pt x="277" y="266"/>
                </a:cubicBezTo>
                <a:cubicBezTo>
                  <a:pt x="277" y="266"/>
                  <a:pt x="277" y="267"/>
                  <a:pt x="276" y="267"/>
                </a:cubicBezTo>
                <a:cubicBezTo>
                  <a:pt x="277" y="269"/>
                  <a:pt x="277" y="271"/>
                  <a:pt x="275" y="271"/>
                </a:cubicBezTo>
                <a:cubicBezTo>
                  <a:pt x="275" y="271"/>
                  <a:pt x="275" y="270"/>
                  <a:pt x="275" y="270"/>
                </a:cubicBezTo>
                <a:cubicBezTo>
                  <a:pt x="275" y="270"/>
                  <a:pt x="275" y="270"/>
                  <a:pt x="275" y="270"/>
                </a:cubicBezTo>
                <a:cubicBezTo>
                  <a:pt x="275" y="268"/>
                  <a:pt x="276" y="268"/>
                  <a:pt x="276" y="266"/>
                </a:cubicBezTo>
                <a:cubicBezTo>
                  <a:pt x="275" y="266"/>
                  <a:pt x="275" y="267"/>
                  <a:pt x="275" y="268"/>
                </a:cubicBezTo>
                <a:cubicBezTo>
                  <a:pt x="274" y="268"/>
                  <a:pt x="274" y="268"/>
                  <a:pt x="274" y="268"/>
                </a:cubicBezTo>
                <a:cubicBezTo>
                  <a:pt x="274" y="267"/>
                  <a:pt x="274" y="266"/>
                  <a:pt x="273" y="266"/>
                </a:cubicBezTo>
                <a:cubicBezTo>
                  <a:pt x="274" y="265"/>
                  <a:pt x="274" y="264"/>
                  <a:pt x="274" y="263"/>
                </a:cubicBezTo>
                <a:cubicBezTo>
                  <a:pt x="276" y="263"/>
                  <a:pt x="276" y="266"/>
                  <a:pt x="278" y="266"/>
                </a:cubicBezTo>
                <a:cubicBezTo>
                  <a:pt x="278" y="267"/>
                  <a:pt x="278" y="267"/>
                  <a:pt x="277" y="268"/>
                </a:cubicBezTo>
                <a:close/>
                <a:moveTo>
                  <a:pt x="287" y="298"/>
                </a:moveTo>
                <a:cubicBezTo>
                  <a:pt x="286" y="296"/>
                  <a:pt x="285" y="295"/>
                  <a:pt x="285" y="293"/>
                </a:cubicBezTo>
                <a:cubicBezTo>
                  <a:pt x="288" y="292"/>
                  <a:pt x="290" y="294"/>
                  <a:pt x="291" y="296"/>
                </a:cubicBezTo>
                <a:cubicBezTo>
                  <a:pt x="289" y="296"/>
                  <a:pt x="288" y="298"/>
                  <a:pt x="287" y="298"/>
                </a:cubicBezTo>
                <a:close/>
                <a:moveTo>
                  <a:pt x="295" y="291"/>
                </a:moveTo>
                <a:cubicBezTo>
                  <a:pt x="294" y="291"/>
                  <a:pt x="292" y="291"/>
                  <a:pt x="291" y="291"/>
                </a:cubicBezTo>
                <a:cubicBezTo>
                  <a:pt x="293" y="292"/>
                  <a:pt x="294" y="292"/>
                  <a:pt x="295" y="292"/>
                </a:cubicBezTo>
                <a:cubicBezTo>
                  <a:pt x="295" y="294"/>
                  <a:pt x="293" y="294"/>
                  <a:pt x="292" y="295"/>
                </a:cubicBezTo>
                <a:cubicBezTo>
                  <a:pt x="289" y="294"/>
                  <a:pt x="289" y="291"/>
                  <a:pt x="285" y="292"/>
                </a:cubicBezTo>
                <a:cubicBezTo>
                  <a:pt x="283" y="290"/>
                  <a:pt x="282" y="287"/>
                  <a:pt x="281" y="285"/>
                </a:cubicBezTo>
                <a:cubicBezTo>
                  <a:pt x="283" y="284"/>
                  <a:pt x="284" y="284"/>
                  <a:pt x="286" y="285"/>
                </a:cubicBezTo>
                <a:cubicBezTo>
                  <a:pt x="285" y="286"/>
                  <a:pt x="285" y="286"/>
                  <a:pt x="285" y="287"/>
                </a:cubicBezTo>
                <a:cubicBezTo>
                  <a:pt x="284" y="286"/>
                  <a:pt x="284" y="286"/>
                  <a:pt x="284" y="286"/>
                </a:cubicBezTo>
                <a:cubicBezTo>
                  <a:pt x="281" y="289"/>
                  <a:pt x="287" y="289"/>
                  <a:pt x="289" y="290"/>
                </a:cubicBezTo>
                <a:cubicBezTo>
                  <a:pt x="288" y="289"/>
                  <a:pt x="288" y="290"/>
                  <a:pt x="288" y="289"/>
                </a:cubicBezTo>
                <a:cubicBezTo>
                  <a:pt x="288" y="289"/>
                  <a:pt x="289" y="288"/>
                  <a:pt x="290" y="287"/>
                </a:cubicBezTo>
                <a:cubicBezTo>
                  <a:pt x="290" y="287"/>
                  <a:pt x="290" y="288"/>
                  <a:pt x="291" y="288"/>
                </a:cubicBezTo>
                <a:cubicBezTo>
                  <a:pt x="292" y="287"/>
                  <a:pt x="290" y="287"/>
                  <a:pt x="291" y="285"/>
                </a:cubicBezTo>
                <a:cubicBezTo>
                  <a:pt x="292" y="287"/>
                  <a:pt x="293" y="288"/>
                  <a:pt x="295" y="288"/>
                </a:cubicBezTo>
                <a:cubicBezTo>
                  <a:pt x="295" y="289"/>
                  <a:pt x="295" y="289"/>
                  <a:pt x="296" y="288"/>
                </a:cubicBezTo>
                <a:cubicBezTo>
                  <a:pt x="295" y="289"/>
                  <a:pt x="296" y="289"/>
                  <a:pt x="296" y="290"/>
                </a:cubicBezTo>
                <a:cubicBezTo>
                  <a:pt x="296" y="291"/>
                  <a:pt x="295" y="290"/>
                  <a:pt x="295" y="291"/>
                </a:cubicBezTo>
                <a:close/>
                <a:moveTo>
                  <a:pt x="312" y="302"/>
                </a:moveTo>
                <a:cubicBezTo>
                  <a:pt x="311" y="302"/>
                  <a:pt x="312" y="301"/>
                  <a:pt x="312" y="300"/>
                </a:cubicBezTo>
                <a:cubicBezTo>
                  <a:pt x="313" y="300"/>
                  <a:pt x="313" y="302"/>
                  <a:pt x="312" y="302"/>
                </a:cubicBezTo>
                <a:close/>
                <a:moveTo>
                  <a:pt x="316" y="280"/>
                </a:moveTo>
                <a:cubicBezTo>
                  <a:pt x="316" y="279"/>
                  <a:pt x="314" y="280"/>
                  <a:pt x="314" y="279"/>
                </a:cubicBezTo>
                <a:cubicBezTo>
                  <a:pt x="313" y="281"/>
                  <a:pt x="311" y="281"/>
                  <a:pt x="310" y="282"/>
                </a:cubicBezTo>
                <a:cubicBezTo>
                  <a:pt x="309" y="281"/>
                  <a:pt x="308" y="281"/>
                  <a:pt x="306" y="280"/>
                </a:cubicBezTo>
                <a:cubicBezTo>
                  <a:pt x="305" y="280"/>
                  <a:pt x="306" y="281"/>
                  <a:pt x="306" y="281"/>
                </a:cubicBezTo>
                <a:cubicBezTo>
                  <a:pt x="306" y="283"/>
                  <a:pt x="309" y="282"/>
                  <a:pt x="309" y="282"/>
                </a:cubicBezTo>
                <a:cubicBezTo>
                  <a:pt x="305" y="286"/>
                  <a:pt x="310" y="292"/>
                  <a:pt x="314" y="293"/>
                </a:cubicBezTo>
                <a:cubicBezTo>
                  <a:pt x="314" y="294"/>
                  <a:pt x="315" y="294"/>
                  <a:pt x="315" y="294"/>
                </a:cubicBezTo>
                <a:cubicBezTo>
                  <a:pt x="314" y="297"/>
                  <a:pt x="312" y="295"/>
                  <a:pt x="310" y="296"/>
                </a:cubicBezTo>
                <a:cubicBezTo>
                  <a:pt x="310" y="293"/>
                  <a:pt x="310" y="290"/>
                  <a:pt x="307" y="290"/>
                </a:cubicBezTo>
                <a:cubicBezTo>
                  <a:pt x="307" y="289"/>
                  <a:pt x="306" y="287"/>
                  <a:pt x="305" y="287"/>
                </a:cubicBezTo>
                <a:cubicBezTo>
                  <a:pt x="304" y="284"/>
                  <a:pt x="304" y="279"/>
                  <a:pt x="305" y="276"/>
                </a:cubicBezTo>
                <a:cubicBezTo>
                  <a:pt x="305" y="277"/>
                  <a:pt x="306" y="278"/>
                  <a:pt x="307" y="278"/>
                </a:cubicBezTo>
                <a:cubicBezTo>
                  <a:pt x="308" y="278"/>
                  <a:pt x="307" y="277"/>
                  <a:pt x="308" y="277"/>
                </a:cubicBezTo>
                <a:cubicBezTo>
                  <a:pt x="309" y="277"/>
                  <a:pt x="309" y="278"/>
                  <a:pt x="310" y="278"/>
                </a:cubicBezTo>
                <a:cubicBezTo>
                  <a:pt x="311" y="278"/>
                  <a:pt x="311" y="278"/>
                  <a:pt x="311" y="277"/>
                </a:cubicBezTo>
                <a:cubicBezTo>
                  <a:pt x="311" y="278"/>
                  <a:pt x="312" y="279"/>
                  <a:pt x="313" y="279"/>
                </a:cubicBezTo>
                <a:cubicBezTo>
                  <a:pt x="314" y="278"/>
                  <a:pt x="314" y="277"/>
                  <a:pt x="315" y="277"/>
                </a:cubicBezTo>
                <a:cubicBezTo>
                  <a:pt x="316" y="277"/>
                  <a:pt x="317" y="277"/>
                  <a:pt x="317" y="279"/>
                </a:cubicBezTo>
                <a:cubicBezTo>
                  <a:pt x="317" y="279"/>
                  <a:pt x="316" y="279"/>
                  <a:pt x="316" y="280"/>
                </a:cubicBezTo>
                <a:close/>
                <a:moveTo>
                  <a:pt x="324" y="272"/>
                </a:moveTo>
                <a:cubicBezTo>
                  <a:pt x="324" y="273"/>
                  <a:pt x="324" y="273"/>
                  <a:pt x="324" y="274"/>
                </a:cubicBezTo>
                <a:cubicBezTo>
                  <a:pt x="324" y="274"/>
                  <a:pt x="323" y="274"/>
                  <a:pt x="323" y="275"/>
                </a:cubicBezTo>
                <a:cubicBezTo>
                  <a:pt x="322" y="274"/>
                  <a:pt x="321" y="275"/>
                  <a:pt x="321" y="273"/>
                </a:cubicBezTo>
                <a:cubicBezTo>
                  <a:pt x="322" y="273"/>
                  <a:pt x="322" y="271"/>
                  <a:pt x="324" y="272"/>
                </a:cubicBezTo>
                <a:close/>
                <a:moveTo>
                  <a:pt x="330" y="84"/>
                </a:moveTo>
                <a:cubicBezTo>
                  <a:pt x="330" y="84"/>
                  <a:pt x="329" y="84"/>
                  <a:pt x="329" y="84"/>
                </a:cubicBezTo>
                <a:cubicBezTo>
                  <a:pt x="327" y="85"/>
                  <a:pt x="325" y="85"/>
                  <a:pt x="323" y="85"/>
                </a:cubicBezTo>
                <a:cubicBezTo>
                  <a:pt x="321" y="85"/>
                  <a:pt x="320" y="86"/>
                  <a:pt x="318" y="86"/>
                </a:cubicBezTo>
                <a:cubicBezTo>
                  <a:pt x="317" y="83"/>
                  <a:pt x="315" y="84"/>
                  <a:pt x="313" y="84"/>
                </a:cubicBezTo>
                <a:cubicBezTo>
                  <a:pt x="309" y="84"/>
                  <a:pt x="306" y="81"/>
                  <a:pt x="302" y="82"/>
                </a:cubicBezTo>
                <a:cubicBezTo>
                  <a:pt x="299" y="79"/>
                  <a:pt x="299" y="74"/>
                  <a:pt x="296" y="72"/>
                </a:cubicBezTo>
                <a:cubicBezTo>
                  <a:pt x="294" y="73"/>
                  <a:pt x="294" y="71"/>
                  <a:pt x="292" y="71"/>
                </a:cubicBezTo>
                <a:cubicBezTo>
                  <a:pt x="291" y="71"/>
                  <a:pt x="292" y="73"/>
                  <a:pt x="291" y="73"/>
                </a:cubicBezTo>
                <a:cubicBezTo>
                  <a:pt x="289" y="72"/>
                  <a:pt x="289" y="74"/>
                  <a:pt x="287" y="75"/>
                </a:cubicBezTo>
                <a:cubicBezTo>
                  <a:pt x="287" y="75"/>
                  <a:pt x="287" y="74"/>
                  <a:pt x="286" y="74"/>
                </a:cubicBezTo>
                <a:cubicBezTo>
                  <a:pt x="284" y="75"/>
                  <a:pt x="285" y="78"/>
                  <a:pt x="283" y="80"/>
                </a:cubicBezTo>
                <a:cubicBezTo>
                  <a:pt x="283" y="79"/>
                  <a:pt x="282" y="79"/>
                  <a:pt x="282" y="79"/>
                </a:cubicBezTo>
                <a:cubicBezTo>
                  <a:pt x="278" y="80"/>
                  <a:pt x="275" y="79"/>
                  <a:pt x="272" y="81"/>
                </a:cubicBezTo>
                <a:cubicBezTo>
                  <a:pt x="272" y="80"/>
                  <a:pt x="269" y="81"/>
                  <a:pt x="269" y="80"/>
                </a:cubicBezTo>
                <a:cubicBezTo>
                  <a:pt x="269" y="81"/>
                  <a:pt x="268" y="80"/>
                  <a:pt x="267" y="81"/>
                </a:cubicBezTo>
                <a:cubicBezTo>
                  <a:pt x="267" y="82"/>
                  <a:pt x="268" y="81"/>
                  <a:pt x="268" y="81"/>
                </a:cubicBezTo>
                <a:cubicBezTo>
                  <a:pt x="268" y="82"/>
                  <a:pt x="267" y="83"/>
                  <a:pt x="266" y="83"/>
                </a:cubicBezTo>
                <a:cubicBezTo>
                  <a:pt x="266" y="82"/>
                  <a:pt x="266" y="81"/>
                  <a:pt x="267" y="82"/>
                </a:cubicBezTo>
                <a:cubicBezTo>
                  <a:pt x="266" y="81"/>
                  <a:pt x="265" y="81"/>
                  <a:pt x="264" y="82"/>
                </a:cubicBezTo>
                <a:cubicBezTo>
                  <a:pt x="265" y="83"/>
                  <a:pt x="265" y="83"/>
                  <a:pt x="264" y="84"/>
                </a:cubicBezTo>
                <a:cubicBezTo>
                  <a:pt x="264" y="83"/>
                  <a:pt x="263" y="82"/>
                  <a:pt x="264" y="82"/>
                </a:cubicBezTo>
                <a:cubicBezTo>
                  <a:pt x="263" y="81"/>
                  <a:pt x="261" y="82"/>
                  <a:pt x="259" y="81"/>
                </a:cubicBezTo>
                <a:cubicBezTo>
                  <a:pt x="258" y="81"/>
                  <a:pt x="259" y="80"/>
                  <a:pt x="258" y="81"/>
                </a:cubicBezTo>
                <a:cubicBezTo>
                  <a:pt x="258" y="80"/>
                  <a:pt x="258" y="80"/>
                  <a:pt x="259" y="80"/>
                </a:cubicBezTo>
                <a:cubicBezTo>
                  <a:pt x="258" y="79"/>
                  <a:pt x="257" y="80"/>
                  <a:pt x="257" y="81"/>
                </a:cubicBezTo>
                <a:cubicBezTo>
                  <a:pt x="256" y="80"/>
                  <a:pt x="256" y="80"/>
                  <a:pt x="255" y="80"/>
                </a:cubicBezTo>
                <a:cubicBezTo>
                  <a:pt x="256" y="79"/>
                  <a:pt x="255" y="78"/>
                  <a:pt x="255" y="77"/>
                </a:cubicBezTo>
                <a:cubicBezTo>
                  <a:pt x="255" y="76"/>
                  <a:pt x="254" y="78"/>
                  <a:pt x="255" y="76"/>
                </a:cubicBezTo>
                <a:cubicBezTo>
                  <a:pt x="253" y="77"/>
                  <a:pt x="254" y="80"/>
                  <a:pt x="251" y="79"/>
                </a:cubicBezTo>
                <a:cubicBezTo>
                  <a:pt x="251" y="77"/>
                  <a:pt x="254" y="78"/>
                  <a:pt x="253" y="76"/>
                </a:cubicBezTo>
                <a:cubicBezTo>
                  <a:pt x="255" y="77"/>
                  <a:pt x="255" y="74"/>
                  <a:pt x="256" y="75"/>
                </a:cubicBezTo>
                <a:cubicBezTo>
                  <a:pt x="256" y="72"/>
                  <a:pt x="259" y="71"/>
                  <a:pt x="259" y="68"/>
                </a:cubicBezTo>
                <a:cubicBezTo>
                  <a:pt x="262" y="68"/>
                  <a:pt x="262" y="67"/>
                  <a:pt x="264" y="67"/>
                </a:cubicBezTo>
                <a:cubicBezTo>
                  <a:pt x="264" y="66"/>
                  <a:pt x="263" y="66"/>
                  <a:pt x="263" y="66"/>
                </a:cubicBezTo>
                <a:cubicBezTo>
                  <a:pt x="265" y="65"/>
                  <a:pt x="266" y="64"/>
                  <a:pt x="268" y="63"/>
                </a:cubicBezTo>
                <a:cubicBezTo>
                  <a:pt x="269" y="63"/>
                  <a:pt x="268" y="63"/>
                  <a:pt x="268" y="62"/>
                </a:cubicBezTo>
                <a:cubicBezTo>
                  <a:pt x="269" y="62"/>
                  <a:pt x="269" y="62"/>
                  <a:pt x="270" y="62"/>
                </a:cubicBezTo>
                <a:cubicBezTo>
                  <a:pt x="269" y="63"/>
                  <a:pt x="269" y="64"/>
                  <a:pt x="269" y="65"/>
                </a:cubicBezTo>
                <a:cubicBezTo>
                  <a:pt x="270" y="65"/>
                  <a:pt x="271" y="62"/>
                  <a:pt x="270" y="62"/>
                </a:cubicBezTo>
                <a:cubicBezTo>
                  <a:pt x="276" y="60"/>
                  <a:pt x="282" y="57"/>
                  <a:pt x="290" y="57"/>
                </a:cubicBezTo>
                <a:cubicBezTo>
                  <a:pt x="290" y="56"/>
                  <a:pt x="289" y="56"/>
                  <a:pt x="290" y="56"/>
                </a:cubicBezTo>
                <a:cubicBezTo>
                  <a:pt x="287" y="56"/>
                  <a:pt x="287" y="56"/>
                  <a:pt x="287" y="56"/>
                </a:cubicBezTo>
                <a:cubicBezTo>
                  <a:pt x="290" y="54"/>
                  <a:pt x="292" y="52"/>
                  <a:pt x="295" y="52"/>
                </a:cubicBezTo>
                <a:cubicBezTo>
                  <a:pt x="295" y="51"/>
                  <a:pt x="295" y="51"/>
                  <a:pt x="296" y="50"/>
                </a:cubicBezTo>
                <a:cubicBezTo>
                  <a:pt x="300" y="50"/>
                  <a:pt x="305" y="45"/>
                  <a:pt x="311" y="44"/>
                </a:cubicBezTo>
                <a:cubicBezTo>
                  <a:pt x="315" y="43"/>
                  <a:pt x="317" y="46"/>
                  <a:pt x="320" y="47"/>
                </a:cubicBezTo>
                <a:cubicBezTo>
                  <a:pt x="321" y="45"/>
                  <a:pt x="319" y="44"/>
                  <a:pt x="320" y="42"/>
                </a:cubicBezTo>
                <a:cubicBezTo>
                  <a:pt x="319" y="42"/>
                  <a:pt x="319" y="43"/>
                  <a:pt x="318" y="42"/>
                </a:cubicBezTo>
                <a:cubicBezTo>
                  <a:pt x="318" y="42"/>
                  <a:pt x="318" y="42"/>
                  <a:pt x="318" y="42"/>
                </a:cubicBezTo>
                <a:cubicBezTo>
                  <a:pt x="319" y="41"/>
                  <a:pt x="320" y="41"/>
                  <a:pt x="322" y="40"/>
                </a:cubicBezTo>
                <a:cubicBezTo>
                  <a:pt x="323" y="42"/>
                  <a:pt x="325" y="44"/>
                  <a:pt x="328" y="45"/>
                </a:cubicBezTo>
                <a:cubicBezTo>
                  <a:pt x="327" y="46"/>
                  <a:pt x="325" y="48"/>
                  <a:pt x="323" y="48"/>
                </a:cubicBezTo>
                <a:cubicBezTo>
                  <a:pt x="323" y="49"/>
                  <a:pt x="325" y="48"/>
                  <a:pt x="324" y="50"/>
                </a:cubicBezTo>
                <a:cubicBezTo>
                  <a:pt x="325" y="48"/>
                  <a:pt x="327" y="47"/>
                  <a:pt x="329" y="45"/>
                </a:cubicBezTo>
                <a:cubicBezTo>
                  <a:pt x="330" y="47"/>
                  <a:pt x="333" y="46"/>
                  <a:pt x="334" y="47"/>
                </a:cubicBezTo>
                <a:cubicBezTo>
                  <a:pt x="334" y="47"/>
                  <a:pt x="335" y="48"/>
                  <a:pt x="335" y="47"/>
                </a:cubicBezTo>
                <a:cubicBezTo>
                  <a:pt x="338" y="50"/>
                  <a:pt x="344" y="50"/>
                  <a:pt x="343" y="56"/>
                </a:cubicBezTo>
                <a:cubicBezTo>
                  <a:pt x="345" y="58"/>
                  <a:pt x="347" y="56"/>
                  <a:pt x="349" y="58"/>
                </a:cubicBezTo>
                <a:cubicBezTo>
                  <a:pt x="350" y="62"/>
                  <a:pt x="354" y="63"/>
                  <a:pt x="353" y="68"/>
                </a:cubicBezTo>
                <a:cubicBezTo>
                  <a:pt x="354" y="69"/>
                  <a:pt x="354" y="71"/>
                  <a:pt x="355" y="74"/>
                </a:cubicBezTo>
                <a:cubicBezTo>
                  <a:pt x="353" y="75"/>
                  <a:pt x="351" y="76"/>
                  <a:pt x="348" y="77"/>
                </a:cubicBezTo>
                <a:cubicBezTo>
                  <a:pt x="346" y="79"/>
                  <a:pt x="346" y="80"/>
                  <a:pt x="344" y="80"/>
                </a:cubicBezTo>
                <a:cubicBezTo>
                  <a:pt x="342" y="80"/>
                  <a:pt x="340" y="82"/>
                  <a:pt x="338" y="82"/>
                </a:cubicBezTo>
                <a:cubicBezTo>
                  <a:pt x="336" y="83"/>
                  <a:pt x="334" y="84"/>
                  <a:pt x="331" y="84"/>
                </a:cubicBezTo>
                <a:cubicBezTo>
                  <a:pt x="331" y="84"/>
                  <a:pt x="330" y="84"/>
                  <a:pt x="330" y="84"/>
                </a:cubicBezTo>
                <a:close/>
                <a:moveTo>
                  <a:pt x="349" y="90"/>
                </a:moveTo>
                <a:cubicBezTo>
                  <a:pt x="344" y="92"/>
                  <a:pt x="334" y="95"/>
                  <a:pt x="332" y="88"/>
                </a:cubicBezTo>
                <a:cubicBezTo>
                  <a:pt x="335" y="84"/>
                  <a:pt x="340" y="84"/>
                  <a:pt x="343" y="83"/>
                </a:cubicBezTo>
                <a:cubicBezTo>
                  <a:pt x="343" y="83"/>
                  <a:pt x="343" y="84"/>
                  <a:pt x="343" y="84"/>
                </a:cubicBezTo>
                <a:cubicBezTo>
                  <a:pt x="344" y="84"/>
                  <a:pt x="345" y="83"/>
                  <a:pt x="345" y="82"/>
                </a:cubicBezTo>
                <a:cubicBezTo>
                  <a:pt x="348" y="83"/>
                  <a:pt x="354" y="83"/>
                  <a:pt x="355" y="87"/>
                </a:cubicBezTo>
                <a:cubicBezTo>
                  <a:pt x="353" y="88"/>
                  <a:pt x="350" y="89"/>
                  <a:pt x="349" y="90"/>
                </a:cubicBezTo>
                <a:close/>
                <a:moveTo>
                  <a:pt x="327" y="22"/>
                </a:moveTo>
                <a:cubicBezTo>
                  <a:pt x="327" y="21"/>
                  <a:pt x="327" y="21"/>
                  <a:pt x="327" y="20"/>
                </a:cubicBezTo>
                <a:cubicBezTo>
                  <a:pt x="325" y="22"/>
                  <a:pt x="324" y="23"/>
                  <a:pt x="323" y="25"/>
                </a:cubicBezTo>
                <a:cubicBezTo>
                  <a:pt x="325" y="24"/>
                  <a:pt x="325" y="22"/>
                  <a:pt x="327" y="22"/>
                </a:cubicBezTo>
                <a:close/>
                <a:moveTo>
                  <a:pt x="328" y="20"/>
                </a:moveTo>
                <a:cubicBezTo>
                  <a:pt x="328" y="20"/>
                  <a:pt x="328" y="20"/>
                  <a:pt x="327" y="20"/>
                </a:cubicBezTo>
                <a:cubicBezTo>
                  <a:pt x="328" y="20"/>
                  <a:pt x="328" y="20"/>
                  <a:pt x="328" y="20"/>
                </a:cubicBezTo>
                <a:cubicBezTo>
                  <a:pt x="328" y="20"/>
                  <a:pt x="328" y="20"/>
                  <a:pt x="328" y="20"/>
                </a:cubicBezTo>
                <a:close/>
                <a:moveTo>
                  <a:pt x="332" y="15"/>
                </a:moveTo>
                <a:cubicBezTo>
                  <a:pt x="329" y="16"/>
                  <a:pt x="327" y="18"/>
                  <a:pt x="328" y="20"/>
                </a:cubicBezTo>
                <a:cubicBezTo>
                  <a:pt x="329" y="18"/>
                  <a:pt x="332" y="18"/>
                  <a:pt x="332" y="15"/>
                </a:cubicBezTo>
                <a:close/>
                <a:moveTo>
                  <a:pt x="419" y="19"/>
                </a:moveTo>
                <a:cubicBezTo>
                  <a:pt x="419" y="20"/>
                  <a:pt x="417" y="21"/>
                  <a:pt x="419" y="21"/>
                </a:cubicBezTo>
                <a:cubicBezTo>
                  <a:pt x="419" y="19"/>
                  <a:pt x="420" y="20"/>
                  <a:pt x="421" y="20"/>
                </a:cubicBezTo>
                <a:cubicBezTo>
                  <a:pt x="421" y="18"/>
                  <a:pt x="421" y="18"/>
                  <a:pt x="420" y="16"/>
                </a:cubicBezTo>
                <a:cubicBezTo>
                  <a:pt x="418" y="16"/>
                  <a:pt x="416" y="19"/>
                  <a:pt x="415" y="20"/>
                </a:cubicBezTo>
                <a:cubicBezTo>
                  <a:pt x="416" y="20"/>
                  <a:pt x="416" y="21"/>
                  <a:pt x="416" y="21"/>
                </a:cubicBezTo>
                <a:cubicBezTo>
                  <a:pt x="417" y="19"/>
                  <a:pt x="418" y="20"/>
                  <a:pt x="419" y="19"/>
                </a:cubicBezTo>
                <a:close/>
                <a:moveTo>
                  <a:pt x="415" y="21"/>
                </a:moveTo>
                <a:cubicBezTo>
                  <a:pt x="415" y="21"/>
                  <a:pt x="415" y="20"/>
                  <a:pt x="415" y="20"/>
                </a:cubicBezTo>
                <a:cubicBezTo>
                  <a:pt x="415" y="20"/>
                  <a:pt x="415" y="20"/>
                  <a:pt x="415" y="21"/>
                </a:cubicBezTo>
                <a:close/>
                <a:moveTo>
                  <a:pt x="274" y="74"/>
                </a:moveTo>
                <a:cubicBezTo>
                  <a:pt x="273" y="74"/>
                  <a:pt x="273" y="73"/>
                  <a:pt x="272" y="74"/>
                </a:cubicBezTo>
                <a:cubicBezTo>
                  <a:pt x="272" y="73"/>
                  <a:pt x="272" y="73"/>
                  <a:pt x="272" y="72"/>
                </a:cubicBezTo>
                <a:cubicBezTo>
                  <a:pt x="273" y="72"/>
                  <a:pt x="273" y="71"/>
                  <a:pt x="273" y="71"/>
                </a:cubicBezTo>
                <a:cubicBezTo>
                  <a:pt x="272" y="72"/>
                  <a:pt x="272" y="71"/>
                  <a:pt x="271" y="72"/>
                </a:cubicBezTo>
                <a:cubicBezTo>
                  <a:pt x="271" y="72"/>
                  <a:pt x="271" y="73"/>
                  <a:pt x="271" y="73"/>
                </a:cubicBezTo>
                <a:cubicBezTo>
                  <a:pt x="270" y="73"/>
                  <a:pt x="269" y="74"/>
                  <a:pt x="269" y="74"/>
                </a:cubicBezTo>
                <a:cubicBezTo>
                  <a:pt x="271" y="74"/>
                  <a:pt x="272" y="75"/>
                  <a:pt x="274" y="74"/>
                </a:cubicBezTo>
                <a:cubicBezTo>
                  <a:pt x="274" y="75"/>
                  <a:pt x="273" y="75"/>
                  <a:pt x="273" y="75"/>
                </a:cubicBezTo>
                <a:cubicBezTo>
                  <a:pt x="274" y="75"/>
                  <a:pt x="274" y="76"/>
                  <a:pt x="275" y="75"/>
                </a:cubicBezTo>
                <a:cubicBezTo>
                  <a:pt x="275" y="74"/>
                  <a:pt x="274" y="75"/>
                  <a:pt x="274" y="74"/>
                </a:cubicBezTo>
                <a:close/>
                <a:moveTo>
                  <a:pt x="563" y="128"/>
                </a:moveTo>
                <a:cubicBezTo>
                  <a:pt x="563" y="128"/>
                  <a:pt x="563" y="128"/>
                  <a:pt x="563" y="128"/>
                </a:cubicBezTo>
                <a:cubicBezTo>
                  <a:pt x="563" y="128"/>
                  <a:pt x="563" y="128"/>
                  <a:pt x="563" y="128"/>
                </a:cubicBezTo>
                <a:cubicBezTo>
                  <a:pt x="563" y="128"/>
                  <a:pt x="563" y="128"/>
                  <a:pt x="563" y="128"/>
                </a:cubicBezTo>
                <a:close/>
                <a:moveTo>
                  <a:pt x="563" y="126"/>
                </a:moveTo>
                <a:cubicBezTo>
                  <a:pt x="563" y="127"/>
                  <a:pt x="563" y="127"/>
                  <a:pt x="563" y="126"/>
                </a:cubicBezTo>
                <a:cubicBezTo>
                  <a:pt x="563" y="127"/>
                  <a:pt x="563" y="128"/>
                  <a:pt x="563" y="128"/>
                </a:cubicBezTo>
                <a:cubicBezTo>
                  <a:pt x="564" y="127"/>
                  <a:pt x="564" y="127"/>
                  <a:pt x="563" y="126"/>
                </a:cubicBezTo>
                <a:close/>
                <a:moveTo>
                  <a:pt x="567" y="129"/>
                </a:moveTo>
                <a:cubicBezTo>
                  <a:pt x="568" y="129"/>
                  <a:pt x="568" y="129"/>
                  <a:pt x="568" y="130"/>
                </a:cubicBezTo>
                <a:cubicBezTo>
                  <a:pt x="567" y="129"/>
                  <a:pt x="567" y="130"/>
                  <a:pt x="567" y="131"/>
                </a:cubicBezTo>
                <a:cubicBezTo>
                  <a:pt x="567" y="129"/>
                  <a:pt x="565" y="128"/>
                  <a:pt x="565" y="126"/>
                </a:cubicBezTo>
                <a:cubicBezTo>
                  <a:pt x="564" y="127"/>
                  <a:pt x="565" y="128"/>
                  <a:pt x="563" y="128"/>
                </a:cubicBezTo>
                <a:cubicBezTo>
                  <a:pt x="564" y="128"/>
                  <a:pt x="564" y="129"/>
                  <a:pt x="564" y="129"/>
                </a:cubicBezTo>
                <a:cubicBezTo>
                  <a:pt x="563" y="128"/>
                  <a:pt x="563" y="130"/>
                  <a:pt x="563" y="130"/>
                </a:cubicBezTo>
                <a:cubicBezTo>
                  <a:pt x="562" y="129"/>
                  <a:pt x="562" y="129"/>
                  <a:pt x="562" y="128"/>
                </a:cubicBezTo>
                <a:cubicBezTo>
                  <a:pt x="561" y="128"/>
                  <a:pt x="561" y="129"/>
                  <a:pt x="560" y="129"/>
                </a:cubicBezTo>
                <a:cubicBezTo>
                  <a:pt x="559" y="131"/>
                  <a:pt x="559" y="133"/>
                  <a:pt x="559" y="135"/>
                </a:cubicBezTo>
                <a:cubicBezTo>
                  <a:pt x="560" y="135"/>
                  <a:pt x="561" y="135"/>
                  <a:pt x="560" y="136"/>
                </a:cubicBezTo>
                <a:cubicBezTo>
                  <a:pt x="560" y="137"/>
                  <a:pt x="561" y="136"/>
                  <a:pt x="561" y="135"/>
                </a:cubicBezTo>
                <a:cubicBezTo>
                  <a:pt x="562" y="136"/>
                  <a:pt x="563" y="137"/>
                  <a:pt x="563" y="137"/>
                </a:cubicBezTo>
                <a:cubicBezTo>
                  <a:pt x="563" y="137"/>
                  <a:pt x="563" y="136"/>
                  <a:pt x="564" y="136"/>
                </a:cubicBezTo>
                <a:cubicBezTo>
                  <a:pt x="564" y="136"/>
                  <a:pt x="564" y="137"/>
                  <a:pt x="564" y="137"/>
                </a:cubicBezTo>
                <a:cubicBezTo>
                  <a:pt x="565" y="136"/>
                  <a:pt x="564" y="135"/>
                  <a:pt x="565" y="135"/>
                </a:cubicBezTo>
                <a:cubicBezTo>
                  <a:pt x="565" y="136"/>
                  <a:pt x="566" y="136"/>
                  <a:pt x="566" y="137"/>
                </a:cubicBezTo>
                <a:cubicBezTo>
                  <a:pt x="566" y="136"/>
                  <a:pt x="567" y="135"/>
                  <a:pt x="566" y="135"/>
                </a:cubicBezTo>
                <a:cubicBezTo>
                  <a:pt x="566" y="136"/>
                  <a:pt x="566" y="136"/>
                  <a:pt x="566" y="135"/>
                </a:cubicBezTo>
                <a:cubicBezTo>
                  <a:pt x="566" y="134"/>
                  <a:pt x="568" y="135"/>
                  <a:pt x="568" y="134"/>
                </a:cubicBezTo>
                <a:cubicBezTo>
                  <a:pt x="569" y="133"/>
                  <a:pt x="568" y="130"/>
                  <a:pt x="569" y="130"/>
                </a:cubicBezTo>
                <a:cubicBezTo>
                  <a:pt x="568" y="130"/>
                  <a:pt x="568" y="128"/>
                  <a:pt x="567" y="129"/>
                </a:cubicBezTo>
                <a:close/>
                <a:moveTo>
                  <a:pt x="567" y="134"/>
                </a:moveTo>
                <a:cubicBezTo>
                  <a:pt x="567" y="134"/>
                  <a:pt x="566" y="134"/>
                  <a:pt x="566" y="134"/>
                </a:cubicBezTo>
                <a:cubicBezTo>
                  <a:pt x="566" y="133"/>
                  <a:pt x="566" y="132"/>
                  <a:pt x="567" y="132"/>
                </a:cubicBezTo>
                <a:cubicBezTo>
                  <a:pt x="568" y="133"/>
                  <a:pt x="566" y="133"/>
                  <a:pt x="567" y="134"/>
                </a:cubicBezTo>
                <a:close/>
                <a:moveTo>
                  <a:pt x="553" y="136"/>
                </a:moveTo>
                <a:cubicBezTo>
                  <a:pt x="553" y="135"/>
                  <a:pt x="554" y="135"/>
                  <a:pt x="554" y="134"/>
                </a:cubicBezTo>
                <a:cubicBezTo>
                  <a:pt x="553" y="134"/>
                  <a:pt x="552" y="132"/>
                  <a:pt x="552" y="133"/>
                </a:cubicBezTo>
                <a:cubicBezTo>
                  <a:pt x="551" y="132"/>
                  <a:pt x="551" y="130"/>
                  <a:pt x="549" y="131"/>
                </a:cubicBezTo>
                <a:cubicBezTo>
                  <a:pt x="549" y="131"/>
                  <a:pt x="549" y="130"/>
                  <a:pt x="549" y="129"/>
                </a:cubicBezTo>
                <a:cubicBezTo>
                  <a:pt x="548" y="130"/>
                  <a:pt x="548" y="131"/>
                  <a:pt x="547" y="131"/>
                </a:cubicBezTo>
                <a:cubicBezTo>
                  <a:pt x="549" y="132"/>
                  <a:pt x="547" y="133"/>
                  <a:pt x="547" y="134"/>
                </a:cubicBezTo>
                <a:cubicBezTo>
                  <a:pt x="547" y="135"/>
                  <a:pt x="548" y="134"/>
                  <a:pt x="547" y="135"/>
                </a:cubicBezTo>
                <a:cubicBezTo>
                  <a:pt x="550" y="135"/>
                  <a:pt x="549" y="135"/>
                  <a:pt x="551" y="135"/>
                </a:cubicBezTo>
                <a:cubicBezTo>
                  <a:pt x="551" y="135"/>
                  <a:pt x="552" y="136"/>
                  <a:pt x="553" y="136"/>
                </a:cubicBezTo>
                <a:close/>
                <a:moveTo>
                  <a:pt x="20" y="139"/>
                </a:moveTo>
                <a:cubicBezTo>
                  <a:pt x="19" y="139"/>
                  <a:pt x="19" y="138"/>
                  <a:pt x="19" y="138"/>
                </a:cubicBezTo>
                <a:cubicBezTo>
                  <a:pt x="17" y="138"/>
                  <a:pt x="15" y="139"/>
                  <a:pt x="14" y="138"/>
                </a:cubicBezTo>
                <a:cubicBezTo>
                  <a:pt x="14" y="137"/>
                  <a:pt x="15" y="138"/>
                  <a:pt x="14" y="136"/>
                </a:cubicBezTo>
                <a:cubicBezTo>
                  <a:pt x="13" y="136"/>
                  <a:pt x="14" y="138"/>
                  <a:pt x="13" y="138"/>
                </a:cubicBezTo>
                <a:cubicBezTo>
                  <a:pt x="13" y="137"/>
                  <a:pt x="14" y="137"/>
                  <a:pt x="13" y="137"/>
                </a:cubicBezTo>
                <a:cubicBezTo>
                  <a:pt x="8" y="138"/>
                  <a:pt x="4" y="136"/>
                  <a:pt x="0" y="138"/>
                </a:cubicBezTo>
                <a:cubicBezTo>
                  <a:pt x="0" y="140"/>
                  <a:pt x="0" y="140"/>
                  <a:pt x="0" y="140"/>
                </a:cubicBezTo>
                <a:cubicBezTo>
                  <a:pt x="1" y="140"/>
                  <a:pt x="4" y="140"/>
                  <a:pt x="5" y="141"/>
                </a:cubicBezTo>
                <a:cubicBezTo>
                  <a:pt x="7" y="139"/>
                  <a:pt x="10" y="141"/>
                  <a:pt x="12" y="140"/>
                </a:cubicBezTo>
                <a:cubicBezTo>
                  <a:pt x="11" y="140"/>
                  <a:pt x="11" y="141"/>
                  <a:pt x="11" y="141"/>
                </a:cubicBezTo>
                <a:cubicBezTo>
                  <a:pt x="12" y="142"/>
                  <a:pt x="13" y="140"/>
                  <a:pt x="12" y="141"/>
                </a:cubicBezTo>
                <a:cubicBezTo>
                  <a:pt x="13" y="142"/>
                  <a:pt x="14" y="140"/>
                  <a:pt x="13" y="140"/>
                </a:cubicBezTo>
                <a:cubicBezTo>
                  <a:pt x="14" y="140"/>
                  <a:pt x="14" y="139"/>
                  <a:pt x="15" y="139"/>
                </a:cubicBezTo>
                <a:cubicBezTo>
                  <a:pt x="15" y="139"/>
                  <a:pt x="17" y="139"/>
                  <a:pt x="17" y="140"/>
                </a:cubicBezTo>
                <a:cubicBezTo>
                  <a:pt x="18" y="139"/>
                  <a:pt x="19" y="141"/>
                  <a:pt x="20" y="139"/>
                </a:cubicBezTo>
                <a:close/>
                <a:moveTo>
                  <a:pt x="556" y="138"/>
                </a:moveTo>
                <a:cubicBezTo>
                  <a:pt x="556" y="140"/>
                  <a:pt x="554" y="139"/>
                  <a:pt x="554" y="140"/>
                </a:cubicBezTo>
                <a:cubicBezTo>
                  <a:pt x="554" y="141"/>
                  <a:pt x="554" y="142"/>
                  <a:pt x="553" y="142"/>
                </a:cubicBezTo>
                <a:cubicBezTo>
                  <a:pt x="553" y="141"/>
                  <a:pt x="553" y="141"/>
                  <a:pt x="552" y="141"/>
                </a:cubicBezTo>
                <a:cubicBezTo>
                  <a:pt x="552" y="142"/>
                  <a:pt x="553" y="144"/>
                  <a:pt x="554" y="144"/>
                </a:cubicBezTo>
                <a:cubicBezTo>
                  <a:pt x="553" y="144"/>
                  <a:pt x="553" y="143"/>
                  <a:pt x="554" y="143"/>
                </a:cubicBezTo>
                <a:cubicBezTo>
                  <a:pt x="554" y="144"/>
                  <a:pt x="555" y="146"/>
                  <a:pt x="556" y="147"/>
                </a:cubicBezTo>
                <a:cubicBezTo>
                  <a:pt x="556" y="146"/>
                  <a:pt x="557" y="146"/>
                  <a:pt x="557" y="146"/>
                </a:cubicBezTo>
                <a:cubicBezTo>
                  <a:pt x="556" y="147"/>
                  <a:pt x="558" y="148"/>
                  <a:pt x="559" y="148"/>
                </a:cubicBezTo>
                <a:cubicBezTo>
                  <a:pt x="560" y="144"/>
                  <a:pt x="557" y="142"/>
                  <a:pt x="557" y="138"/>
                </a:cubicBezTo>
                <a:cubicBezTo>
                  <a:pt x="557" y="138"/>
                  <a:pt x="556" y="138"/>
                  <a:pt x="556" y="138"/>
                </a:cubicBezTo>
                <a:close/>
                <a:moveTo>
                  <a:pt x="555" y="141"/>
                </a:moveTo>
                <a:cubicBezTo>
                  <a:pt x="555" y="140"/>
                  <a:pt x="558" y="141"/>
                  <a:pt x="557" y="142"/>
                </a:cubicBezTo>
                <a:cubicBezTo>
                  <a:pt x="557" y="142"/>
                  <a:pt x="557" y="141"/>
                  <a:pt x="557" y="142"/>
                </a:cubicBezTo>
                <a:cubicBezTo>
                  <a:pt x="555" y="143"/>
                  <a:pt x="556" y="141"/>
                  <a:pt x="555" y="141"/>
                </a:cubicBezTo>
                <a:close/>
                <a:moveTo>
                  <a:pt x="558" y="145"/>
                </a:moveTo>
                <a:cubicBezTo>
                  <a:pt x="558" y="145"/>
                  <a:pt x="558" y="146"/>
                  <a:pt x="557" y="146"/>
                </a:cubicBezTo>
                <a:cubicBezTo>
                  <a:pt x="557" y="145"/>
                  <a:pt x="557" y="144"/>
                  <a:pt x="556" y="144"/>
                </a:cubicBezTo>
                <a:cubicBezTo>
                  <a:pt x="556" y="143"/>
                  <a:pt x="557" y="143"/>
                  <a:pt x="557" y="143"/>
                </a:cubicBezTo>
                <a:cubicBezTo>
                  <a:pt x="558" y="144"/>
                  <a:pt x="557" y="145"/>
                  <a:pt x="558" y="145"/>
                </a:cubicBezTo>
                <a:close/>
                <a:moveTo>
                  <a:pt x="131" y="141"/>
                </a:moveTo>
                <a:cubicBezTo>
                  <a:pt x="132" y="141"/>
                  <a:pt x="131" y="142"/>
                  <a:pt x="132" y="143"/>
                </a:cubicBezTo>
                <a:cubicBezTo>
                  <a:pt x="132" y="142"/>
                  <a:pt x="131" y="140"/>
                  <a:pt x="131" y="141"/>
                </a:cubicBezTo>
                <a:close/>
                <a:moveTo>
                  <a:pt x="90" y="227"/>
                </a:moveTo>
                <a:cubicBezTo>
                  <a:pt x="90" y="229"/>
                  <a:pt x="88" y="229"/>
                  <a:pt x="88" y="232"/>
                </a:cubicBezTo>
                <a:cubicBezTo>
                  <a:pt x="90" y="231"/>
                  <a:pt x="90" y="228"/>
                  <a:pt x="90" y="227"/>
                </a:cubicBezTo>
                <a:close/>
                <a:moveTo>
                  <a:pt x="490" y="284"/>
                </a:moveTo>
                <a:cubicBezTo>
                  <a:pt x="492" y="285"/>
                  <a:pt x="493" y="287"/>
                  <a:pt x="493" y="289"/>
                </a:cubicBezTo>
                <a:cubicBezTo>
                  <a:pt x="496" y="291"/>
                  <a:pt x="497" y="295"/>
                  <a:pt x="499" y="297"/>
                </a:cubicBezTo>
                <a:cubicBezTo>
                  <a:pt x="499" y="297"/>
                  <a:pt x="499" y="297"/>
                  <a:pt x="499" y="297"/>
                </a:cubicBezTo>
                <a:cubicBezTo>
                  <a:pt x="500" y="297"/>
                  <a:pt x="501" y="300"/>
                  <a:pt x="501" y="301"/>
                </a:cubicBezTo>
                <a:cubicBezTo>
                  <a:pt x="504" y="301"/>
                  <a:pt x="505" y="306"/>
                  <a:pt x="507" y="308"/>
                </a:cubicBezTo>
                <a:cubicBezTo>
                  <a:pt x="507" y="307"/>
                  <a:pt x="507" y="307"/>
                  <a:pt x="507" y="307"/>
                </a:cubicBezTo>
                <a:cubicBezTo>
                  <a:pt x="508" y="308"/>
                  <a:pt x="508" y="309"/>
                  <a:pt x="510" y="309"/>
                </a:cubicBezTo>
                <a:cubicBezTo>
                  <a:pt x="509" y="303"/>
                  <a:pt x="503" y="300"/>
                  <a:pt x="503" y="295"/>
                </a:cubicBezTo>
                <a:cubicBezTo>
                  <a:pt x="501" y="293"/>
                  <a:pt x="498" y="291"/>
                  <a:pt x="498" y="288"/>
                </a:cubicBezTo>
                <a:cubicBezTo>
                  <a:pt x="497" y="288"/>
                  <a:pt x="497" y="288"/>
                  <a:pt x="497" y="288"/>
                </a:cubicBezTo>
                <a:cubicBezTo>
                  <a:pt x="492" y="281"/>
                  <a:pt x="487" y="274"/>
                  <a:pt x="483" y="267"/>
                </a:cubicBezTo>
                <a:cubicBezTo>
                  <a:pt x="483" y="266"/>
                  <a:pt x="483" y="266"/>
                  <a:pt x="483" y="265"/>
                </a:cubicBezTo>
                <a:cubicBezTo>
                  <a:pt x="482" y="265"/>
                  <a:pt x="483" y="266"/>
                  <a:pt x="482" y="266"/>
                </a:cubicBezTo>
                <a:cubicBezTo>
                  <a:pt x="481" y="264"/>
                  <a:pt x="479" y="262"/>
                  <a:pt x="478" y="260"/>
                </a:cubicBezTo>
                <a:cubicBezTo>
                  <a:pt x="477" y="258"/>
                  <a:pt x="477" y="255"/>
                  <a:pt x="474" y="256"/>
                </a:cubicBezTo>
                <a:cubicBezTo>
                  <a:pt x="473" y="257"/>
                  <a:pt x="473" y="258"/>
                  <a:pt x="473" y="259"/>
                </a:cubicBezTo>
                <a:cubicBezTo>
                  <a:pt x="474" y="260"/>
                  <a:pt x="475" y="261"/>
                  <a:pt x="476" y="263"/>
                </a:cubicBezTo>
                <a:cubicBezTo>
                  <a:pt x="476" y="262"/>
                  <a:pt x="476" y="262"/>
                  <a:pt x="476" y="262"/>
                </a:cubicBezTo>
                <a:cubicBezTo>
                  <a:pt x="481" y="269"/>
                  <a:pt x="486" y="276"/>
                  <a:pt x="491" y="283"/>
                </a:cubicBezTo>
                <a:cubicBezTo>
                  <a:pt x="491" y="284"/>
                  <a:pt x="490" y="284"/>
                  <a:pt x="490" y="284"/>
                </a:cubicBezTo>
                <a:close/>
                <a:moveTo>
                  <a:pt x="232" y="273"/>
                </a:moveTo>
                <a:cubicBezTo>
                  <a:pt x="232" y="273"/>
                  <a:pt x="231" y="272"/>
                  <a:pt x="231" y="272"/>
                </a:cubicBezTo>
                <a:cubicBezTo>
                  <a:pt x="231" y="273"/>
                  <a:pt x="232" y="275"/>
                  <a:pt x="233" y="275"/>
                </a:cubicBezTo>
                <a:cubicBezTo>
                  <a:pt x="232" y="275"/>
                  <a:pt x="231" y="273"/>
                  <a:pt x="232" y="273"/>
                </a:cubicBezTo>
                <a:close/>
                <a:moveTo>
                  <a:pt x="157" y="274"/>
                </a:moveTo>
                <a:cubicBezTo>
                  <a:pt x="157" y="276"/>
                  <a:pt x="156" y="278"/>
                  <a:pt x="156" y="279"/>
                </a:cubicBezTo>
                <a:cubicBezTo>
                  <a:pt x="156" y="277"/>
                  <a:pt x="158" y="275"/>
                  <a:pt x="157" y="274"/>
                </a:cubicBezTo>
                <a:close/>
                <a:moveTo>
                  <a:pt x="201" y="296"/>
                </a:moveTo>
                <a:cubicBezTo>
                  <a:pt x="201" y="293"/>
                  <a:pt x="202" y="290"/>
                  <a:pt x="203" y="288"/>
                </a:cubicBezTo>
                <a:cubicBezTo>
                  <a:pt x="202" y="288"/>
                  <a:pt x="202" y="287"/>
                  <a:pt x="202" y="287"/>
                </a:cubicBezTo>
                <a:cubicBezTo>
                  <a:pt x="202" y="286"/>
                  <a:pt x="203" y="286"/>
                  <a:pt x="203" y="285"/>
                </a:cubicBezTo>
                <a:cubicBezTo>
                  <a:pt x="202" y="284"/>
                  <a:pt x="203" y="281"/>
                  <a:pt x="203" y="279"/>
                </a:cubicBezTo>
                <a:cubicBezTo>
                  <a:pt x="202" y="280"/>
                  <a:pt x="203" y="281"/>
                  <a:pt x="201" y="282"/>
                </a:cubicBezTo>
                <a:cubicBezTo>
                  <a:pt x="201" y="283"/>
                  <a:pt x="202" y="283"/>
                  <a:pt x="202" y="285"/>
                </a:cubicBezTo>
                <a:cubicBezTo>
                  <a:pt x="201" y="285"/>
                  <a:pt x="201" y="285"/>
                  <a:pt x="201" y="285"/>
                </a:cubicBezTo>
                <a:cubicBezTo>
                  <a:pt x="200" y="286"/>
                  <a:pt x="201" y="287"/>
                  <a:pt x="201" y="287"/>
                </a:cubicBezTo>
                <a:cubicBezTo>
                  <a:pt x="200" y="287"/>
                  <a:pt x="201" y="286"/>
                  <a:pt x="200" y="287"/>
                </a:cubicBezTo>
                <a:cubicBezTo>
                  <a:pt x="198" y="288"/>
                  <a:pt x="200" y="289"/>
                  <a:pt x="200" y="291"/>
                </a:cubicBezTo>
                <a:cubicBezTo>
                  <a:pt x="199" y="295"/>
                  <a:pt x="198" y="302"/>
                  <a:pt x="198" y="307"/>
                </a:cubicBezTo>
                <a:cubicBezTo>
                  <a:pt x="197" y="306"/>
                  <a:pt x="196" y="306"/>
                  <a:pt x="196" y="305"/>
                </a:cubicBezTo>
                <a:cubicBezTo>
                  <a:pt x="197" y="305"/>
                  <a:pt x="195" y="305"/>
                  <a:pt x="196" y="305"/>
                </a:cubicBezTo>
                <a:cubicBezTo>
                  <a:pt x="196" y="305"/>
                  <a:pt x="196" y="306"/>
                  <a:pt x="197" y="305"/>
                </a:cubicBezTo>
                <a:cubicBezTo>
                  <a:pt x="195" y="301"/>
                  <a:pt x="199" y="298"/>
                  <a:pt x="198" y="293"/>
                </a:cubicBezTo>
                <a:cubicBezTo>
                  <a:pt x="197" y="294"/>
                  <a:pt x="197" y="294"/>
                  <a:pt x="198" y="295"/>
                </a:cubicBezTo>
                <a:cubicBezTo>
                  <a:pt x="197" y="296"/>
                  <a:pt x="197" y="297"/>
                  <a:pt x="196" y="297"/>
                </a:cubicBezTo>
                <a:cubicBezTo>
                  <a:pt x="197" y="298"/>
                  <a:pt x="196" y="297"/>
                  <a:pt x="196" y="298"/>
                </a:cubicBezTo>
                <a:cubicBezTo>
                  <a:pt x="196" y="298"/>
                  <a:pt x="196" y="299"/>
                  <a:pt x="196" y="300"/>
                </a:cubicBezTo>
                <a:cubicBezTo>
                  <a:pt x="196" y="300"/>
                  <a:pt x="196" y="299"/>
                  <a:pt x="196" y="299"/>
                </a:cubicBezTo>
                <a:cubicBezTo>
                  <a:pt x="196" y="303"/>
                  <a:pt x="194" y="307"/>
                  <a:pt x="195" y="310"/>
                </a:cubicBezTo>
                <a:cubicBezTo>
                  <a:pt x="195" y="309"/>
                  <a:pt x="195" y="308"/>
                  <a:pt x="196" y="308"/>
                </a:cubicBezTo>
                <a:cubicBezTo>
                  <a:pt x="197" y="308"/>
                  <a:pt x="197" y="307"/>
                  <a:pt x="197" y="308"/>
                </a:cubicBezTo>
                <a:cubicBezTo>
                  <a:pt x="197" y="312"/>
                  <a:pt x="197" y="315"/>
                  <a:pt x="196" y="319"/>
                </a:cubicBezTo>
                <a:cubicBezTo>
                  <a:pt x="197" y="314"/>
                  <a:pt x="199" y="308"/>
                  <a:pt x="199" y="303"/>
                </a:cubicBezTo>
                <a:cubicBezTo>
                  <a:pt x="199" y="302"/>
                  <a:pt x="199" y="303"/>
                  <a:pt x="199" y="303"/>
                </a:cubicBezTo>
                <a:cubicBezTo>
                  <a:pt x="200" y="302"/>
                  <a:pt x="200" y="301"/>
                  <a:pt x="199" y="300"/>
                </a:cubicBezTo>
                <a:cubicBezTo>
                  <a:pt x="199" y="300"/>
                  <a:pt x="200" y="300"/>
                  <a:pt x="200" y="300"/>
                </a:cubicBezTo>
                <a:cubicBezTo>
                  <a:pt x="200" y="299"/>
                  <a:pt x="199" y="300"/>
                  <a:pt x="199" y="299"/>
                </a:cubicBezTo>
                <a:cubicBezTo>
                  <a:pt x="200" y="299"/>
                  <a:pt x="200" y="296"/>
                  <a:pt x="201" y="296"/>
                </a:cubicBezTo>
                <a:close/>
                <a:moveTo>
                  <a:pt x="178" y="285"/>
                </a:moveTo>
                <a:cubicBezTo>
                  <a:pt x="179" y="284"/>
                  <a:pt x="179" y="283"/>
                  <a:pt x="180" y="283"/>
                </a:cubicBezTo>
                <a:cubicBezTo>
                  <a:pt x="179" y="283"/>
                  <a:pt x="179" y="283"/>
                  <a:pt x="179" y="283"/>
                </a:cubicBezTo>
                <a:cubicBezTo>
                  <a:pt x="179" y="283"/>
                  <a:pt x="178" y="284"/>
                  <a:pt x="178" y="285"/>
                </a:cubicBezTo>
                <a:close/>
                <a:moveTo>
                  <a:pt x="184" y="289"/>
                </a:moveTo>
                <a:cubicBezTo>
                  <a:pt x="185" y="289"/>
                  <a:pt x="185" y="287"/>
                  <a:pt x="185" y="287"/>
                </a:cubicBezTo>
                <a:cubicBezTo>
                  <a:pt x="184" y="287"/>
                  <a:pt x="184" y="288"/>
                  <a:pt x="184" y="289"/>
                </a:cubicBezTo>
                <a:close/>
                <a:moveTo>
                  <a:pt x="198" y="293"/>
                </a:moveTo>
                <a:cubicBezTo>
                  <a:pt x="198" y="293"/>
                  <a:pt x="198" y="292"/>
                  <a:pt x="199" y="292"/>
                </a:cubicBezTo>
                <a:cubicBezTo>
                  <a:pt x="199" y="292"/>
                  <a:pt x="198" y="290"/>
                  <a:pt x="198" y="291"/>
                </a:cubicBezTo>
                <a:cubicBezTo>
                  <a:pt x="199" y="292"/>
                  <a:pt x="197" y="293"/>
                  <a:pt x="198" y="293"/>
                </a:cubicBezTo>
                <a:close/>
                <a:moveTo>
                  <a:pt x="376" y="303"/>
                </a:moveTo>
                <a:cubicBezTo>
                  <a:pt x="376" y="305"/>
                  <a:pt x="376" y="306"/>
                  <a:pt x="375" y="308"/>
                </a:cubicBezTo>
                <a:cubicBezTo>
                  <a:pt x="376" y="308"/>
                  <a:pt x="376" y="308"/>
                  <a:pt x="377" y="308"/>
                </a:cubicBezTo>
                <a:cubicBezTo>
                  <a:pt x="376" y="309"/>
                  <a:pt x="376" y="308"/>
                  <a:pt x="375" y="308"/>
                </a:cubicBezTo>
                <a:cubicBezTo>
                  <a:pt x="378" y="310"/>
                  <a:pt x="379" y="310"/>
                  <a:pt x="383" y="310"/>
                </a:cubicBezTo>
                <a:cubicBezTo>
                  <a:pt x="383" y="310"/>
                  <a:pt x="382" y="310"/>
                  <a:pt x="382" y="310"/>
                </a:cubicBezTo>
                <a:cubicBezTo>
                  <a:pt x="385" y="310"/>
                  <a:pt x="386" y="306"/>
                  <a:pt x="386" y="305"/>
                </a:cubicBezTo>
                <a:cubicBezTo>
                  <a:pt x="386" y="304"/>
                  <a:pt x="385" y="305"/>
                  <a:pt x="385" y="304"/>
                </a:cubicBezTo>
                <a:cubicBezTo>
                  <a:pt x="386" y="304"/>
                  <a:pt x="386" y="304"/>
                  <a:pt x="386" y="304"/>
                </a:cubicBezTo>
                <a:cubicBezTo>
                  <a:pt x="386" y="302"/>
                  <a:pt x="385" y="300"/>
                  <a:pt x="385" y="298"/>
                </a:cubicBezTo>
                <a:cubicBezTo>
                  <a:pt x="382" y="298"/>
                  <a:pt x="382" y="294"/>
                  <a:pt x="381" y="292"/>
                </a:cubicBezTo>
                <a:cubicBezTo>
                  <a:pt x="379" y="292"/>
                  <a:pt x="377" y="294"/>
                  <a:pt x="377" y="295"/>
                </a:cubicBezTo>
                <a:cubicBezTo>
                  <a:pt x="377" y="294"/>
                  <a:pt x="377" y="293"/>
                  <a:pt x="376" y="293"/>
                </a:cubicBezTo>
                <a:cubicBezTo>
                  <a:pt x="377" y="295"/>
                  <a:pt x="376" y="294"/>
                  <a:pt x="376" y="295"/>
                </a:cubicBezTo>
                <a:cubicBezTo>
                  <a:pt x="382" y="297"/>
                  <a:pt x="370" y="301"/>
                  <a:pt x="376" y="303"/>
                </a:cubicBezTo>
                <a:close/>
                <a:moveTo>
                  <a:pt x="384" y="304"/>
                </a:moveTo>
                <a:cubicBezTo>
                  <a:pt x="384" y="304"/>
                  <a:pt x="385" y="304"/>
                  <a:pt x="385" y="304"/>
                </a:cubicBezTo>
                <a:cubicBezTo>
                  <a:pt x="385" y="305"/>
                  <a:pt x="384" y="305"/>
                  <a:pt x="383" y="305"/>
                </a:cubicBezTo>
                <a:cubicBezTo>
                  <a:pt x="383" y="304"/>
                  <a:pt x="384" y="305"/>
                  <a:pt x="384" y="304"/>
                </a:cubicBezTo>
                <a:close/>
                <a:moveTo>
                  <a:pt x="196" y="296"/>
                </a:moveTo>
                <a:cubicBezTo>
                  <a:pt x="196" y="296"/>
                  <a:pt x="196" y="296"/>
                  <a:pt x="196" y="296"/>
                </a:cubicBezTo>
                <a:cubicBezTo>
                  <a:pt x="196" y="295"/>
                  <a:pt x="197" y="294"/>
                  <a:pt x="196" y="293"/>
                </a:cubicBezTo>
                <a:cubicBezTo>
                  <a:pt x="196" y="294"/>
                  <a:pt x="196" y="294"/>
                  <a:pt x="196" y="293"/>
                </a:cubicBezTo>
                <a:cubicBezTo>
                  <a:pt x="196" y="294"/>
                  <a:pt x="196" y="294"/>
                  <a:pt x="196" y="295"/>
                </a:cubicBezTo>
                <a:cubicBezTo>
                  <a:pt x="196" y="295"/>
                  <a:pt x="196" y="295"/>
                  <a:pt x="196" y="296"/>
                </a:cubicBezTo>
                <a:close/>
                <a:moveTo>
                  <a:pt x="372" y="294"/>
                </a:moveTo>
                <a:cubicBezTo>
                  <a:pt x="372" y="295"/>
                  <a:pt x="374" y="297"/>
                  <a:pt x="375" y="296"/>
                </a:cubicBezTo>
                <a:cubicBezTo>
                  <a:pt x="374" y="296"/>
                  <a:pt x="374" y="295"/>
                  <a:pt x="373" y="295"/>
                </a:cubicBezTo>
                <a:cubicBezTo>
                  <a:pt x="373" y="294"/>
                  <a:pt x="373" y="294"/>
                  <a:pt x="372" y="294"/>
                </a:cubicBezTo>
                <a:close/>
                <a:moveTo>
                  <a:pt x="150" y="301"/>
                </a:moveTo>
                <a:cubicBezTo>
                  <a:pt x="150" y="302"/>
                  <a:pt x="149" y="303"/>
                  <a:pt x="149" y="305"/>
                </a:cubicBezTo>
                <a:cubicBezTo>
                  <a:pt x="150" y="304"/>
                  <a:pt x="151" y="302"/>
                  <a:pt x="150" y="301"/>
                </a:cubicBezTo>
                <a:close/>
                <a:moveTo>
                  <a:pt x="359" y="305"/>
                </a:moveTo>
                <a:cubicBezTo>
                  <a:pt x="359" y="306"/>
                  <a:pt x="362" y="306"/>
                  <a:pt x="362" y="306"/>
                </a:cubicBezTo>
                <a:cubicBezTo>
                  <a:pt x="363" y="305"/>
                  <a:pt x="362" y="305"/>
                  <a:pt x="362" y="305"/>
                </a:cubicBezTo>
                <a:cubicBezTo>
                  <a:pt x="360" y="305"/>
                  <a:pt x="359" y="305"/>
                  <a:pt x="358" y="304"/>
                </a:cubicBezTo>
                <a:cubicBezTo>
                  <a:pt x="358" y="305"/>
                  <a:pt x="357" y="305"/>
                  <a:pt x="358" y="306"/>
                </a:cubicBezTo>
                <a:cubicBezTo>
                  <a:pt x="359" y="306"/>
                  <a:pt x="359" y="305"/>
                  <a:pt x="359" y="305"/>
                </a:cubicBezTo>
                <a:close/>
                <a:moveTo>
                  <a:pt x="135" y="315"/>
                </a:moveTo>
                <a:cubicBezTo>
                  <a:pt x="136" y="316"/>
                  <a:pt x="136" y="315"/>
                  <a:pt x="137" y="315"/>
                </a:cubicBezTo>
                <a:cubicBezTo>
                  <a:pt x="137" y="314"/>
                  <a:pt x="136" y="313"/>
                  <a:pt x="135" y="314"/>
                </a:cubicBezTo>
                <a:cubicBezTo>
                  <a:pt x="136" y="314"/>
                  <a:pt x="134" y="314"/>
                  <a:pt x="135" y="315"/>
                </a:cubicBezTo>
                <a:close/>
                <a:moveTo>
                  <a:pt x="311" y="314"/>
                </a:moveTo>
                <a:cubicBezTo>
                  <a:pt x="312" y="317"/>
                  <a:pt x="313" y="315"/>
                  <a:pt x="311" y="314"/>
                </a:cubicBezTo>
                <a:close/>
                <a:moveTo>
                  <a:pt x="396" y="315"/>
                </a:moveTo>
                <a:cubicBezTo>
                  <a:pt x="396" y="315"/>
                  <a:pt x="397" y="315"/>
                  <a:pt x="396" y="316"/>
                </a:cubicBezTo>
                <a:cubicBezTo>
                  <a:pt x="397" y="316"/>
                  <a:pt x="397" y="317"/>
                  <a:pt x="398" y="317"/>
                </a:cubicBezTo>
                <a:cubicBezTo>
                  <a:pt x="398" y="315"/>
                  <a:pt x="398" y="313"/>
                  <a:pt x="396" y="315"/>
                </a:cubicBezTo>
                <a:close/>
                <a:moveTo>
                  <a:pt x="401" y="316"/>
                </a:moveTo>
                <a:cubicBezTo>
                  <a:pt x="401" y="316"/>
                  <a:pt x="401" y="316"/>
                  <a:pt x="400" y="316"/>
                </a:cubicBezTo>
                <a:cubicBezTo>
                  <a:pt x="400" y="317"/>
                  <a:pt x="400" y="317"/>
                  <a:pt x="401" y="317"/>
                </a:cubicBezTo>
                <a:cubicBezTo>
                  <a:pt x="401" y="317"/>
                  <a:pt x="402" y="316"/>
                  <a:pt x="402" y="315"/>
                </a:cubicBezTo>
                <a:cubicBezTo>
                  <a:pt x="401" y="315"/>
                  <a:pt x="402" y="316"/>
                  <a:pt x="401" y="316"/>
                </a:cubicBezTo>
                <a:close/>
                <a:moveTo>
                  <a:pt x="400" y="317"/>
                </a:moveTo>
                <a:cubicBezTo>
                  <a:pt x="399" y="318"/>
                  <a:pt x="399" y="318"/>
                  <a:pt x="398" y="317"/>
                </a:cubicBezTo>
                <a:cubicBezTo>
                  <a:pt x="398" y="318"/>
                  <a:pt x="397" y="319"/>
                  <a:pt x="398" y="319"/>
                </a:cubicBezTo>
                <a:cubicBezTo>
                  <a:pt x="398" y="318"/>
                  <a:pt x="398" y="320"/>
                  <a:pt x="399" y="319"/>
                </a:cubicBezTo>
                <a:cubicBezTo>
                  <a:pt x="399" y="319"/>
                  <a:pt x="399" y="318"/>
                  <a:pt x="400" y="319"/>
                </a:cubicBezTo>
                <a:cubicBezTo>
                  <a:pt x="400" y="318"/>
                  <a:pt x="400" y="317"/>
                  <a:pt x="400" y="317"/>
                </a:cubicBezTo>
                <a:close/>
                <a:moveTo>
                  <a:pt x="399" y="320"/>
                </a:moveTo>
                <a:cubicBezTo>
                  <a:pt x="399" y="320"/>
                  <a:pt x="400" y="320"/>
                  <a:pt x="400" y="320"/>
                </a:cubicBezTo>
                <a:cubicBezTo>
                  <a:pt x="400" y="320"/>
                  <a:pt x="400" y="319"/>
                  <a:pt x="399" y="319"/>
                </a:cubicBezTo>
                <a:cubicBezTo>
                  <a:pt x="399" y="320"/>
                  <a:pt x="399" y="320"/>
                  <a:pt x="399" y="320"/>
                </a:cubicBezTo>
                <a:close/>
                <a:moveTo>
                  <a:pt x="141" y="329"/>
                </a:moveTo>
                <a:cubicBezTo>
                  <a:pt x="141" y="330"/>
                  <a:pt x="141" y="330"/>
                  <a:pt x="141" y="330"/>
                </a:cubicBezTo>
                <a:cubicBezTo>
                  <a:pt x="141" y="330"/>
                  <a:pt x="142" y="330"/>
                  <a:pt x="142" y="330"/>
                </a:cubicBezTo>
                <a:cubicBezTo>
                  <a:pt x="142" y="330"/>
                  <a:pt x="142" y="331"/>
                  <a:pt x="142" y="331"/>
                </a:cubicBezTo>
                <a:cubicBezTo>
                  <a:pt x="142" y="330"/>
                  <a:pt x="144" y="328"/>
                  <a:pt x="143" y="327"/>
                </a:cubicBezTo>
                <a:cubicBezTo>
                  <a:pt x="144" y="326"/>
                  <a:pt x="144" y="325"/>
                  <a:pt x="144" y="323"/>
                </a:cubicBezTo>
                <a:cubicBezTo>
                  <a:pt x="142" y="323"/>
                  <a:pt x="143" y="327"/>
                  <a:pt x="141" y="328"/>
                </a:cubicBezTo>
                <a:cubicBezTo>
                  <a:pt x="141" y="328"/>
                  <a:pt x="141" y="328"/>
                  <a:pt x="141" y="329"/>
                </a:cubicBezTo>
                <a:cubicBezTo>
                  <a:pt x="142" y="329"/>
                  <a:pt x="142" y="328"/>
                  <a:pt x="142" y="329"/>
                </a:cubicBezTo>
                <a:cubicBezTo>
                  <a:pt x="141" y="329"/>
                  <a:pt x="142" y="329"/>
                  <a:pt x="141" y="329"/>
                </a:cubicBezTo>
                <a:close/>
                <a:moveTo>
                  <a:pt x="371" y="325"/>
                </a:moveTo>
                <a:cubicBezTo>
                  <a:pt x="371" y="327"/>
                  <a:pt x="372" y="327"/>
                  <a:pt x="372" y="327"/>
                </a:cubicBezTo>
                <a:cubicBezTo>
                  <a:pt x="372" y="327"/>
                  <a:pt x="372" y="328"/>
                  <a:pt x="372" y="328"/>
                </a:cubicBezTo>
                <a:cubicBezTo>
                  <a:pt x="372" y="329"/>
                  <a:pt x="372" y="329"/>
                  <a:pt x="373" y="329"/>
                </a:cubicBezTo>
                <a:cubicBezTo>
                  <a:pt x="373" y="329"/>
                  <a:pt x="373" y="329"/>
                  <a:pt x="373" y="329"/>
                </a:cubicBezTo>
                <a:cubicBezTo>
                  <a:pt x="373" y="327"/>
                  <a:pt x="373" y="325"/>
                  <a:pt x="372" y="325"/>
                </a:cubicBezTo>
                <a:cubicBezTo>
                  <a:pt x="372" y="325"/>
                  <a:pt x="373" y="325"/>
                  <a:pt x="373" y="325"/>
                </a:cubicBezTo>
                <a:cubicBezTo>
                  <a:pt x="372" y="325"/>
                  <a:pt x="372" y="325"/>
                  <a:pt x="372" y="325"/>
                </a:cubicBezTo>
                <a:cubicBezTo>
                  <a:pt x="372" y="325"/>
                  <a:pt x="372" y="326"/>
                  <a:pt x="372" y="326"/>
                </a:cubicBezTo>
                <a:cubicBezTo>
                  <a:pt x="372" y="326"/>
                  <a:pt x="372" y="327"/>
                  <a:pt x="372" y="327"/>
                </a:cubicBezTo>
                <a:cubicBezTo>
                  <a:pt x="372" y="326"/>
                  <a:pt x="371" y="326"/>
                  <a:pt x="371" y="325"/>
                </a:cubicBezTo>
                <a:close/>
                <a:moveTo>
                  <a:pt x="132" y="334"/>
                </a:moveTo>
                <a:cubicBezTo>
                  <a:pt x="132" y="334"/>
                  <a:pt x="132" y="333"/>
                  <a:pt x="132" y="333"/>
                </a:cubicBezTo>
                <a:cubicBezTo>
                  <a:pt x="131" y="334"/>
                  <a:pt x="131" y="335"/>
                  <a:pt x="131" y="335"/>
                </a:cubicBezTo>
                <a:cubicBezTo>
                  <a:pt x="132" y="335"/>
                  <a:pt x="131" y="334"/>
                  <a:pt x="132" y="334"/>
                </a:cubicBezTo>
                <a:close/>
                <a:moveTo>
                  <a:pt x="188" y="340"/>
                </a:moveTo>
                <a:cubicBezTo>
                  <a:pt x="189" y="338"/>
                  <a:pt x="190" y="337"/>
                  <a:pt x="189" y="335"/>
                </a:cubicBezTo>
                <a:cubicBezTo>
                  <a:pt x="189" y="336"/>
                  <a:pt x="188" y="339"/>
                  <a:pt x="188" y="340"/>
                </a:cubicBezTo>
                <a:close/>
                <a:moveTo>
                  <a:pt x="128" y="338"/>
                </a:moveTo>
                <a:cubicBezTo>
                  <a:pt x="129" y="339"/>
                  <a:pt x="127" y="340"/>
                  <a:pt x="127" y="341"/>
                </a:cubicBezTo>
                <a:cubicBezTo>
                  <a:pt x="128" y="340"/>
                  <a:pt x="130" y="338"/>
                  <a:pt x="130" y="336"/>
                </a:cubicBezTo>
                <a:cubicBezTo>
                  <a:pt x="130" y="337"/>
                  <a:pt x="129" y="338"/>
                  <a:pt x="128" y="338"/>
                </a:cubicBezTo>
                <a:close/>
                <a:moveTo>
                  <a:pt x="137" y="357"/>
                </a:moveTo>
                <a:cubicBezTo>
                  <a:pt x="139" y="355"/>
                  <a:pt x="139" y="351"/>
                  <a:pt x="142" y="349"/>
                </a:cubicBezTo>
                <a:cubicBezTo>
                  <a:pt x="141" y="346"/>
                  <a:pt x="145" y="342"/>
                  <a:pt x="146" y="339"/>
                </a:cubicBezTo>
                <a:cubicBezTo>
                  <a:pt x="142" y="345"/>
                  <a:pt x="139" y="351"/>
                  <a:pt x="137" y="357"/>
                </a:cubicBezTo>
                <a:close/>
                <a:moveTo>
                  <a:pt x="188" y="343"/>
                </a:moveTo>
                <a:cubicBezTo>
                  <a:pt x="188" y="342"/>
                  <a:pt x="188" y="342"/>
                  <a:pt x="188" y="341"/>
                </a:cubicBezTo>
                <a:cubicBezTo>
                  <a:pt x="188" y="341"/>
                  <a:pt x="187" y="343"/>
                  <a:pt x="188" y="343"/>
                </a:cubicBezTo>
                <a:close/>
                <a:moveTo>
                  <a:pt x="360" y="382"/>
                </a:moveTo>
                <a:cubicBezTo>
                  <a:pt x="360" y="381"/>
                  <a:pt x="361" y="380"/>
                  <a:pt x="361" y="379"/>
                </a:cubicBezTo>
                <a:cubicBezTo>
                  <a:pt x="361" y="379"/>
                  <a:pt x="360" y="380"/>
                  <a:pt x="360" y="379"/>
                </a:cubicBezTo>
                <a:cubicBezTo>
                  <a:pt x="362" y="376"/>
                  <a:pt x="364" y="374"/>
                  <a:pt x="366" y="371"/>
                </a:cubicBezTo>
                <a:cubicBezTo>
                  <a:pt x="365" y="371"/>
                  <a:pt x="366" y="371"/>
                  <a:pt x="366" y="371"/>
                </a:cubicBezTo>
                <a:cubicBezTo>
                  <a:pt x="366" y="369"/>
                  <a:pt x="366" y="368"/>
                  <a:pt x="366" y="367"/>
                </a:cubicBezTo>
                <a:cubicBezTo>
                  <a:pt x="366" y="365"/>
                  <a:pt x="364" y="363"/>
                  <a:pt x="363" y="360"/>
                </a:cubicBezTo>
                <a:cubicBezTo>
                  <a:pt x="365" y="358"/>
                  <a:pt x="367" y="358"/>
                  <a:pt x="369" y="356"/>
                </a:cubicBezTo>
                <a:cubicBezTo>
                  <a:pt x="368" y="354"/>
                  <a:pt x="372" y="352"/>
                  <a:pt x="372" y="351"/>
                </a:cubicBezTo>
                <a:cubicBezTo>
                  <a:pt x="370" y="351"/>
                  <a:pt x="370" y="353"/>
                  <a:pt x="369" y="354"/>
                </a:cubicBezTo>
                <a:cubicBezTo>
                  <a:pt x="369" y="353"/>
                  <a:pt x="369" y="352"/>
                  <a:pt x="368" y="352"/>
                </a:cubicBezTo>
                <a:cubicBezTo>
                  <a:pt x="368" y="353"/>
                  <a:pt x="366" y="355"/>
                  <a:pt x="367" y="356"/>
                </a:cubicBezTo>
                <a:cubicBezTo>
                  <a:pt x="364" y="357"/>
                  <a:pt x="362" y="361"/>
                  <a:pt x="357" y="358"/>
                </a:cubicBezTo>
                <a:cubicBezTo>
                  <a:pt x="357" y="357"/>
                  <a:pt x="358" y="357"/>
                  <a:pt x="358" y="356"/>
                </a:cubicBezTo>
                <a:cubicBezTo>
                  <a:pt x="356" y="351"/>
                  <a:pt x="361" y="345"/>
                  <a:pt x="359" y="341"/>
                </a:cubicBezTo>
                <a:cubicBezTo>
                  <a:pt x="357" y="346"/>
                  <a:pt x="358" y="351"/>
                  <a:pt x="356" y="355"/>
                </a:cubicBezTo>
                <a:cubicBezTo>
                  <a:pt x="358" y="358"/>
                  <a:pt x="355" y="360"/>
                  <a:pt x="352" y="360"/>
                </a:cubicBezTo>
                <a:cubicBezTo>
                  <a:pt x="351" y="361"/>
                  <a:pt x="348" y="364"/>
                  <a:pt x="349" y="366"/>
                </a:cubicBezTo>
                <a:cubicBezTo>
                  <a:pt x="349" y="365"/>
                  <a:pt x="348" y="365"/>
                  <a:pt x="348" y="365"/>
                </a:cubicBezTo>
                <a:cubicBezTo>
                  <a:pt x="348" y="366"/>
                  <a:pt x="347" y="368"/>
                  <a:pt x="348" y="370"/>
                </a:cubicBezTo>
                <a:cubicBezTo>
                  <a:pt x="348" y="370"/>
                  <a:pt x="349" y="369"/>
                  <a:pt x="349" y="370"/>
                </a:cubicBezTo>
                <a:cubicBezTo>
                  <a:pt x="347" y="370"/>
                  <a:pt x="349" y="374"/>
                  <a:pt x="347" y="373"/>
                </a:cubicBezTo>
                <a:cubicBezTo>
                  <a:pt x="348" y="373"/>
                  <a:pt x="348" y="374"/>
                  <a:pt x="348" y="374"/>
                </a:cubicBezTo>
                <a:cubicBezTo>
                  <a:pt x="349" y="375"/>
                  <a:pt x="348" y="375"/>
                  <a:pt x="348" y="374"/>
                </a:cubicBezTo>
                <a:cubicBezTo>
                  <a:pt x="349" y="375"/>
                  <a:pt x="348" y="377"/>
                  <a:pt x="349" y="376"/>
                </a:cubicBezTo>
                <a:cubicBezTo>
                  <a:pt x="348" y="376"/>
                  <a:pt x="350" y="378"/>
                  <a:pt x="349" y="378"/>
                </a:cubicBezTo>
                <a:cubicBezTo>
                  <a:pt x="347" y="378"/>
                  <a:pt x="348" y="375"/>
                  <a:pt x="347" y="377"/>
                </a:cubicBezTo>
                <a:cubicBezTo>
                  <a:pt x="347" y="376"/>
                  <a:pt x="346" y="376"/>
                  <a:pt x="346" y="375"/>
                </a:cubicBezTo>
                <a:cubicBezTo>
                  <a:pt x="346" y="375"/>
                  <a:pt x="346" y="375"/>
                  <a:pt x="346" y="376"/>
                </a:cubicBezTo>
                <a:cubicBezTo>
                  <a:pt x="346" y="375"/>
                  <a:pt x="345" y="375"/>
                  <a:pt x="345" y="374"/>
                </a:cubicBezTo>
                <a:cubicBezTo>
                  <a:pt x="345" y="374"/>
                  <a:pt x="346" y="375"/>
                  <a:pt x="346" y="374"/>
                </a:cubicBezTo>
                <a:cubicBezTo>
                  <a:pt x="346" y="374"/>
                  <a:pt x="348" y="373"/>
                  <a:pt x="346" y="373"/>
                </a:cubicBezTo>
                <a:cubicBezTo>
                  <a:pt x="346" y="375"/>
                  <a:pt x="346" y="373"/>
                  <a:pt x="344" y="374"/>
                </a:cubicBezTo>
                <a:cubicBezTo>
                  <a:pt x="344" y="374"/>
                  <a:pt x="345" y="373"/>
                  <a:pt x="344" y="373"/>
                </a:cubicBezTo>
                <a:cubicBezTo>
                  <a:pt x="344" y="374"/>
                  <a:pt x="343" y="373"/>
                  <a:pt x="342" y="373"/>
                </a:cubicBezTo>
                <a:cubicBezTo>
                  <a:pt x="342" y="374"/>
                  <a:pt x="341" y="374"/>
                  <a:pt x="341" y="375"/>
                </a:cubicBezTo>
                <a:cubicBezTo>
                  <a:pt x="344" y="377"/>
                  <a:pt x="343" y="378"/>
                  <a:pt x="345" y="379"/>
                </a:cubicBezTo>
                <a:cubicBezTo>
                  <a:pt x="345" y="383"/>
                  <a:pt x="340" y="385"/>
                  <a:pt x="343" y="388"/>
                </a:cubicBezTo>
                <a:cubicBezTo>
                  <a:pt x="344" y="388"/>
                  <a:pt x="344" y="388"/>
                  <a:pt x="344" y="388"/>
                </a:cubicBezTo>
                <a:cubicBezTo>
                  <a:pt x="344" y="389"/>
                  <a:pt x="343" y="389"/>
                  <a:pt x="344" y="390"/>
                </a:cubicBezTo>
                <a:cubicBezTo>
                  <a:pt x="344" y="390"/>
                  <a:pt x="345" y="390"/>
                  <a:pt x="345" y="389"/>
                </a:cubicBezTo>
                <a:cubicBezTo>
                  <a:pt x="345" y="390"/>
                  <a:pt x="345" y="390"/>
                  <a:pt x="345" y="390"/>
                </a:cubicBezTo>
                <a:cubicBezTo>
                  <a:pt x="346" y="390"/>
                  <a:pt x="347" y="391"/>
                  <a:pt x="348" y="391"/>
                </a:cubicBezTo>
                <a:cubicBezTo>
                  <a:pt x="347" y="392"/>
                  <a:pt x="347" y="391"/>
                  <a:pt x="346" y="391"/>
                </a:cubicBezTo>
                <a:cubicBezTo>
                  <a:pt x="346" y="392"/>
                  <a:pt x="346" y="392"/>
                  <a:pt x="346" y="393"/>
                </a:cubicBezTo>
                <a:cubicBezTo>
                  <a:pt x="346" y="392"/>
                  <a:pt x="347" y="392"/>
                  <a:pt x="348" y="392"/>
                </a:cubicBezTo>
                <a:cubicBezTo>
                  <a:pt x="348" y="392"/>
                  <a:pt x="347" y="393"/>
                  <a:pt x="348" y="393"/>
                </a:cubicBezTo>
                <a:cubicBezTo>
                  <a:pt x="348" y="392"/>
                  <a:pt x="348" y="392"/>
                  <a:pt x="349" y="392"/>
                </a:cubicBezTo>
                <a:cubicBezTo>
                  <a:pt x="349" y="393"/>
                  <a:pt x="350" y="393"/>
                  <a:pt x="351" y="393"/>
                </a:cubicBezTo>
                <a:cubicBezTo>
                  <a:pt x="351" y="393"/>
                  <a:pt x="352" y="394"/>
                  <a:pt x="352" y="394"/>
                </a:cubicBezTo>
                <a:cubicBezTo>
                  <a:pt x="352" y="394"/>
                  <a:pt x="352" y="393"/>
                  <a:pt x="352" y="393"/>
                </a:cubicBezTo>
                <a:cubicBezTo>
                  <a:pt x="353" y="393"/>
                  <a:pt x="355" y="392"/>
                  <a:pt x="356" y="391"/>
                </a:cubicBezTo>
                <a:cubicBezTo>
                  <a:pt x="356" y="392"/>
                  <a:pt x="358" y="392"/>
                  <a:pt x="358" y="393"/>
                </a:cubicBezTo>
                <a:cubicBezTo>
                  <a:pt x="359" y="391"/>
                  <a:pt x="358" y="390"/>
                  <a:pt x="360" y="388"/>
                </a:cubicBezTo>
                <a:cubicBezTo>
                  <a:pt x="359" y="387"/>
                  <a:pt x="361" y="386"/>
                  <a:pt x="360" y="385"/>
                </a:cubicBezTo>
                <a:cubicBezTo>
                  <a:pt x="359" y="385"/>
                  <a:pt x="359" y="386"/>
                  <a:pt x="358" y="386"/>
                </a:cubicBezTo>
                <a:cubicBezTo>
                  <a:pt x="357" y="384"/>
                  <a:pt x="359" y="382"/>
                  <a:pt x="358" y="381"/>
                </a:cubicBezTo>
                <a:cubicBezTo>
                  <a:pt x="359" y="381"/>
                  <a:pt x="359" y="381"/>
                  <a:pt x="360" y="382"/>
                </a:cubicBezTo>
                <a:close/>
                <a:moveTo>
                  <a:pt x="357" y="385"/>
                </a:moveTo>
                <a:cubicBezTo>
                  <a:pt x="356" y="384"/>
                  <a:pt x="357" y="385"/>
                  <a:pt x="357" y="385"/>
                </a:cubicBezTo>
                <a:cubicBezTo>
                  <a:pt x="356" y="385"/>
                  <a:pt x="356" y="384"/>
                  <a:pt x="356" y="383"/>
                </a:cubicBezTo>
                <a:cubicBezTo>
                  <a:pt x="356" y="383"/>
                  <a:pt x="356" y="383"/>
                  <a:pt x="356" y="383"/>
                </a:cubicBezTo>
                <a:cubicBezTo>
                  <a:pt x="356" y="384"/>
                  <a:pt x="357" y="384"/>
                  <a:pt x="357" y="384"/>
                </a:cubicBezTo>
                <a:cubicBezTo>
                  <a:pt x="357" y="384"/>
                  <a:pt x="357" y="384"/>
                  <a:pt x="357" y="385"/>
                </a:cubicBezTo>
                <a:close/>
                <a:moveTo>
                  <a:pt x="381" y="341"/>
                </a:moveTo>
                <a:cubicBezTo>
                  <a:pt x="381" y="342"/>
                  <a:pt x="379" y="342"/>
                  <a:pt x="380" y="342"/>
                </a:cubicBezTo>
                <a:cubicBezTo>
                  <a:pt x="380" y="342"/>
                  <a:pt x="381" y="341"/>
                  <a:pt x="381" y="341"/>
                </a:cubicBezTo>
                <a:close/>
                <a:moveTo>
                  <a:pt x="127" y="342"/>
                </a:moveTo>
                <a:cubicBezTo>
                  <a:pt x="125" y="343"/>
                  <a:pt x="124" y="344"/>
                  <a:pt x="123" y="347"/>
                </a:cubicBezTo>
                <a:cubicBezTo>
                  <a:pt x="126" y="346"/>
                  <a:pt x="125" y="343"/>
                  <a:pt x="127" y="342"/>
                </a:cubicBezTo>
                <a:close/>
                <a:moveTo>
                  <a:pt x="376" y="346"/>
                </a:moveTo>
                <a:cubicBezTo>
                  <a:pt x="375" y="347"/>
                  <a:pt x="374" y="348"/>
                  <a:pt x="374" y="349"/>
                </a:cubicBezTo>
                <a:cubicBezTo>
                  <a:pt x="375" y="348"/>
                  <a:pt x="376" y="347"/>
                  <a:pt x="376" y="346"/>
                </a:cubicBezTo>
                <a:close/>
                <a:moveTo>
                  <a:pt x="345" y="373"/>
                </a:moveTo>
                <a:cubicBezTo>
                  <a:pt x="346" y="372"/>
                  <a:pt x="347" y="372"/>
                  <a:pt x="347" y="372"/>
                </a:cubicBezTo>
                <a:cubicBezTo>
                  <a:pt x="347" y="371"/>
                  <a:pt x="345" y="371"/>
                  <a:pt x="346" y="370"/>
                </a:cubicBezTo>
                <a:cubicBezTo>
                  <a:pt x="344" y="370"/>
                  <a:pt x="344" y="368"/>
                  <a:pt x="341" y="368"/>
                </a:cubicBezTo>
                <a:cubicBezTo>
                  <a:pt x="342" y="367"/>
                  <a:pt x="341" y="367"/>
                  <a:pt x="341" y="367"/>
                </a:cubicBezTo>
                <a:cubicBezTo>
                  <a:pt x="340" y="366"/>
                  <a:pt x="339" y="367"/>
                  <a:pt x="339" y="365"/>
                </a:cubicBezTo>
                <a:cubicBezTo>
                  <a:pt x="337" y="365"/>
                  <a:pt x="337" y="364"/>
                  <a:pt x="337" y="363"/>
                </a:cubicBezTo>
                <a:cubicBezTo>
                  <a:pt x="336" y="363"/>
                  <a:pt x="336" y="363"/>
                  <a:pt x="335" y="362"/>
                </a:cubicBezTo>
                <a:cubicBezTo>
                  <a:pt x="335" y="363"/>
                  <a:pt x="334" y="364"/>
                  <a:pt x="335" y="363"/>
                </a:cubicBezTo>
                <a:cubicBezTo>
                  <a:pt x="334" y="362"/>
                  <a:pt x="333" y="364"/>
                  <a:pt x="333" y="362"/>
                </a:cubicBezTo>
                <a:cubicBezTo>
                  <a:pt x="333" y="362"/>
                  <a:pt x="332" y="361"/>
                  <a:pt x="332" y="362"/>
                </a:cubicBezTo>
                <a:cubicBezTo>
                  <a:pt x="333" y="362"/>
                  <a:pt x="331" y="362"/>
                  <a:pt x="331" y="363"/>
                </a:cubicBezTo>
                <a:cubicBezTo>
                  <a:pt x="333" y="364"/>
                  <a:pt x="331" y="365"/>
                  <a:pt x="332" y="366"/>
                </a:cubicBezTo>
                <a:cubicBezTo>
                  <a:pt x="333" y="365"/>
                  <a:pt x="332" y="366"/>
                  <a:pt x="333" y="366"/>
                </a:cubicBezTo>
                <a:cubicBezTo>
                  <a:pt x="333" y="366"/>
                  <a:pt x="333" y="366"/>
                  <a:pt x="334" y="366"/>
                </a:cubicBezTo>
                <a:cubicBezTo>
                  <a:pt x="334" y="366"/>
                  <a:pt x="335" y="368"/>
                  <a:pt x="336" y="367"/>
                </a:cubicBezTo>
                <a:cubicBezTo>
                  <a:pt x="336" y="368"/>
                  <a:pt x="337" y="368"/>
                  <a:pt x="336" y="369"/>
                </a:cubicBezTo>
                <a:cubicBezTo>
                  <a:pt x="338" y="368"/>
                  <a:pt x="338" y="369"/>
                  <a:pt x="340" y="369"/>
                </a:cubicBezTo>
                <a:cubicBezTo>
                  <a:pt x="340" y="371"/>
                  <a:pt x="344" y="371"/>
                  <a:pt x="345" y="373"/>
                </a:cubicBezTo>
                <a:close/>
                <a:moveTo>
                  <a:pt x="429" y="362"/>
                </a:moveTo>
                <a:cubicBezTo>
                  <a:pt x="428" y="362"/>
                  <a:pt x="429" y="362"/>
                  <a:pt x="429" y="362"/>
                </a:cubicBezTo>
                <a:cubicBezTo>
                  <a:pt x="428" y="362"/>
                  <a:pt x="427" y="362"/>
                  <a:pt x="427" y="362"/>
                </a:cubicBezTo>
                <a:cubicBezTo>
                  <a:pt x="427" y="363"/>
                  <a:pt x="429" y="363"/>
                  <a:pt x="429" y="362"/>
                </a:cubicBezTo>
                <a:close/>
                <a:moveTo>
                  <a:pt x="430" y="364"/>
                </a:moveTo>
                <a:cubicBezTo>
                  <a:pt x="430" y="364"/>
                  <a:pt x="430" y="363"/>
                  <a:pt x="430" y="363"/>
                </a:cubicBezTo>
                <a:cubicBezTo>
                  <a:pt x="430" y="364"/>
                  <a:pt x="429" y="363"/>
                  <a:pt x="429" y="363"/>
                </a:cubicBezTo>
                <a:cubicBezTo>
                  <a:pt x="429" y="364"/>
                  <a:pt x="429" y="363"/>
                  <a:pt x="429" y="364"/>
                </a:cubicBezTo>
                <a:cubicBezTo>
                  <a:pt x="430" y="364"/>
                  <a:pt x="430" y="365"/>
                  <a:pt x="430" y="364"/>
                </a:cubicBezTo>
                <a:cubicBezTo>
                  <a:pt x="430" y="364"/>
                  <a:pt x="430" y="364"/>
                  <a:pt x="430" y="364"/>
                </a:cubicBezTo>
                <a:close/>
                <a:moveTo>
                  <a:pt x="132" y="366"/>
                </a:moveTo>
                <a:cubicBezTo>
                  <a:pt x="133" y="366"/>
                  <a:pt x="134" y="364"/>
                  <a:pt x="133" y="363"/>
                </a:cubicBezTo>
                <a:cubicBezTo>
                  <a:pt x="133" y="364"/>
                  <a:pt x="132" y="365"/>
                  <a:pt x="132" y="366"/>
                </a:cubicBezTo>
                <a:close/>
                <a:moveTo>
                  <a:pt x="376" y="374"/>
                </a:moveTo>
                <a:cubicBezTo>
                  <a:pt x="377" y="373"/>
                  <a:pt x="376" y="372"/>
                  <a:pt x="376" y="371"/>
                </a:cubicBezTo>
                <a:cubicBezTo>
                  <a:pt x="375" y="372"/>
                  <a:pt x="375" y="374"/>
                  <a:pt x="376" y="374"/>
                </a:cubicBezTo>
                <a:cubicBezTo>
                  <a:pt x="376" y="374"/>
                  <a:pt x="376" y="374"/>
                  <a:pt x="376" y="374"/>
                </a:cubicBezTo>
                <a:close/>
                <a:moveTo>
                  <a:pt x="366" y="398"/>
                </a:moveTo>
                <a:cubicBezTo>
                  <a:pt x="366" y="398"/>
                  <a:pt x="366" y="397"/>
                  <a:pt x="367" y="397"/>
                </a:cubicBezTo>
                <a:cubicBezTo>
                  <a:pt x="367" y="399"/>
                  <a:pt x="369" y="398"/>
                  <a:pt x="370" y="399"/>
                </a:cubicBezTo>
                <a:cubicBezTo>
                  <a:pt x="370" y="398"/>
                  <a:pt x="370" y="398"/>
                  <a:pt x="371" y="398"/>
                </a:cubicBezTo>
                <a:cubicBezTo>
                  <a:pt x="371" y="398"/>
                  <a:pt x="371" y="399"/>
                  <a:pt x="371" y="398"/>
                </a:cubicBezTo>
                <a:cubicBezTo>
                  <a:pt x="371" y="398"/>
                  <a:pt x="372" y="398"/>
                  <a:pt x="372" y="398"/>
                </a:cubicBezTo>
                <a:cubicBezTo>
                  <a:pt x="372" y="397"/>
                  <a:pt x="376" y="398"/>
                  <a:pt x="375" y="397"/>
                </a:cubicBezTo>
                <a:cubicBezTo>
                  <a:pt x="375" y="397"/>
                  <a:pt x="375" y="397"/>
                  <a:pt x="375" y="397"/>
                </a:cubicBezTo>
                <a:cubicBezTo>
                  <a:pt x="374" y="397"/>
                  <a:pt x="373" y="397"/>
                  <a:pt x="373" y="396"/>
                </a:cubicBezTo>
                <a:cubicBezTo>
                  <a:pt x="374" y="396"/>
                  <a:pt x="375" y="396"/>
                  <a:pt x="375" y="396"/>
                </a:cubicBezTo>
                <a:cubicBezTo>
                  <a:pt x="375" y="396"/>
                  <a:pt x="375" y="396"/>
                  <a:pt x="375" y="395"/>
                </a:cubicBezTo>
                <a:cubicBezTo>
                  <a:pt x="374" y="395"/>
                  <a:pt x="374" y="395"/>
                  <a:pt x="374" y="396"/>
                </a:cubicBezTo>
                <a:cubicBezTo>
                  <a:pt x="373" y="395"/>
                  <a:pt x="373" y="394"/>
                  <a:pt x="372" y="395"/>
                </a:cubicBezTo>
                <a:cubicBezTo>
                  <a:pt x="372" y="394"/>
                  <a:pt x="372" y="392"/>
                  <a:pt x="373" y="391"/>
                </a:cubicBezTo>
                <a:cubicBezTo>
                  <a:pt x="373" y="391"/>
                  <a:pt x="372" y="391"/>
                  <a:pt x="372" y="390"/>
                </a:cubicBezTo>
                <a:cubicBezTo>
                  <a:pt x="372" y="391"/>
                  <a:pt x="373" y="390"/>
                  <a:pt x="373" y="390"/>
                </a:cubicBezTo>
                <a:cubicBezTo>
                  <a:pt x="373" y="391"/>
                  <a:pt x="373" y="391"/>
                  <a:pt x="373" y="391"/>
                </a:cubicBezTo>
                <a:cubicBezTo>
                  <a:pt x="374" y="390"/>
                  <a:pt x="373" y="390"/>
                  <a:pt x="373" y="389"/>
                </a:cubicBezTo>
                <a:cubicBezTo>
                  <a:pt x="372" y="389"/>
                  <a:pt x="373" y="390"/>
                  <a:pt x="372" y="390"/>
                </a:cubicBezTo>
                <a:cubicBezTo>
                  <a:pt x="372" y="389"/>
                  <a:pt x="371" y="388"/>
                  <a:pt x="372" y="388"/>
                </a:cubicBezTo>
                <a:cubicBezTo>
                  <a:pt x="372" y="388"/>
                  <a:pt x="372" y="387"/>
                  <a:pt x="372" y="387"/>
                </a:cubicBezTo>
                <a:cubicBezTo>
                  <a:pt x="371" y="387"/>
                  <a:pt x="371" y="388"/>
                  <a:pt x="370" y="388"/>
                </a:cubicBezTo>
                <a:cubicBezTo>
                  <a:pt x="371" y="387"/>
                  <a:pt x="369" y="387"/>
                  <a:pt x="370" y="386"/>
                </a:cubicBezTo>
                <a:cubicBezTo>
                  <a:pt x="370" y="386"/>
                  <a:pt x="370" y="387"/>
                  <a:pt x="371" y="386"/>
                </a:cubicBezTo>
                <a:cubicBezTo>
                  <a:pt x="371" y="385"/>
                  <a:pt x="371" y="385"/>
                  <a:pt x="371" y="385"/>
                </a:cubicBezTo>
                <a:cubicBezTo>
                  <a:pt x="371" y="385"/>
                  <a:pt x="370" y="385"/>
                  <a:pt x="370" y="385"/>
                </a:cubicBezTo>
                <a:cubicBezTo>
                  <a:pt x="371" y="385"/>
                  <a:pt x="371" y="385"/>
                  <a:pt x="370" y="384"/>
                </a:cubicBezTo>
                <a:cubicBezTo>
                  <a:pt x="371" y="384"/>
                  <a:pt x="372" y="385"/>
                  <a:pt x="372" y="384"/>
                </a:cubicBezTo>
                <a:cubicBezTo>
                  <a:pt x="370" y="384"/>
                  <a:pt x="370" y="383"/>
                  <a:pt x="369" y="384"/>
                </a:cubicBezTo>
                <a:cubicBezTo>
                  <a:pt x="368" y="384"/>
                  <a:pt x="369" y="381"/>
                  <a:pt x="368" y="382"/>
                </a:cubicBezTo>
                <a:cubicBezTo>
                  <a:pt x="368" y="382"/>
                  <a:pt x="369" y="382"/>
                  <a:pt x="368" y="382"/>
                </a:cubicBezTo>
                <a:cubicBezTo>
                  <a:pt x="364" y="383"/>
                  <a:pt x="365" y="384"/>
                  <a:pt x="362" y="384"/>
                </a:cubicBezTo>
                <a:cubicBezTo>
                  <a:pt x="363" y="384"/>
                  <a:pt x="363" y="385"/>
                  <a:pt x="363" y="385"/>
                </a:cubicBezTo>
                <a:cubicBezTo>
                  <a:pt x="363" y="385"/>
                  <a:pt x="363" y="387"/>
                  <a:pt x="362" y="386"/>
                </a:cubicBezTo>
                <a:cubicBezTo>
                  <a:pt x="362" y="386"/>
                  <a:pt x="363" y="385"/>
                  <a:pt x="362" y="386"/>
                </a:cubicBezTo>
                <a:cubicBezTo>
                  <a:pt x="361" y="387"/>
                  <a:pt x="362" y="387"/>
                  <a:pt x="362" y="388"/>
                </a:cubicBezTo>
                <a:cubicBezTo>
                  <a:pt x="362" y="388"/>
                  <a:pt x="361" y="389"/>
                  <a:pt x="361" y="389"/>
                </a:cubicBezTo>
                <a:cubicBezTo>
                  <a:pt x="363" y="389"/>
                  <a:pt x="361" y="392"/>
                  <a:pt x="362" y="393"/>
                </a:cubicBezTo>
                <a:cubicBezTo>
                  <a:pt x="363" y="392"/>
                  <a:pt x="362" y="391"/>
                  <a:pt x="363" y="391"/>
                </a:cubicBezTo>
                <a:cubicBezTo>
                  <a:pt x="363" y="391"/>
                  <a:pt x="363" y="391"/>
                  <a:pt x="363" y="391"/>
                </a:cubicBezTo>
                <a:cubicBezTo>
                  <a:pt x="362" y="392"/>
                  <a:pt x="363" y="392"/>
                  <a:pt x="363" y="393"/>
                </a:cubicBezTo>
                <a:cubicBezTo>
                  <a:pt x="364" y="393"/>
                  <a:pt x="363" y="394"/>
                  <a:pt x="364" y="395"/>
                </a:cubicBezTo>
                <a:cubicBezTo>
                  <a:pt x="363" y="394"/>
                  <a:pt x="363" y="396"/>
                  <a:pt x="363" y="396"/>
                </a:cubicBezTo>
                <a:cubicBezTo>
                  <a:pt x="363" y="395"/>
                  <a:pt x="365" y="396"/>
                  <a:pt x="365" y="396"/>
                </a:cubicBezTo>
                <a:cubicBezTo>
                  <a:pt x="364" y="395"/>
                  <a:pt x="365" y="394"/>
                  <a:pt x="365" y="393"/>
                </a:cubicBezTo>
                <a:cubicBezTo>
                  <a:pt x="365" y="394"/>
                  <a:pt x="365" y="394"/>
                  <a:pt x="365" y="394"/>
                </a:cubicBezTo>
                <a:cubicBezTo>
                  <a:pt x="365" y="393"/>
                  <a:pt x="366" y="394"/>
                  <a:pt x="367" y="393"/>
                </a:cubicBezTo>
                <a:cubicBezTo>
                  <a:pt x="367" y="394"/>
                  <a:pt x="367" y="395"/>
                  <a:pt x="367" y="395"/>
                </a:cubicBezTo>
                <a:cubicBezTo>
                  <a:pt x="367" y="395"/>
                  <a:pt x="366" y="395"/>
                  <a:pt x="366" y="394"/>
                </a:cubicBezTo>
                <a:cubicBezTo>
                  <a:pt x="365" y="394"/>
                  <a:pt x="365" y="394"/>
                  <a:pt x="365" y="394"/>
                </a:cubicBezTo>
                <a:cubicBezTo>
                  <a:pt x="365" y="395"/>
                  <a:pt x="365" y="396"/>
                  <a:pt x="365" y="397"/>
                </a:cubicBezTo>
                <a:cubicBezTo>
                  <a:pt x="365" y="397"/>
                  <a:pt x="365" y="397"/>
                  <a:pt x="366" y="398"/>
                </a:cubicBezTo>
                <a:close/>
                <a:moveTo>
                  <a:pt x="370" y="393"/>
                </a:moveTo>
                <a:cubicBezTo>
                  <a:pt x="371" y="392"/>
                  <a:pt x="370" y="392"/>
                  <a:pt x="370" y="391"/>
                </a:cubicBezTo>
                <a:cubicBezTo>
                  <a:pt x="371" y="391"/>
                  <a:pt x="371" y="393"/>
                  <a:pt x="371" y="392"/>
                </a:cubicBezTo>
                <a:cubicBezTo>
                  <a:pt x="372" y="392"/>
                  <a:pt x="371" y="392"/>
                  <a:pt x="372" y="393"/>
                </a:cubicBezTo>
                <a:cubicBezTo>
                  <a:pt x="371" y="392"/>
                  <a:pt x="370" y="393"/>
                  <a:pt x="370" y="394"/>
                </a:cubicBezTo>
                <a:cubicBezTo>
                  <a:pt x="369" y="394"/>
                  <a:pt x="370" y="393"/>
                  <a:pt x="369" y="393"/>
                </a:cubicBezTo>
                <a:cubicBezTo>
                  <a:pt x="369" y="393"/>
                  <a:pt x="369" y="393"/>
                  <a:pt x="369" y="392"/>
                </a:cubicBezTo>
                <a:cubicBezTo>
                  <a:pt x="370" y="392"/>
                  <a:pt x="370" y="393"/>
                  <a:pt x="370" y="393"/>
                </a:cubicBezTo>
                <a:close/>
                <a:moveTo>
                  <a:pt x="369" y="388"/>
                </a:moveTo>
                <a:cubicBezTo>
                  <a:pt x="369" y="390"/>
                  <a:pt x="367" y="388"/>
                  <a:pt x="369" y="388"/>
                </a:cubicBezTo>
                <a:close/>
                <a:moveTo>
                  <a:pt x="368" y="385"/>
                </a:moveTo>
                <a:cubicBezTo>
                  <a:pt x="368" y="385"/>
                  <a:pt x="368" y="386"/>
                  <a:pt x="369" y="385"/>
                </a:cubicBezTo>
                <a:cubicBezTo>
                  <a:pt x="369" y="386"/>
                  <a:pt x="369" y="386"/>
                  <a:pt x="369" y="386"/>
                </a:cubicBezTo>
                <a:cubicBezTo>
                  <a:pt x="368" y="386"/>
                  <a:pt x="368" y="387"/>
                  <a:pt x="368" y="387"/>
                </a:cubicBezTo>
                <a:cubicBezTo>
                  <a:pt x="368" y="386"/>
                  <a:pt x="368" y="386"/>
                  <a:pt x="368" y="385"/>
                </a:cubicBezTo>
                <a:close/>
                <a:moveTo>
                  <a:pt x="369" y="395"/>
                </a:moveTo>
                <a:cubicBezTo>
                  <a:pt x="368" y="394"/>
                  <a:pt x="370" y="395"/>
                  <a:pt x="371" y="394"/>
                </a:cubicBezTo>
                <a:cubicBezTo>
                  <a:pt x="371" y="395"/>
                  <a:pt x="371" y="395"/>
                  <a:pt x="371" y="396"/>
                </a:cubicBezTo>
                <a:cubicBezTo>
                  <a:pt x="372" y="396"/>
                  <a:pt x="372" y="395"/>
                  <a:pt x="372" y="395"/>
                </a:cubicBezTo>
                <a:cubicBezTo>
                  <a:pt x="373" y="395"/>
                  <a:pt x="372" y="396"/>
                  <a:pt x="373" y="396"/>
                </a:cubicBezTo>
                <a:cubicBezTo>
                  <a:pt x="372" y="398"/>
                  <a:pt x="371" y="395"/>
                  <a:pt x="369" y="396"/>
                </a:cubicBezTo>
                <a:cubicBezTo>
                  <a:pt x="369" y="396"/>
                  <a:pt x="370" y="396"/>
                  <a:pt x="370" y="395"/>
                </a:cubicBezTo>
                <a:cubicBezTo>
                  <a:pt x="369" y="396"/>
                  <a:pt x="368" y="396"/>
                  <a:pt x="367" y="395"/>
                </a:cubicBezTo>
                <a:cubicBezTo>
                  <a:pt x="368" y="394"/>
                  <a:pt x="368" y="395"/>
                  <a:pt x="369" y="395"/>
                </a:cubicBezTo>
                <a:close/>
                <a:moveTo>
                  <a:pt x="365" y="393"/>
                </a:moveTo>
                <a:cubicBezTo>
                  <a:pt x="365" y="393"/>
                  <a:pt x="364" y="393"/>
                  <a:pt x="364" y="393"/>
                </a:cubicBezTo>
                <a:cubicBezTo>
                  <a:pt x="363" y="393"/>
                  <a:pt x="365" y="392"/>
                  <a:pt x="364" y="391"/>
                </a:cubicBezTo>
                <a:cubicBezTo>
                  <a:pt x="364" y="392"/>
                  <a:pt x="364" y="392"/>
                  <a:pt x="364" y="392"/>
                </a:cubicBezTo>
                <a:cubicBezTo>
                  <a:pt x="363" y="392"/>
                  <a:pt x="364" y="390"/>
                  <a:pt x="365" y="390"/>
                </a:cubicBezTo>
                <a:cubicBezTo>
                  <a:pt x="364" y="389"/>
                  <a:pt x="363" y="390"/>
                  <a:pt x="363" y="390"/>
                </a:cubicBezTo>
                <a:cubicBezTo>
                  <a:pt x="363" y="388"/>
                  <a:pt x="363" y="388"/>
                  <a:pt x="363" y="386"/>
                </a:cubicBezTo>
                <a:cubicBezTo>
                  <a:pt x="364" y="386"/>
                  <a:pt x="364" y="387"/>
                  <a:pt x="364" y="388"/>
                </a:cubicBezTo>
                <a:cubicBezTo>
                  <a:pt x="365" y="388"/>
                  <a:pt x="366" y="388"/>
                  <a:pt x="366" y="387"/>
                </a:cubicBezTo>
                <a:cubicBezTo>
                  <a:pt x="367" y="387"/>
                  <a:pt x="365" y="388"/>
                  <a:pt x="366" y="388"/>
                </a:cubicBezTo>
                <a:cubicBezTo>
                  <a:pt x="365" y="389"/>
                  <a:pt x="365" y="390"/>
                  <a:pt x="365" y="393"/>
                </a:cubicBezTo>
                <a:close/>
                <a:moveTo>
                  <a:pt x="367" y="391"/>
                </a:moveTo>
                <a:cubicBezTo>
                  <a:pt x="367" y="390"/>
                  <a:pt x="366" y="391"/>
                  <a:pt x="366" y="390"/>
                </a:cubicBezTo>
                <a:cubicBezTo>
                  <a:pt x="367" y="390"/>
                  <a:pt x="367" y="390"/>
                  <a:pt x="367" y="390"/>
                </a:cubicBezTo>
                <a:cubicBezTo>
                  <a:pt x="366" y="391"/>
                  <a:pt x="367" y="390"/>
                  <a:pt x="367" y="391"/>
                </a:cubicBezTo>
                <a:close/>
                <a:moveTo>
                  <a:pt x="413" y="393"/>
                </a:moveTo>
                <a:cubicBezTo>
                  <a:pt x="414" y="391"/>
                  <a:pt x="414" y="393"/>
                  <a:pt x="415" y="393"/>
                </a:cubicBezTo>
                <a:cubicBezTo>
                  <a:pt x="417" y="392"/>
                  <a:pt x="415" y="390"/>
                  <a:pt x="414" y="389"/>
                </a:cubicBezTo>
                <a:cubicBezTo>
                  <a:pt x="411" y="389"/>
                  <a:pt x="412" y="392"/>
                  <a:pt x="413" y="393"/>
                </a:cubicBezTo>
                <a:close/>
                <a:moveTo>
                  <a:pt x="414" y="392"/>
                </a:moveTo>
                <a:cubicBezTo>
                  <a:pt x="414" y="392"/>
                  <a:pt x="414" y="392"/>
                  <a:pt x="414" y="392"/>
                </a:cubicBezTo>
                <a:cubicBezTo>
                  <a:pt x="414" y="391"/>
                  <a:pt x="414" y="392"/>
                  <a:pt x="414" y="392"/>
                </a:cubicBezTo>
                <a:cubicBezTo>
                  <a:pt x="415" y="391"/>
                  <a:pt x="413" y="391"/>
                  <a:pt x="414" y="390"/>
                </a:cubicBezTo>
                <a:cubicBezTo>
                  <a:pt x="415" y="390"/>
                  <a:pt x="417" y="392"/>
                  <a:pt x="414" y="392"/>
                </a:cubicBezTo>
                <a:close/>
                <a:moveTo>
                  <a:pt x="446" y="390"/>
                </a:moveTo>
                <a:cubicBezTo>
                  <a:pt x="446" y="391"/>
                  <a:pt x="447" y="391"/>
                  <a:pt x="448" y="391"/>
                </a:cubicBezTo>
                <a:cubicBezTo>
                  <a:pt x="447" y="391"/>
                  <a:pt x="447" y="390"/>
                  <a:pt x="446" y="390"/>
                </a:cubicBezTo>
                <a:close/>
                <a:moveTo>
                  <a:pt x="382" y="415"/>
                </a:moveTo>
                <a:cubicBezTo>
                  <a:pt x="383" y="416"/>
                  <a:pt x="384" y="417"/>
                  <a:pt x="385" y="416"/>
                </a:cubicBezTo>
                <a:cubicBezTo>
                  <a:pt x="384" y="415"/>
                  <a:pt x="385" y="413"/>
                  <a:pt x="383" y="412"/>
                </a:cubicBezTo>
                <a:cubicBezTo>
                  <a:pt x="383" y="412"/>
                  <a:pt x="383" y="413"/>
                  <a:pt x="383" y="413"/>
                </a:cubicBezTo>
                <a:cubicBezTo>
                  <a:pt x="383" y="412"/>
                  <a:pt x="382" y="412"/>
                  <a:pt x="382" y="412"/>
                </a:cubicBezTo>
                <a:cubicBezTo>
                  <a:pt x="384" y="412"/>
                  <a:pt x="382" y="410"/>
                  <a:pt x="383" y="411"/>
                </a:cubicBezTo>
                <a:cubicBezTo>
                  <a:pt x="383" y="410"/>
                  <a:pt x="383" y="410"/>
                  <a:pt x="383" y="410"/>
                </a:cubicBezTo>
                <a:cubicBezTo>
                  <a:pt x="383" y="410"/>
                  <a:pt x="382" y="410"/>
                  <a:pt x="382" y="410"/>
                </a:cubicBezTo>
                <a:cubicBezTo>
                  <a:pt x="381" y="410"/>
                  <a:pt x="382" y="410"/>
                  <a:pt x="381" y="411"/>
                </a:cubicBezTo>
                <a:cubicBezTo>
                  <a:pt x="381" y="410"/>
                  <a:pt x="380" y="410"/>
                  <a:pt x="380" y="409"/>
                </a:cubicBezTo>
                <a:cubicBezTo>
                  <a:pt x="381" y="410"/>
                  <a:pt x="381" y="409"/>
                  <a:pt x="381" y="409"/>
                </a:cubicBezTo>
                <a:cubicBezTo>
                  <a:pt x="381" y="409"/>
                  <a:pt x="381" y="409"/>
                  <a:pt x="382" y="409"/>
                </a:cubicBezTo>
                <a:cubicBezTo>
                  <a:pt x="381" y="409"/>
                  <a:pt x="382" y="409"/>
                  <a:pt x="382" y="408"/>
                </a:cubicBezTo>
                <a:cubicBezTo>
                  <a:pt x="381" y="408"/>
                  <a:pt x="383" y="408"/>
                  <a:pt x="383" y="407"/>
                </a:cubicBezTo>
                <a:cubicBezTo>
                  <a:pt x="382" y="406"/>
                  <a:pt x="382" y="405"/>
                  <a:pt x="381" y="404"/>
                </a:cubicBezTo>
                <a:cubicBezTo>
                  <a:pt x="381" y="405"/>
                  <a:pt x="381" y="405"/>
                  <a:pt x="381" y="405"/>
                </a:cubicBezTo>
                <a:cubicBezTo>
                  <a:pt x="381" y="404"/>
                  <a:pt x="379" y="404"/>
                  <a:pt x="378" y="403"/>
                </a:cubicBezTo>
                <a:cubicBezTo>
                  <a:pt x="380" y="403"/>
                  <a:pt x="379" y="401"/>
                  <a:pt x="379" y="400"/>
                </a:cubicBezTo>
                <a:cubicBezTo>
                  <a:pt x="378" y="400"/>
                  <a:pt x="378" y="402"/>
                  <a:pt x="377" y="402"/>
                </a:cubicBezTo>
                <a:cubicBezTo>
                  <a:pt x="376" y="401"/>
                  <a:pt x="375" y="400"/>
                  <a:pt x="375" y="399"/>
                </a:cubicBezTo>
                <a:cubicBezTo>
                  <a:pt x="374" y="400"/>
                  <a:pt x="372" y="398"/>
                  <a:pt x="372" y="400"/>
                </a:cubicBezTo>
                <a:cubicBezTo>
                  <a:pt x="373" y="400"/>
                  <a:pt x="372" y="401"/>
                  <a:pt x="372" y="401"/>
                </a:cubicBezTo>
                <a:cubicBezTo>
                  <a:pt x="372" y="402"/>
                  <a:pt x="373" y="401"/>
                  <a:pt x="373" y="401"/>
                </a:cubicBezTo>
                <a:cubicBezTo>
                  <a:pt x="373" y="404"/>
                  <a:pt x="371" y="399"/>
                  <a:pt x="369" y="400"/>
                </a:cubicBezTo>
                <a:cubicBezTo>
                  <a:pt x="370" y="400"/>
                  <a:pt x="369" y="400"/>
                  <a:pt x="370" y="402"/>
                </a:cubicBezTo>
                <a:cubicBezTo>
                  <a:pt x="369" y="402"/>
                  <a:pt x="369" y="403"/>
                  <a:pt x="368" y="402"/>
                </a:cubicBezTo>
                <a:cubicBezTo>
                  <a:pt x="367" y="404"/>
                  <a:pt x="367" y="403"/>
                  <a:pt x="365" y="405"/>
                </a:cubicBezTo>
                <a:cubicBezTo>
                  <a:pt x="365" y="406"/>
                  <a:pt x="365" y="406"/>
                  <a:pt x="365" y="408"/>
                </a:cubicBezTo>
                <a:cubicBezTo>
                  <a:pt x="366" y="408"/>
                  <a:pt x="366" y="408"/>
                  <a:pt x="366" y="408"/>
                </a:cubicBezTo>
                <a:cubicBezTo>
                  <a:pt x="365" y="409"/>
                  <a:pt x="368" y="411"/>
                  <a:pt x="368" y="411"/>
                </a:cubicBezTo>
                <a:cubicBezTo>
                  <a:pt x="368" y="412"/>
                  <a:pt x="367" y="413"/>
                  <a:pt x="368" y="413"/>
                </a:cubicBezTo>
                <a:cubicBezTo>
                  <a:pt x="368" y="413"/>
                  <a:pt x="368" y="413"/>
                  <a:pt x="369" y="413"/>
                </a:cubicBezTo>
                <a:cubicBezTo>
                  <a:pt x="369" y="412"/>
                  <a:pt x="369" y="412"/>
                  <a:pt x="369" y="412"/>
                </a:cubicBezTo>
                <a:cubicBezTo>
                  <a:pt x="370" y="412"/>
                  <a:pt x="370" y="413"/>
                  <a:pt x="370" y="413"/>
                </a:cubicBezTo>
                <a:cubicBezTo>
                  <a:pt x="370" y="413"/>
                  <a:pt x="371" y="413"/>
                  <a:pt x="371" y="413"/>
                </a:cubicBezTo>
                <a:cubicBezTo>
                  <a:pt x="371" y="412"/>
                  <a:pt x="370" y="411"/>
                  <a:pt x="371" y="411"/>
                </a:cubicBezTo>
                <a:cubicBezTo>
                  <a:pt x="371" y="412"/>
                  <a:pt x="372" y="413"/>
                  <a:pt x="372" y="414"/>
                </a:cubicBezTo>
                <a:cubicBezTo>
                  <a:pt x="372" y="414"/>
                  <a:pt x="373" y="413"/>
                  <a:pt x="373" y="414"/>
                </a:cubicBezTo>
                <a:cubicBezTo>
                  <a:pt x="372" y="415"/>
                  <a:pt x="371" y="417"/>
                  <a:pt x="372" y="418"/>
                </a:cubicBezTo>
                <a:cubicBezTo>
                  <a:pt x="373" y="418"/>
                  <a:pt x="372" y="417"/>
                  <a:pt x="372" y="417"/>
                </a:cubicBezTo>
                <a:cubicBezTo>
                  <a:pt x="373" y="417"/>
                  <a:pt x="373" y="417"/>
                  <a:pt x="373" y="417"/>
                </a:cubicBezTo>
                <a:cubicBezTo>
                  <a:pt x="374" y="418"/>
                  <a:pt x="372" y="418"/>
                  <a:pt x="371" y="419"/>
                </a:cubicBezTo>
                <a:cubicBezTo>
                  <a:pt x="372" y="419"/>
                  <a:pt x="372" y="420"/>
                  <a:pt x="371" y="420"/>
                </a:cubicBezTo>
                <a:cubicBezTo>
                  <a:pt x="371" y="421"/>
                  <a:pt x="372" y="420"/>
                  <a:pt x="372" y="421"/>
                </a:cubicBezTo>
                <a:cubicBezTo>
                  <a:pt x="371" y="421"/>
                  <a:pt x="372" y="422"/>
                  <a:pt x="373" y="423"/>
                </a:cubicBezTo>
                <a:cubicBezTo>
                  <a:pt x="373" y="422"/>
                  <a:pt x="372" y="422"/>
                  <a:pt x="372" y="420"/>
                </a:cubicBezTo>
                <a:cubicBezTo>
                  <a:pt x="374" y="420"/>
                  <a:pt x="374" y="420"/>
                  <a:pt x="375" y="419"/>
                </a:cubicBezTo>
                <a:cubicBezTo>
                  <a:pt x="375" y="420"/>
                  <a:pt x="374" y="420"/>
                  <a:pt x="375" y="421"/>
                </a:cubicBezTo>
                <a:cubicBezTo>
                  <a:pt x="374" y="420"/>
                  <a:pt x="374" y="421"/>
                  <a:pt x="373" y="421"/>
                </a:cubicBezTo>
                <a:cubicBezTo>
                  <a:pt x="373" y="423"/>
                  <a:pt x="374" y="425"/>
                  <a:pt x="372" y="426"/>
                </a:cubicBezTo>
                <a:cubicBezTo>
                  <a:pt x="373" y="426"/>
                  <a:pt x="372" y="426"/>
                  <a:pt x="373" y="427"/>
                </a:cubicBezTo>
                <a:cubicBezTo>
                  <a:pt x="373" y="427"/>
                  <a:pt x="373" y="426"/>
                  <a:pt x="374" y="427"/>
                </a:cubicBezTo>
                <a:cubicBezTo>
                  <a:pt x="373" y="425"/>
                  <a:pt x="374" y="425"/>
                  <a:pt x="375" y="424"/>
                </a:cubicBezTo>
                <a:cubicBezTo>
                  <a:pt x="375" y="425"/>
                  <a:pt x="375" y="425"/>
                  <a:pt x="375" y="425"/>
                </a:cubicBezTo>
                <a:cubicBezTo>
                  <a:pt x="376" y="425"/>
                  <a:pt x="376" y="424"/>
                  <a:pt x="375" y="423"/>
                </a:cubicBezTo>
                <a:cubicBezTo>
                  <a:pt x="375" y="423"/>
                  <a:pt x="374" y="424"/>
                  <a:pt x="374" y="423"/>
                </a:cubicBezTo>
                <a:cubicBezTo>
                  <a:pt x="376" y="423"/>
                  <a:pt x="376" y="424"/>
                  <a:pt x="378" y="424"/>
                </a:cubicBezTo>
                <a:cubicBezTo>
                  <a:pt x="378" y="422"/>
                  <a:pt x="379" y="421"/>
                  <a:pt x="380" y="419"/>
                </a:cubicBezTo>
                <a:cubicBezTo>
                  <a:pt x="380" y="419"/>
                  <a:pt x="380" y="419"/>
                  <a:pt x="380" y="419"/>
                </a:cubicBezTo>
                <a:cubicBezTo>
                  <a:pt x="380" y="419"/>
                  <a:pt x="379" y="419"/>
                  <a:pt x="378" y="418"/>
                </a:cubicBezTo>
                <a:cubicBezTo>
                  <a:pt x="380" y="418"/>
                  <a:pt x="379" y="416"/>
                  <a:pt x="380" y="416"/>
                </a:cubicBezTo>
                <a:cubicBezTo>
                  <a:pt x="380" y="416"/>
                  <a:pt x="380" y="417"/>
                  <a:pt x="381" y="418"/>
                </a:cubicBezTo>
                <a:cubicBezTo>
                  <a:pt x="381" y="417"/>
                  <a:pt x="381" y="417"/>
                  <a:pt x="382" y="417"/>
                </a:cubicBezTo>
                <a:cubicBezTo>
                  <a:pt x="382" y="416"/>
                  <a:pt x="382" y="415"/>
                  <a:pt x="382" y="415"/>
                </a:cubicBezTo>
                <a:cubicBezTo>
                  <a:pt x="383" y="415"/>
                  <a:pt x="383" y="415"/>
                  <a:pt x="383" y="415"/>
                </a:cubicBezTo>
                <a:cubicBezTo>
                  <a:pt x="383" y="416"/>
                  <a:pt x="383" y="415"/>
                  <a:pt x="382" y="415"/>
                </a:cubicBezTo>
                <a:close/>
                <a:moveTo>
                  <a:pt x="371" y="409"/>
                </a:moveTo>
                <a:cubicBezTo>
                  <a:pt x="370" y="409"/>
                  <a:pt x="370" y="409"/>
                  <a:pt x="370" y="409"/>
                </a:cubicBezTo>
                <a:cubicBezTo>
                  <a:pt x="370" y="409"/>
                  <a:pt x="370" y="409"/>
                  <a:pt x="370" y="409"/>
                </a:cubicBezTo>
                <a:cubicBezTo>
                  <a:pt x="370" y="408"/>
                  <a:pt x="370" y="408"/>
                  <a:pt x="369" y="408"/>
                </a:cubicBezTo>
                <a:cubicBezTo>
                  <a:pt x="370" y="408"/>
                  <a:pt x="370" y="408"/>
                  <a:pt x="371" y="408"/>
                </a:cubicBezTo>
                <a:cubicBezTo>
                  <a:pt x="371" y="408"/>
                  <a:pt x="371" y="409"/>
                  <a:pt x="371" y="409"/>
                </a:cubicBezTo>
                <a:close/>
                <a:moveTo>
                  <a:pt x="379" y="407"/>
                </a:moveTo>
                <a:cubicBezTo>
                  <a:pt x="380" y="407"/>
                  <a:pt x="380" y="407"/>
                  <a:pt x="380" y="406"/>
                </a:cubicBezTo>
                <a:cubicBezTo>
                  <a:pt x="381" y="407"/>
                  <a:pt x="382" y="407"/>
                  <a:pt x="382" y="408"/>
                </a:cubicBezTo>
                <a:cubicBezTo>
                  <a:pt x="381" y="408"/>
                  <a:pt x="381" y="408"/>
                  <a:pt x="381" y="408"/>
                </a:cubicBezTo>
                <a:cubicBezTo>
                  <a:pt x="381" y="407"/>
                  <a:pt x="381" y="407"/>
                  <a:pt x="381" y="407"/>
                </a:cubicBezTo>
                <a:cubicBezTo>
                  <a:pt x="380" y="407"/>
                  <a:pt x="381" y="408"/>
                  <a:pt x="380" y="408"/>
                </a:cubicBezTo>
                <a:cubicBezTo>
                  <a:pt x="379" y="408"/>
                  <a:pt x="379" y="408"/>
                  <a:pt x="379" y="408"/>
                </a:cubicBezTo>
                <a:lnTo>
                  <a:pt x="379" y="407"/>
                </a:lnTo>
                <a:close/>
                <a:moveTo>
                  <a:pt x="374" y="401"/>
                </a:moveTo>
                <a:cubicBezTo>
                  <a:pt x="375" y="401"/>
                  <a:pt x="375" y="401"/>
                  <a:pt x="375" y="401"/>
                </a:cubicBezTo>
                <a:cubicBezTo>
                  <a:pt x="375" y="401"/>
                  <a:pt x="375" y="402"/>
                  <a:pt x="374" y="402"/>
                </a:cubicBezTo>
                <a:lnTo>
                  <a:pt x="374" y="401"/>
                </a:lnTo>
                <a:close/>
                <a:moveTo>
                  <a:pt x="376" y="404"/>
                </a:moveTo>
                <a:cubicBezTo>
                  <a:pt x="375" y="405"/>
                  <a:pt x="376" y="404"/>
                  <a:pt x="376" y="405"/>
                </a:cubicBezTo>
                <a:cubicBezTo>
                  <a:pt x="376" y="405"/>
                  <a:pt x="375" y="404"/>
                  <a:pt x="375" y="405"/>
                </a:cubicBezTo>
                <a:cubicBezTo>
                  <a:pt x="374" y="405"/>
                  <a:pt x="374" y="405"/>
                  <a:pt x="374" y="404"/>
                </a:cubicBezTo>
                <a:lnTo>
                  <a:pt x="376" y="404"/>
                </a:lnTo>
                <a:close/>
                <a:moveTo>
                  <a:pt x="373" y="411"/>
                </a:moveTo>
                <a:cubicBezTo>
                  <a:pt x="371" y="409"/>
                  <a:pt x="373" y="409"/>
                  <a:pt x="372" y="407"/>
                </a:cubicBezTo>
                <a:cubicBezTo>
                  <a:pt x="373" y="408"/>
                  <a:pt x="373" y="408"/>
                  <a:pt x="373" y="409"/>
                </a:cubicBezTo>
                <a:cubicBezTo>
                  <a:pt x="373" y="410"/>
                  <a:pt x="372" y="410"/>
                  <a:pt x="373" y="411"/>
                </a:cubicBezTo>
                <a:close/>
                <a:moveTo>
                  <a:pt x="373" y="416"/>
                </a:moveTo>
                <a:cubicBezTo>
                  <a:pt x="373" y="415"/>
                  <a:pt x="374" y="414"/>
                  <a:pt x="374" y="413"/>
                </a:cubicBezTo>
                <a:cubicBezTo>
                  <a:pt x="375" y="413"/>
                  <a:pt x="375" y="413"/>
                  <a:pt x="375" y="413"/>
                </a:cubicBezTo>
                <a:cubicBezTo>
                  <a:pt x="374" y="414"/>
                  <a:pt x="375" y="415"/>
                  <a:pt x="373" y="416"/>
                </a:cubicBezTo>
                <a:close/>
                <a:moveTo>
                  <a:pt x="376" y="416"/>
                </a:moveTo>
                <a:cubicBezTo>
                  <a:pt x="375" y="417"/>
                  <a:pt x="375" y="415"/>
                  <a:pt x="374" y="416"/>
                </a:cubicBezTo>
                <a:cubicBezTo>
                  <a:pt x="374" y="416"/>
                  <a:pt x="375" y="416"/>
                  <a:pt x="374" y="415"/>
                </a:cubicBezTo>
                <a:cubicBezTo>
                  <a:pt x="376" y="413"/>
                  <a:pt x="375" y="417"/>
                  <a:pt x="376" y="415"/>
                </a:cubicBezTo>
                <a:cubicBezTo>
                  <a:pt x="377" y="415"/>
                  <a:pt x="376" y="416"/>
                  <a:pt x="376" y="416"/>
                </a:cubicBezTo>
                <a:close/>
                <a:moveTo>
                  <a:pt x="376" y="419"/>
                </a:moveTo>
                <a:cubicBezTo>
                  <a:pt x="375" y="419"/>
                  <a:pt x="376" y="419"/>
                  <a:pt x="376" y="419"/>
                </a:cubicBezTo>
                <a:cubicBezTo>
                  <a:pt x="375" y="419"/>
                  <a:pt x="375" y="419"/>
                  <a:pt x="375" y="419"/>
                </a:cubicBezTo>
                <a:cubicBezTo>
                  <a:pt x="374" y="418"/>
                  <a:pt x="374" y="418"/>
                  <a:pt x="373" y="417"/>
                </a:cubicBezTo>
                <a:cubicBezTo>
                  <a:pt x="374" y="417"/>
                  <a:pt x="374" y="417"/>
                  <a:pt x="375" y="417"/>
                </a:cubicBezTo>
                <a:cubicBezTo>
                  <a:pt x="374" y="419"/>
                  <a:pt x="376" y="418"/>
                  <a:pt x="376" y="419"/>
                </a:cubicBezTo>
                <a:cubicBezTo>
                  <a:pt x="376" y="419"/>
                  <a:pt x="376" y="419"/>
                  <a:pt x="376" y="419"/>
                </a:cubicBezTo>
                <a:close/>
                <a:moveTo>
                  <a:pt x="376" y="415"/>
                </a:moveTo>
                <a:cubicBezTo>
                  <a:pt x="376" y="414"/>
                  <a:pt x="375" y="414"/>
                  <a:pt x="375" y="413"/>
                </a:cubicBezTo>
                <a:cubicBezTo>
                  <a:pt x="375" y="413"/>
                  <a:pt x="376" y="415"/>
                  <a:pt x="376" y="414"/>
                </a:cubicBezTo>
                <a:cubicBezTo>
                  <a:pt x="377" y="414"/>
                  <a:pt x="376" y="415"/>
                  <a:pt x="376" y="415"/>
                </a:cubicBezTo>
                <a:close/>
                <a:moveTo>
                  <a:pt x="378" y="411"/>
                </a:moveTo>
                <a:cubicBezTo>
                  <a:pt x="377" y="411"/>
                  <a:pt x="377" y="413"/>
                  <a:pt x="378" y="413"/>
                </a:cubicBezTo>
                <a:cubicBezTo>
                  <a:pt x="378" y="413"/>
                  <a:pt x="377" y="413"/>
                  <a:pt x="377" y="413"/>
                </a:cubicBezTo>
                <a:cubicBezTo>
                  <a:pt x="377" y="413"/>
                  <a:pt x="377" y="413"/>
                  <a:pt x="377" y="413"/>
                </a:cubicBezTo>
                <a:cubicBezTo>
                  <a:pt x="376" y="412"/>
                  <a:pt x="377" y="414"/>
                  <a:pt x="376" y="413"/>
                </a:cubicBezTo>
                <a:cubicBezTo>
                  <a:pt x="376" y="413"/>
                  <a:pt x="376" y="413"/>
                  <a:pt x="376" y="413"/>
                </a:cubicBezTo>
                <a:cubicBezTo>
                  <a:pt x="376" y="412"/>
                  <a:pt x="375" y="413"/>
                  <a:pt x="375" y="413"/>
                </a:cubicBezTo>
                <a:cubicBezTo>
                  <a:pt x="376" y="412"/>
                  <a:pt x="377" y="412"/>
                  <a:pt x="377" y="410"/>
                </a:cubicBezTo>
                <a:cubicBezTo>
                  <a:pt x="377" y="411"/>
                  <a:pt x="378" y="411"/>
                  <a:pt x="378" y="410"/>
                </a:cubicBezTo>
                <a:cubicBezTo>
                  <a:pt x="378" y="410"/>
                  <a:pt x="379" y="411"/>
                  <a:pt x="379" y="410"/>
                </a:cubicBezTo>
                <a:cubicBezTo>
                  <a:pt x="379" y="410"/>
                  <a:pt x="379" y="411"/>
                  <a:pt x="380" y="412"/>
                </a:cubicBezTo>
                <a:cubicBezTo>
                  <a:pt x="379" y="412"/>
                  <a:pt x="379" y="411"/>
                  <a:pt x="378" y="411"/>
                </a:cubicBezTo>
                <a:close/>
                <a:moveTo>
                  <a:pt x="111" y="400"/>
                </a:moveTo>
                <a:cubicBezTo>
                  <a:pt x="109" y="404"/>
                  <a:pt x="106" y="407"/>
                  <a:pt x="105" y="412"/>
                </a:cubicBezTo>
                <a:cubicBezTo>
                  <a:pt x="107" y="411"/>
                  <a:pt x="108" y="408"/>
                  <a:pt x="109" y="406"/>
                </a:cubicBezTo>
                <a:cubicBezTo>
                  <a:pt x="109" y="407"/>
                  <a:pt x="108" y="407"/>
                  <a:pt x="108" y="406"/>
                </a:cubicBezTo>
                <a:cubicBezTo>
                  <a:pt x="111" y="405"/>
                  <a:pt x="111" y="402"/>
                  <a:pt x="111" y="400"/>
                </a:cubicBezTo>
                <a:close/>
                <a:moveTo>
                  <a:pt x="113" y="407"/>
                </a:moveTo>
                <a:cubicBezTo>
                  <a:pt x="114" y="407"/>
                  <a:pt x="115" y="406"/>
                  <a:pt x="114" y="405"/>
                </a:cubicBezTo>
                <a:cubicBezTo>
                  <a:pt x="114" y="406"/>
                  <a:pt x="114" y="406"/>
                  <a:pt x="113" y="407"/>
                </a:cubicBezTo>
                <a:close/>
                <a:moveTo>
                  <a:pt x="492" y="409"/>
                </a:moveTo>
                <a:cubicBezTo>
                  <a:pt x="491" y="409"/>
                  <a:pt x="492" y="407"/>
                  <a:pt x="491" y="407"/>
                </a:cubicBezTo>
                <a:cubicBezTo>
                  <a:pt x="490" y="408"/>
                  <a:pt x="492" y="409"/>
                  <a:pt x="492" y="409"/>
                </a:cubicBezTo>
                <a:close/>
                <a:moveTo>
                  <a:pt x="331" y="414"/>
                </a:moveTo>
                <a:cubicBezTo>
                  <a:pt x="333" y="414"/>
                  <a:pt x="334" y="412"/>
                  <a:pt x="333" y="411"/>
                </a:cubicBezTo>
                <a:cubicBezTo>
                  <a:pt x="331" y="411"/>
                  <a:pt x="331" y="413"/>
                  <a:pt x="331" y="414"/>
                </a:cubicBezTo>
                <a:close/>
                <a:moveTo>
                  <a:pt x="510" y="415"/>
                </a:moveTo>
                <a:cubicBezTo>
                  <a:pt x="511" y="416"/>
                  <a:pt x="512" y="418"/>
                  <a:pt x="512" y="417"/>
                </a:cubicBezTo>
                <a:cubicBezTo>
                  <a:pt x="512" y="417"/>
                  <a:pt x="512" y="417"/>
                  <a:pt x="512" y="416"/>
                </a:cubicBezTo>
                <a:cubicBezTo>
                  <a:pt x="511" y="416"/>
                  <a:pt x="511" y="415"/>
                  <a:pt x="510" y="415"/>
                </a:cubicBezTo>
                <a:close/>
                <a:moveTo>
                  <a:pt x="405" y="415"/>
                </a:moveTo>
                <a:cubicBezTo>
                  <a:pt x="403" y="416"/>
                  <a:pt x="403" y="416"/>
                  <a:pt x="404" y="417"/>
                </a:cubicBezTo>
                <a:cubicBezTo>
                  <a:pt x="404" y="417"/>
                  <a:pt x="404" y="417"/>
                  <a:pt x="404" y="417"/>
                </a:cubicBezTo>
                <a:cubicBezTo>
                  <a:pt x="405" y="416"/>
                  <a:pt x="404" y="417"/>
                  <a:pt x="404" y="416"/>
                </a:cubicBezTo>
                <a:cubicBezTo>
                  <a:pt x="404" y="416"/>
                  <a:pt x="405" y="416"/>
                  <a:pt x="405" y="415"/>
                </a:cubicBezTo>
                <a:close/>
                <a:moveTo>
                  <a:pt x="485" y="418"/>
                </a:moveTo>
                <a:cubicBezTo>
                  <a:pt x="485" y="416"/>
                  <a:pt x="484" y="417"/>
                  <a:pt x="484" y="417"/>
                </a:cubicBezTo>
                <a:cubicBezTo>
                  <a:pt x="484" y="419"/>
                  <a:pt x="487" y="421"/>
                  <a:pt x="488" y="421"/>
                </a:cubicBezTo>
                <a:cubicBezTo>
                  <a:pt x="488" y="419"/>
                  <a:pt x="487" y="418"/>
                  <a:pt x="486" y="417"/>
                </a:cubicBezTo>
                <a:cubicBezTo>
                  <a:pt x="485" y="417"/>
                  <a:pt x="485" y="417"/>
                  <a:pt x="485" y="418"/>
                </a:cubicBezTo>
                <a:close/>
                <a:moveTo>
                  <a:pt x="404" y="418"/>
                </a:moveTo>
                <a:cubicBezTo>
                  <a:pt x="401" y="415"/>
                  <a:pt x="401" y="421"/>
                  <a:pt x="397" y="421"/>
                </a:cubicBezTo>
                <a:cubicBezTo>
                  <a:pt x="396" y="420"/>
                  <a:pt x="394" y="420"/>
                  <a:pt x="392" y="420"/>
                </a:cubicBezTo>
                <a:cubicBezTo>
                  <a:pt x="392" y="421"/>
                  <a:pt x="389" y="423"/>
                  <a:pt x="389" y="422"/>
                </a:cubicBezTo>
                <a:cubicBezTo>
                  <a:pt x="389" y="422"/>
                  <a:pt x="389" y="422"/>
                  <a:pt x="389" y="423"/>
                </a:cubicBezTo>
                <a:cubicBezTo>
                  <a:pt x="387" y="424"/>
                  <a:pt x="386" y="422"/>
                  <a:pt x="385" y="423"/>
                </a:cubicBezTo>
                <a:cubicBezTo>
                  <a:pt x="385" y="424"/>
                  <a:pt x="384" y="425"/>
                  <a:pt x="385" y="426"/>
                </a:cubicBezTo>
                <a:cubicBezTo>
                  <a:pt x="384" y="427"/>
                  <a:pt x="384" y="428"/>
                  <a:pt x="384" y="430"/>
                </a:cubicBezTo>
                <a:cubicBezTo>
                  <a:pt x="384" y="430"/>
                  <a:pt x="385" y="430"/>
                  <a:pt x="385" y="430"/>
                </a:cubicBezTo>
                <a:cubicBezTo>
                  <a:pt x="385" y="430"/>
                  <a:pt x="385" y="430"/>
                  <a:pt x="384" y="430"/>
                </a:cubicBezTo>
                <a:cubicBezTo>
                  <a:pt x="387" y="431"/>
                  <a:pt x="386" y="436"/>
                  <a:pt x="389" y="435"/>
                </a:cubicBezTo>
                <a:cubicBezTo>
                  <a:pt x="389" y="436"/>
                  <a:pt x="388" y="437"/>
                  <a:pt x="389" y="437"/>
                </a:cubicBezTo>
                <a:cubicBezTo>
                  <a:pt x="389" y="436"/>
                  <a:pt x="390" y="437"/>
                  <a:pt x="390" y="437"/>
                </a:cubicBezTo>
                <a:cubicBezTo>
                  <a:pt x="390" y="436"/>
                  <a:pt x="390" y="435"/>
                  <a:pt x="391" y="435"/>
                </a:cubicBezTo>
                <a:cubicBezTo>
                  <a:pt x="391" y="436"/>
                  <a:pt x="392" y="436"/>
                  <a:pt x="393" y="436"/>
                </a:cubicBezTo>
                <a:cubicBezTo>
                  <a:pt x="393" y="435"/>
                  <a:pt x="393" y="434"/>
                  <a:pt x="394" y="434"/>
                </a:cubicBezTo>
                <a:cubicBezTo>
                  <a:pt x="394" y="432"/>
                  <a:pt x="394" y="430"/>
                  <a:pt x="394" y="430"/>
                </a:cubicBezTo>
                <a:cubicBezTo>
                  <a:pt x="394" y="430"/>
                  <a:pt x="394" y="431"/>
                  <a:pt x="395" y="430"/>
                </a:cubicBezTo>
                <a:cubicBezTo>
                  <a:pt x="396" y="429"/>
                  <a:pt x="396" y="428"/>
                  <a:pt x="395" y="427"/>
                </a:cubicBezTo>
                <a:cubicBezTo>
                  <a:pt x="396" y="427"/>
                  <a:pt x="396" y="427"/>
                  <a:pt x="396" y="427"/>
                </a:cubicBezTo>
                <a:cubicBezTo>
                  <a:pt x="396" y="427"/>
                  <a:pt x="396" y="427"/>
                  <a:pt x="396" y="428"/>
                </a:cubicBezTo>
                <a:cubicBezTo>
                  <a:pt x="397" y="428"/>
                  <a:pt x="396" y="427"/>
                  <a:pt x="397" y="427"/>
                </a:cubicBezTo>
                <a:cubicBezTo>
                  <a:pt x="396" y="428"/>
                  <a:pt x="398" y="427"/>
                  <a:pt x="398" y="428"/>
                </a:cubicBezTo>
                <a:cubicBezTo>
                  <a:pt x="398" y="429"/>
                  <a:pt x="397" y="429"/>
                  <a:pt x="397" y="430"/>
                </a:cubicBezTo>
                <a:cubicBezTo>
                  <a:pt x="398" y="430"/>
                  <a:pt x="398" y="430"/>
                  <a:pt x="398" y="430"/>
                </a:cubicBezTo>
                <a:cubicBezTo>
                  <a:pt x="399" y="429"/>
                  <a:pt x="400" y="428"/>
                  <a:pt x="399" y="427"/>
                </a:cubicBezTo>
                <a:cubicBezTo>
                  <a:pt x="400" y="427"/>
                  <a:pt x="400" y="426"/>
                  <a:pt x="400" y="425"/>
                </a:cubicBezTo>
                <a:cubicBezTo>
                  <a:pt x="400" y="425"/>
                  <a:pt x="398" y="425"/>
                  <a:pt x="398" y="424"/>
                </a:cubicBezTo>
                <a:cubicBezTo>
                  <a:pt x="399" y="424"/>
                  <a:pt x="400" y="424"/>
                  <a:pt x="400" y="424"/>
                </a:cubicBezTo>
                <a:cubicBezTo>
                  <a:pt x="400" y="424"/>
                  <a:pt x="399" y="424"/>
                  <a:pt x="399" y="425"/>
                </a:cubicBezTo>
                <a:cubicBezTo>
                  <a:pt x="400" y="425"/>
                  <a:pt x="401" y="425"/>
                  <a:pt x="401" y="424"/>
                </a:cubicBezTo>
                <a:cubicBezTo>
                  <a:pt x="400" y="424"/>
                  <a:pt x="400" y="424"/>
                  <a:pt x="400" y="423"/>
                </a:cubicBezTo>
                <a:cubicBezTo>
                  <a:pt x="400" y="423"/>
                  <a:pt x="400" y="423"/>
                  <a:pt x="401" y="423"/>
                </a:cubicBezTo>
                <a:cubicBezTo>
                  <a:pt x="401" y="421"/>
                  <a:pt x="402" y="422"/>
                  <a:pt x="402" y="421"/>
                </a:cubicBezTo>
                <a:cubicBezTo>
                  <a:pt x="402" y="420"/>
                  <a:pt x="402" y="421"/>
                  <a:pt x="401" y="420"/>
                </a:cubicBezTo>
                <a:cubicBezTo>
                  <a:pt x="402" y="420"/>
                  <a:pt x="402" y="420"/>
                  <a:pt x="403" y="419"/>
                </a:cubicBezTo>
                <a:cubicBezTo>
                  <a:pt x="403" y="418"/>
                  <a:pt x="402" y="418"/>
                  <a:pt x="402" y="418"/>
                </a:cubicBezTo>
                <a:cubicBezTo>
                  <a:pt x="402" y="418"/>
                  <a:pt x="402" y="418"/>
                  <a:pt x="402" y="418"/>
                </a:cubicBezTo>
                <a:cubicBezTo>
                  <a:pt x="403" y="418"/>
                  <a:pt x="403" y="419"/>
                  <a:pt x="403" y="419"/>
                </a:cubicBezTo>
                <a:cubicBezTo>
                  <a:pt x="404" y="418"/>
                  <a:pt x="403" y="417"/>
                  <a:pt x="404" y="418"/>
                </a:cubicBezTo>
                <a:close/>
                <a:moveTo>
                  <a:pt x="386" y="429"/>
                </a:moveTo>
                <a:cubicBezTo>
                  <a:pt x="387" y="429"/>
                  <a:pt x="387" y="430"/>
                  <a:pt x="387" y="429"/>
                </a:cubicBezTo>
                <a:cubicBezTo>
                  <a:pt x="387" y="430"/>
                  <a:pt x="387" y="430"/>
                  <a:pt x="387" y="431"/>
                </a:cubicBezTo>
                <a:cubicBezTo>
                  <a:pt x="387" y="430"/>
                  <a:pt x="386" y="430"/>
                  <a:pt x="386" y="429"/>
                </a:cubicBezTo>
                <a:close/>
                <a:moveTo>
                  <a:pt x="395" y="426"/>
                </a:moveTo>
                <a:cubicBezTo>
                  <a:pt x="395" y="425"/>
                  <a:pt x="395" y="425"/>
                  <a:pt x="395" y="425"/>
                </a:cubicBezTo>
                <a:cubicBezTo>
                  <a:pt x="396" y="425"/>
                  <a:pt x="396" y="425"/>
                  <a:pt x="396" y="425"/>
                </a:cubicBezTo>
                <a:cubicBezTo>
                  <a:pt x="396" y="426"/>
                  <a:pt x="396" y="425"/>
                  <a:pt x="397" y="425"/>
                </a:cubicBezTo>
                <a:cubicBezTo>
                  <a:pt x="396" y="426"/>
                  <a:pt x="396" y="426"/>
                  <a:pt x="395" y="426"/>
                </a:cubicBezTo>
                <a:close/>
                <a:moveTo>
                  <a:pt x="409" y="425"/>
                </a:moveTo>
                <a:cubicBezTo>
                  <a:pt x="409" y="424"/>
                  <a:pt x="409" y="423"/>
                  <a:pt x="409" y="423"/>
                </a:cubicBezTo>
                <a:cubicBezTo>
                  <a:pt x="410" y="423"/>
                  <a:pt x="409" y="424"/>
                  <a:pt x="410" y="424"/>
                </a:cubicBezTo>
                <a:cubicBezTo>
                  <a:pt x="410" y="424"/>
                  <a:pt x="410" y="424"/>
                  <a:pt x="410" y="424"/>
                </a:cubicBezTo>
                <a:cubicBezTo>
                  <a:pt x="410" y="422"/>
                  <a:pt x="412" y="421"/>
                  <a:pt x="412" y="419"/>
                </a:cubicBezTo>
                <a:cubicBezTo>
                  <a:pt x="412" y="419"/>
                  <a:pt x="412" y="419"/>
                  <a:pt x="411" y="419"/>
                </a:cubicBezTo>
                <a:cubicBezTo>
                  <a:pt x="411" y="419"/>
                  <a:pt x="412" y="419"/>
                  <a:pt x="412" y="420"/>
                </a:cubicBezTo>
                <a:cubicBezTo>
                  <a:pt x="410" y="419"/>
                  <a:pt x="412" y="421"/>
                  <a:pt x="411" y="421"/>
                </a:cubicBezTo>
                <a:cubicBezTo>
                  <a:pt x="411" y="421"/>
                  <a:pt x="410" y="421"/>
                  <a:pt x="411" y="422"/>
                </a:cubicBezTo>
                <a:cubicBezTo>
                  <a:pt x="409" y="422"/>
                  <a:pt x="408" y="423"/>
                  <a:pt x="409" y="425"/>
                </a:cubicBezTo>
                <a:close/>
                <a:moveTo>
                  <a:pt x="496" y="425"/>
                </a:moveTo>
                <a:cubicBezTo>
                  <a:pt x="497" y="427"/>
                  <a:pt x="499" y="429"/>
                  <a:pt x="500" y="430"/>
                </a:cubicBezTo>
                <a:cubicBezTo>
                  <a:pt x="499" y="428"/>
                  <a:pt x="498" y="426"/>
                  <a:pt x="496" y="425"/>
                </a:cubicBezTo>
                <a:close/>
                <a:moveTo>
                  <a:pt x="407" y="429"/>
                </a:moveTo>
                <a:cubicBezTo>
                  <a:pt x="407" y="430"/>
                  <a:pt x="406" y="430"/>
                  <a:pt x="406" y="430"/>
                </a:cubicBezTo>
                <a:cubicBezTo>
                  <a:pt x="407" y="430"/>
                  <a:pt x="406" y="431"/>
                  <a:pt x="406" y="431"/>
                </a:cubicBezTo>
                <a:cubicBezTo>
                  <a:pt x="407" y="431"/>
                  <a:pt x="407" y="432"/>
                  <a:pt x="407" y="432"/>
                </a:cubicBezTo>
                <a:cubicBezTo>
                  <a:pt x="407" y="430"/>
                  <a:pt x="409" y="431"/>
                  <a:pt x="409" y="431"/>
                </a:cubicBezTo>
                <a:cubicBezTo>
                  <a:pt x="410" y="430"/>
                  <a:pt x="410" y="430"/>
                  <a:pt x="410" y="429"/>
                </a:cubicBezTo>
                <a:cubicBezTo>
                  <a:pt x="410" y="428"/>
                  <a:pt x="410" y="427"/>
                  <a:pt x="410" y="427"/>
                </a:cubicBezTo>
                <a:cubicBezTo>
                  <a:pt x="410" y="427"/>
                  <a:pt x="410" y="427"/>
                  <a:pt x="410" y="427"/>
                </a:cubicBezTo>
                <a:cubicBezTo>
                  <a:pt x="410" y="426"/>
                  <a:pt x="411" y="427"/>
                  <a:pt x="411" y="425"/>
                </a:cubicBezTo>
                <a:cubicBezTo>
                  <a:pt x="410" y="426"/>
                  <a:pt x="410" y="426"/>
                  <a:pt x="409" y="425"/>
                </a:cubicBezTo>
                <a:cubicBezTo>
                  <a:pt x="409" y="426"/>
                  <a:pt x="408" y="427"/>
                  <a:pt x="408" y="427"/>
                </a:cubicBezTo>
                <a:cubicBezTo>
                  <a:pt x="408" y="427"/>
                  <a:pt x="409" y="427"/>
                  <a:pt x="409" y="427"/>
                </a:cubicBezTo>
                <a:cubicBezTo>
                  <a:pt x="409" y="428"/>
                  <a:pt x="409" y="428"/>
                  <a:pt x="409" y="428"/>
                </a:cubicBezTo>
                <a:cubicBezTo>
                  <a:pt x="409" y="427"/>
                  <a:pt x="408" y="429"/>
                  <a:pt x="407" y="428"/>
                </a:cubicBezTo>
                <a:cubicBezTo>
                  <a:pt x="407" y="429"/>
                  <a:pt x="408" y="429"/>
                  <a:pt x="408" y="430"/>
                </a:cubicBezTo>
                <a:cubicBezTo>
                  <a:pt x="407" y="430"/>
                  <a:pt x="407" y="430"/>
                  <a:pt x="407" y="430"/>
                </a:cubicBezTo>
                <a:cubicBezTo>
                  <a:pt x="406" y="430"/>
                  <a:pt x="407" y="430"/>
                  <a:pt x="407" y="429"/>
                </a:cubicBezTo>
                <a:close/>
                <a:moveTo>
                  <a:pt x="507" y="427"/>
                </a:moveTo>
                <a:cubicBezTo>
                  <a:pt x="510" y="429"/>
                  <a:pt x="511" y="432"/>
                  <a:pt x="514" y="434"/>
                </a:cubicBezTo>
                <a:cubicBezTo>
                  <a:pt x="512" y="431"/>
                  <a:pt x="509" y="428"/>
                  <a:pt x="507" y="427"/>
                </a:cubicBezTo>
                <a:close/>
                <a:moveTo>
                  <a:pt x="409" y="433"/>
                </a:moveTo>
                <a:cubicBezTo>
                  <a:pt x="410" y="434"/>
                  <a:pt x="409" y="433"/>
                  <a:pt x="409" y="434"/>
                </a:cubicBezTo>
                <a:cubicBezTo>
                  <a:pt x="409" y="435"/>
                  <a:pt x="409" y="434"/>
                  <a:pt x="410" y="434"/>
                </a:cubicBezTo>
                <a:cubicBezTo>
                  <a:pt x="410" y="434"/>
                  <a:pt x="410" y="435"/>
                  <a:pt x="410" y="435"/>
                </a:cubicBezTo>
                <a:cubicBezTo>
                  <a:pt x="409" y="435"/>
                  <a:pt x="409" y="435"/>
                  <a:pt x="408" y="435"/>
                </a:cubicBezTo>
                <a:cubicBezTo>
                  <a:pt x="408" y="437"/>
                  <a:pt x="407" y="437"/>
                  <a:pt x="406" y="439"/>
                </a:cubicBezTo>
                <a:cubicBezTo>
                  <a:pt x="407" y="439"/>
                  <a:pt x="407" y="438"/>
                  <a:pt x="407" y="439"/>
                </a:cubicBezTo>
                <a:cubicBezTo>
                  <a:pt x="407" y="439"/>
                  <a:pt x="406" y="440"/>
                  <a:pt x="407" y="440"/>
                </a:cubicBezTo>
                <a:cubicBezTo>
                  <a:pt x="407" y="440"/>
                  <a:pt x="407" y="439"/>
                  <a:pt x="407" y="440"/>
                </a:cubicBezTo>
                <a:cubicBezTo>
                  <a:pt x="406" y="442"/>
                  <a:pt x="410" y="442"/>
                  <a:pt x="410" y="442"/>
                </a:cubicBezTo>
                <a:cubicBezTo>
                  <a:pt x="414" y="441"/>
                  <a:pt x="412" y="438"/>
                  <a:pt x="412" y="435"/>
                </a:cubicBezTo>
                <a:cubicBezTo>
                  <a:pt x="412" y="435"/>
                  <a:pt x="412" y="435"/>
                  <a:pt x="412" y="435"/>
                </a:cubicBezTo>
                <a:cubicBezTo>
                  <a:pt x="412" y="435"/>
                  <a:pt x="412" y="434"/>
                  <a:pt x="412" y="434"/>
                </a:cubicBezTo>
                <a:cubicBezTo>
                  <a:pt x="413" y="432"/>
                  <a:pt x="414" y="430"/>
                  <a:pt x="414" y="427"/>
                </a:cubicBezTo>
                <a:cubicBezTo>
                  <a:pt x="412" y="429"/>
                  <a:pt x="411" y="432"/>
                  <a:pt x="409" y="433"/>
                </a:cubicBezTo>
                <a:close/>
                <a:moveTo>
                  <a:pt x="399" y="430"/>
                </a:moveTo>
                <a:cubicBezTo>
                  <a:pt x="398" y="431"/>
                  <a:pt x="396" y="430"/>
                  <a:pt x="397" y="431"/>
                </a:cubicBezTo>
                <a:cubicBezTo>
                  <a:pt x="397" y="430"/>
                  <a:pt x="398" y="433"/>
                  <a:pt x="399" y="432"/>
                </a:cubicBezTo>
                <a:cubicBezTo>
                  <a:pt x="399" y="432"/>
                  <a:pt x="399" y="431"/>
                  <a:pt x="398" y="431"/>
                </a:cubicBezTo>
                <a:cubicBezTo>
                  <a:pt x="399" y="431"/>
                  <a:pt x="399" y="430"/>
                  <a:pt x="399" y="430"/>
                </a:cubicBezTo>
                <a:close/>
                <a:moveTo>
                  <a:pt x="509" y="439"/>
                </a:moveTo>
                <a:cubicBezTo>
                  <a:pt x="507" y="436"/>
                  <a:pt x="504" y="433"/>
                  <a:pt x="502" y="431"/>
                </a:cubicBezTo>
                <a:cubicBezTo>
                  <a:pt x="502" y="431"/>
                  <a:pt x="502" y="432"/>
                  <a:pt x="502" y="432"/>
                </a:cubicBezTo>
                <a:cubicBezTo>
                  <a:pt x="503" y="434"/>
                  <a:pt x="505" y="435"/>
                  <a:pt x="506" y="437"/>
                </a:cubicBezTo>
                <a:cubicBezTo>
                  <a:pt x="508" y="438"/>
                  <a:pt x="509" y="440"/>
                  <a:pt x="510" y="442"/>
                </a:cubicBezTo>
                <a:cubicBezTo>
                  <a:pt x="511" y="441"/>
                  <a:pt x="509" y="440"/>
                  <a:pt x="509" y="439"/>
                </a:cubicBezTo>
                <a:close/>
                <a:moveTo>
                  <a:pt x="397" y="434"/>
                </a:moveTo>
                <a:cubicBezTo>
                  <a:pt x="398" y="434"/>
                  <a:pt x="398" y="434"/>
                  <a:pt x="399" y="434"/>
                </a:cubicBezTo>
                <a:cubicBezTo>
                  <a:pt x="399" y="433"/>
                  <a:pt x="397" y="432"/>
                  <a:pt x="397" y="432"/>
                </a:cubicBezTo>
                <a:cubicBezTo>
                  <a:pt x="398" y="432"/>
                  <a:pt x="398" y="433"/>
                  <a:pt x="398" y="434"/>
                </a:cubicBezTo>
                <a:cubicBezTo>
                  <a:pt x="397" y="433"/>
                  <a:pt x="397" y="435"/>
                  <a:pt x="397" y="434"/>
                </a:cubicBezTo>
                <a:close/>
                <a:moveTo>
                  <a:pt x="518" y="433"/>
                </a:moveTo>
                <a:cubicBezTo>
                  <a:pt x="517" y="433"/>
                  <a:pt x="517" y="432"/>
                  <a:pt x="516" y="432"/>
                </a:cubicBezTo>
                <a:cubicBezTo>
                  <a:pt x="516" y="433"/>
                  <a:pt x="517" y="434"/>
                  <a:pt x="518" y="433"/>
                </a:cubicBezTo>
                <a:close/>
                <a:moveTo>
                  <a:pt x="494" y="437"/>
                </a:moveTo>
                <a:cubicBezTo>
                  <a:pt x="495" y="437"/>
                  <a:pt x="494" y="438"/>
                  <a:pt x="494" y="436"/>
                </a:cubicBezTo>
                <a:cubicBezTo>
                  <a:pt x="493" y="436"/>
                  <a:pt x="492" y="435"/>
                  <a:pt x="492" y="435"/>
                </a:cubicBezTo>
                <a:cubicBezTo>
                  <a:pt x="492" y="436"/>
                  <a:pt x="493" y="436"/>
                  <a:pt x="493" y="437"/>
                </a:cubicBezTo>
                <a:cubicBezTo>
                  <a:pt x="495" y="438"/>
                  <a:pt x="495" y="439"/>
                  <a:pt x="496" y="440"/>
                </a:cubicBezTo>
                <a:cubicBezTo>
                  <a:pt x="497" y="439"/>
                  <a:pt x="495" y="438"/>
                  <a:pt x="494" y="437"/>
                </a:cubicBezTo>
                <a:close/>
                <a:moveTo>
                  <a:pt x="398" y="437"/>
                </a:moveTo>
                <a:cubicBezTo>
                  <a:pt x="397" y="438"/>
                  <a:pt x="396" y="439"/>
                  <a:pt x="395" y="440"/>
                </a:cubicBezTo>
                <a:cubicBezTo>
                  <a:pt x="396" y="440"/>
                  <a:pt x="395" y="441"/>
                  <a:pt x="395" y="442"/>
                </a:cubicBezTo>
                <a:cubicBezTo>
                  <a:pt x="394" y="442"/>
                  <a:pt x="393" y="442"/>
                  <a:pt x="394" y="444"/>
                </a:cubicBezTo>
                <a:cubicBezTo>
                  <a:pt x="393" y="444"/>
                  <a:pt x="393" y="444"/>
                  <a:pt x="393" y="444"/>
                </a:cubicBezTo>
                <a:cubicBezTo>
                  <a:pt x="393" y="444"/>
                  <a:pt x="393" y="443"/>
                  <a:pt x="392" y="443"/>
                </a:cubicBezTo>
                <a:cubicBezTo>
                  <a:pt x="393" y="444"/>
                  <a:pt x="392" y="444"/>
                  <a:pt x="391" y="444"/>
                </a:cubicBezTo>
                <a:cubicBezTo>
                  <a:pt x="390" y="445"/>
                  <a:pt x="387" y="446"/>
                  <a:pt x="388" y="448"/>
                </a:cubicBezTo>
                <a:cubicBezTo>
                  <a:pt x="389" y="448"/>
                  <a:pt x="389" y="450"/>
                  <a:pt x="389" y="452"/>
                </a:cubicBezTo>
                <a:cubicBezTo>
                  <a:pt x="389" y="452"/>
                  <a:pt x="390" y="451"/>
                  <a:pt x="390" y="451"/>
                </a:cubicBezTo>
                <a:cubicBezTo>
                  <a:pt x="390" y="452"/>
                  <a:pt x="390" y="452"/>
                  <a:pt x="390" y="452"/>
                </a:cubicBezTo>
                <a:cubicBezTo>
                  <a:pt x="391" y="452"/>
                  <a:pt x="391" y="453"/>
                  <a:pt x="392" y="453"/>
                </a:cubicBezTo>
                <a:cubicBezTo>
                  <a:pt x="392" y="452"/>
                  <a:pt x="392" y="452"/>
                  <a:pt x="392" y="452"/>
                </a:cubicBezTo>
                <a:cubicBezTo>
                  <a:pt x="392" y="451"/>
                  <a:pt x="391" y="451"/>
                  <a:pt x="392" y="451"/>
                </a:cubicBezTo>
                <a:cubicBezTo>
                  <a:pt x="393" y="451"/>
                  <a:pt x="392" y="451"/>
                  <a:pt x="393" y="450"/>
                </a:cubicBezTo>
                <a:cubicBezTo>
                  <a:pt x="393" y="451"/>
                  <a:pt x="393" y="451"/>
                  <a:pt x="393" y="451"/>
                </a:cubicBezTo>
                <a:cubicBezTo>
                  <a:pt x="395" y="449"/>
                  <a:pt x="396" y="449"/>
                  <a:pt x="395" y="447"/>
                </a:cubicBezTo>
                <a:cubicBezTo>
                  <a:pt x="395" y="448"/>
                  <a:pt x="394" y="448"/>
                  <a:pt x="393" y="448"/>
                </a:cubicBezTo>
                <a:cubicBezTo>
                  <a:pt x="393" y="447"/>
                  <a:pt x="394" y="446"/>
                  <a:pt x="395" y="447"/>
                </a:cubicBezTo>
                <a:cubicBezTo>
                  <a:pt x="396" y="446"/>
                  <a:pt x="395" y="444"/>
                  <a:pt x="394" y="443"/>
                </a:cubicBezTo>
                <a:cubicBezTo>
                  <a:pt x="394" y="443"/>
                  <a:pt x="394" y="442"/>
                  <a:pt x="394" y="442"/>
                </a:cubicBezTo>
                <a:cubicBezTo>
                  <a:pt x="395" y="443"/>
                  <a:pt x="395" y="443"/>
                  <a:pt x="396" y="443"/>
                </a:cubicBezTo>
                <a:cubicBezTo>
                  <a:pt x="396" y="442"/>
                  <a:pt x="397" y="443"/>
                  <a:pt x="397" y="443"/>
                </a:cubicBezTo>
                <a:cubicBezTo>
                  <a:pt x="397" y="441"/>
                  <a:pt x="399" y="440"/>
                  <a:pt x="399" y="439"/>
                </a:cubicBezTo>
                <a:cubicBezTo>
                  <a:pt x="398" y="439"/>
                  <a:pt x="398" y="438"/>
                  <a:pt x="398" y="437"/>
                </a:cubicBezTo>
                <a:close/>
                <a:moveTo>
                  <a:pt x="105" y="447"/>
                </a:moveTo>
                <a:cubicBezTo>
                  <a:pt x="104" y="448"/>
                  <a:pt x="102" y="449"/>
                  <a:pt x="102" y="451"/>
                </a:cubicBezTo>
                <a:cubicBezTo>
                  <a:pt x="100" y="453"/>
                  <a:pt x="99" y="456"/>
                  <a:pt x="98" y="458"/>
                </a:cubicBezTo>
                <a:cubicBezTo>
                  <a:pt x="98" y="459"/>
                  <a:pt x="97" y="459"/>
                  <a:pt x="97" y="461"/>
                </a:cubicBezTo>
                <a:cubicBezTo>
                  <a:pt x="96" y="461"/>
                  <a:pt x="96" y="462"/>
                  <a:pt x="96" y="464"/>
                </a:cubicBezTo>
                <a:cubicBezTo>
                  <a:pt x="93" y="467"/>
                  <a:pt x="92" y="473"/>
                  <a:pt x="90" y="477"/>
                </a:cubicBezTo>
                <a:cubicBezTo>
                  <a:pt x="89" y="479"/>
                  <a:pt x="87" y="481"/>
                  <a:pt x="87" y="483"/>
                </a:cubicBezTo>
                <a:cubicBezTo>
                  <a:pt x="88" y="482"/>
                  <a:pt x="89" y="481"/>
                  <a:pt x="89" y="479"/>
                </a:cubicBezTo>
                <a:cubicBezTo>
                  <a:pt x="94" y="470"/>
                  <a:pt x="98" y="460"/>
                  <a:pt x="104" y="451"/>
                </a:cubicBezTo>
                <a:cubicBezTo>
                  <a:pt x="103" y="449"/>
                  <a:pt x="105" y="448"/>
                  <a:pt x="105" y="447"/>
                </a:cubicBezTo>
                <a:close/>
                <a:moveTo>
                  <a:pt x="515" y="452"/>
                </a:moveTo>
                <a:cubicBezTo>
                  <a:pt x="517" y="453"/>
                  <a:pt x="518" y="455"/>
                  <a:pt x="519" y="456"/>
                </a:cubicBezTo>
                <a:cubicBezTo>
                  <a:pt x="518" y="455"/>
                  <a:pt x="517" y="451"/>
                  <a:pt x="515" y="452"/>
                </a:cubicBezTo>
                <a:close/>
                <a:moveTo>
                  <a:pt x="475" y="465"/>
                </a:moveTo>
                <a:cubicBezTo>
                  <a:pt x="475" y="467"/>
                  <a:pt x="473" y="467"/>
                  <a:pt x="473" y="469"/>
                </a:cubicBezTo>
                <a:cubicBezTo>
                  <a:pt x="474" y="469"/>
                  <a:pt x="474" y="470"/>
                  <a:pt x="474" y="470"/>
                </a:cubicBezTo>
                <a:cubicBezTo>
                  <a:pt x="475" y="469"/>
                  <a:pt x="473" y="469"/>
                  <a:pt x="474" y="469"/>
                </a:cubicBezTo>
                <a:cubicBezTo>
                  <a:pt x="477" y="469"/>
                  <a:pt x="479" y="465"/>
                  <a:pt x="481" y="465"/>
                </a:cubicBezTo>
                <a:cubicBezTo>
                  <a:pt x="482" y="465"/>
                  <a:pt x="484" y="463"/>
                  <a:pt x="484" y="464"/>
                </a:cubicBezTo>
                <a:cubicBezTo>
                  <a:pt x="484" y="463"/>
                  <a:pt x="484" y="463"/>
                  <a:pt x="484" y="462"/>
                </a:cubicBezTo>
                <a:cubicBezTo>
                  <a:pt x="480" y="461"/>
                  <a:pt x="479" y="466"/>
                  <a:pt x="475" y="465"/>
                </a:cubicBezTo>
                <a:close/>
                <a:moveTo>
                  <a:pt x="475" y="468"/>
                </a:moveTo>
                <a:cubicBezTo>
                  <a:pt x="475" y="468"/>
                  <a:pt x="476" y="468"/>
                  <a:pt x="475" y="467"/>
                </a:cubicBezTo>
                <a:cubicBezTo>
                  <a:pt x="477" y="467"/>
                  <a:pt x="477" y="467"/>
                  <a:pt x="477" y="467"/>
                </a:cubicBezTo>
                <a:cubicBezTo>
                  <a:pt x="476" y="468"/>
                  <a:pt x="476" y="468"/>
                  <a:pt x="475" y="468"/>
                </a:cubicBezTo>
                <a:close/>
                <a:moveTo>
                  <a:pt x="547" y="140"/>
                </a:moveTo>
                <a:cubicBezTo>
                  <a:pt x="548" y="141"/>
                  <a:pt x="547" y="141"/>
                  <a:pt x="548" y="141"/>
                </a:cubicBezTo>
                <a:cubicBezTo>
                  <a:pt x="549" y="141"/>
                  <a:pt x="548" y="140"/>
                  <a:pt x="549" y="138"/>
                </a:cubicBezTo>
                <a:cubicBezTo>
                  <a:pt x="547" y="139"/>
                  <a:pt x="547" y="137"/>
                  <a:pt x="546" y="136"/>
                </a:cubicBezTo>
                <a:cubicBezTo>
                  <a:pt x="545" y="136"/>
                  <a:pt x="545" y="136"/>
                  <a:pt x="545" y="136"/>
                </a:cubicBezTo>
                <a:cubicBezTo>
                  <a:pt x="546" y="138"/>
                  <a:pt x="546" y="140"/>
                  <a:pt x="547" y="141"/>
                </a:cubicBezTo>
                <a:cubicBezTo>
                  <a:pt x="547" y="140"/>
                  <a:pt x="547" y="141"/>
                  <a:pt x="547" y="140"/>
                </a:cubicBezTo>
                <a:close/>
                <a:moveTo>
                  <a:pt x="288" y="324"/>
                </a:moveTo>
                <a:cubicBezTo>
                  <a:pt x="288" y="321"/>
                  <a:pt x="286" y="322"/>
                  <a:pt x="284" y="324"/>
                </a:cubicBezTo>
                <a:cubicBezTo>
                  <a:pt x="285" y="324"/>
                  <a:pt x="285" y="324"/>
                  <a:pt x="285" y="324"/>
                </a:cubicBezTo>
                <a:cubicBezTo>
                  <a:pt x="286" y="325"/>
                  <a:pt x="287" y="324"/>
                  <a:pt x="288" y="324"/>
                </a:cubicBezTo>
                <a:close/>
                <a:moveTo>
                  <a:pt x="320" y="370"/>
                </a:moveTo>
                <a:cubicBezTo>
                  <a:pt x="319" y="371"/>
                  <a:pt x="318" y="370"/>
                  <a:pt x="317" y="370"/>
                </a:cubicBezTo>
                <a:cubicBezTo>
                  <a:pt x="314" y="370"/>
                  <a:pt x="311" y="371"/>
                  <a:pt x="308" y="371"/>
                </a:cubicBezTo>
                <a:cubicBezTo>
                  <a:pt x="308" y="371"/>
                  <a:pt x="307" y="371"/>
                  <a:pt x="307" y="370"/>
                </a:cubicBezTo>
                <a:cubicBezTo>
                  <a:pt x="308" y="369"/>
                  <a:pt x="309" y="368"/>
                  <a:pt x="311" y="368"/>
                </a:cubicBezTo>
                <a:cubicBezTo>
                  <a:pt x="310" y="366"/>
                  <a:pt x="311" y="365"/>
                  <a:pt x="309" y="364"/>
                </a:cubicBezTo>
                <a:cubicBezTo>
                  <a:pt x="309" y="363"/>
                  <a:pt x="308" y="364"/>
                  <a:pt x="307" y="363"/>
                </a:cubicBezTo>
                <a:cubicBezTo>
                  <a:pt x="305" y="362"/>
                  <a:pt x="305" y="357"/>
                  <a:pt x="305" y="354"/>
                </a:cubicBezTo>
                <a:cubicBezTo>
                  <a:pt x="306" y="350"/>
                  <a:pt x="308" y="347"/>
                  <a:pt x="310" y="345"/>
                </a:cubicBezTo>
                <a:cubicBezTo>
                  <a:pt x="311" y="345"/>
                  <a:pt x="312" y="345"/>
                  <a:pt x="312" y="345"/>
                </a:cubicBezTo>
                <a:cubicBezTo>
                  <a:pt x="312" y="345"/>
                  <a:pt x="312" y="344"/>
                  <a:pt x="313" y="344"/>
                </a:cubicBezTo>
                <a:cubicBezTo>
                  <a:pt x="311" y="343"/>
                  <a:pt x="311" y="340"/>
                  <a:pt x="310" y="338"/>
                </a:cubicBezTo>
                <a:cubicBezTo>
                  <a:pt x="307" y="338"/>
                  <a:pt x="303" y="338"/>
                  <a:pt x="301" y="336"/>
                </a:cubicBezTo>
                <a:cubicBezTo>
                  <a:pt x="302" y="335"/>
                  <a:pt x="302" y="333"/>
                  <a:pt x="302" y="332"/>
                </a:cubicBezTo>
                <a:cubicBezTo>
                  <a:pt x="301" y="329"/>
                  <a:pt x="296" y="331"/>
                  <a:pt x="296" y="328"/>
                </a:cubicBezTo>
                <a:cubicBezTo>
                  <a:pt x="295" y="329"/>
                  <a:pt x="294" y="327"/>
                  <a:pt x="292" y="327"/>
                </a:cubicBezTo>
                <a:cubicBezTo>
                  <a:pt x="292" y="327"/>
                  <a:pt x="292" y="328"/>
                  <a:pt x="291" y="329"/>
                </a:cubicBezTo>
                <a:cubicBezTo>
                  <a:pt x="290" y="327"/>
                  <a:pt x="288" y="327"/>
                  <a:pt x="287" y="325"/>
                </a:cubicBezTo>
                <a:cubicBezTo>
                  <a:pt x="286" y="325"/>
                  <a:pt x="284" y="326"/>
                  <a:pt x="284" y="328"/>
                </a:cubicBezTo>
                <a:cubicBezTo>
                  <a:pt x="284" y="329"/>
                  <a:pt x="286" y="328"/>
                  <a:pt x="286" y="329"/>
                </a:cubicBezTo>
                <a:cubicBezTo>
                  <a:pt x="282" y="331"/>
                  <a:pt x="283" y="337"/>
                  <a:pt x="279" y="337"/>
                </a:cubicBezTo>
                <a:cubicBezTo>
                  <a:pt x="279" y="340"/>
                  <a:pt x="275" y="342"/>
                  <a:pt x="273" y="341"/>
                </a:cubicBezTo>
                <a:cubicBezTo>
                  <a:pt x="273" y="343"/>
                  <a:pt x="272" y="343"/>
                  <a:pt x="271" y="344"/>
                </a:cubicBezTo>
                <a:cubicBezTo>
                  <a:pt x="269" y="344"/>
                  <a:pt x="269" y="341"/>
                  <a:pt x="267" y="342"/>
                </a:cubicBezTo>
                <a:cubicBezTo>
                  <a:pt x="267" y="344"/>
                  <a:pt x="270" y="346"/>
                  <a:pt x="270" y="349"/>
                </a:cubicBezTo>
                <a:cubicBezTo>
                  <a:pt x="270" y="350"/>
                  <a:pt x="270" y="352"/>
                  <a:pt x="269" y="354"/>
                </a:cubicBezTo>
                <a:cubicBezTo>
                  <a:pt x="268" y="358"/>
                  <a:pt x="266" y="362"/>
                  <a:pt x="266" y="366"/>
                </a:cubicBezTo>
                <a:cubicBezTo>
                  <a:pt x="265" y="370"/>
                  <a:pt x="268" y="372"/>
                  <a:pt x="269" y="377"/>
                </a:cubicBezTo>
                <a:cubicBezTo>
                  <a:pt x="269" y="377"/>
                  <a:pt x="270" y="377"/>
                  <a:pt x="270" y="377"/>
                </a:cubicBezTo>
                <a:cubicBezTo>
                  <a:pt x="269" y="378"/>
                  <a:pt x="270" y="381"/>
                  <a:pt x="271" y="381"/>
                </a:cubicBezTo>
                <a:cubicBezTo>
                  <a:pt x="272" y="383"/>
                  <a:pt x="272" y="386"/>
                  <a:pt x="274" y="389"/>
                </a:cubicBezTo>
                <a:cubicBezTo>
                  <a:pt x="277" y="392"/>
                  <a:pt x="281" y="395"/>
                  <a:pt x="283" y="398"/>
                </a:cubicBezTo>
                <a:cubicBezTo>
                  <a:pt x="283" y="398"/>
                  <a:pt x="282" y="398"/>
                  <a:pt x="282" y="398"/>
                </a:cubicBezTo>
                <a:cubicBezTo>
                  <a:pt x="286" y="403"/>
                  <a:pt x="293" y="406"/>
                  <a:pt x="299" y="407"/>
                </a:cubicBezTo>
                <a:cubicBezTo>
                  <a:pt x="300" y="406"/>
                  <a:pt x="300" y="406"/>
                  <a:pt x="301" y="405"/>
                </a:cubicBezTo>
                <a:cubicBezTo>
                  <a:pt x="303" y="410"/>
                  <a:pt x="311" y="406"/>
                  <a:pt x="309" y="402"/>
                </a:cubicBezTo>
                <a:cubicBezTo>
                  <a:pt x="310" y="402"/>
                  <a:pt x="310" y="399"/>
                  <a:pt x="311" y="398"/>
                </a:cubicBezTo>
                <a:cubicBezTo>
                  <a:pt x="310" y="397"/>
                  <a:pt x="312" y="395"/>
                  <a:pt x="313" y="393"/>
                </a:cubicBezTo>
                <a:cubicBezTo>
                  <a:pt x="313" y="392"/>
                  <a:pt x="312" y="391"/>
                  <a:pt x="312" y="390"/>
                </a:cubicBezTo>
                <a:cubicBezTo>
                  <a:pt x="312" y="386"/>
                  <a:pt x="314" y="384"/>
                  <a:pt x="311" y="383"/>
                </a:cubicBezTo>
                <a:cubicBezTo>
                  <a:pt x="311" y="378"/>
                  <a:pt x="307" y="379"/>
                  <a:pt x="307" y="374"/>
                </a:cubicBezTo>
                <a:cubicBezTo>
                  <a:pt x="311" y="374"/>
                  <a:pt x="314" y="372"/>
                  <a:pt x="317" y="372"/>
                </a:cubicBezTo>
                <a:cubicBezTo>
                  <a:pt x="316" y="374"/>
                  <a:pt x="313" y="377"/>
                  <a:pt x="313" y="380"/>
                </a:cubicBezTo>
                <a:cubicBezTo>
                  <a:pt x="313" y="381"/>
                  <a:pt x="315" y="383"/>
                  <a:pt x="317" y="383"/>
                </a:cubicBezTo>
                <a:cubicBezTo>
                  <a:pt x="320" y="384"/>
                  <a:pt x="323" y="380"/>
                  <a:pt x="322" y="376"/>
                </a:cubicBezTo>
                <a:cubicBezTo>
                  <a:pt x="322" y="374"/>
                  <a:pt x="320" y="372"/>
                  <a:pt x="320" y="370"/>
                </a:cubicBezTo>
                <a:close/>
                <a:moveTo>
                  <a:pt x="288" y="328"/>
                </a:moveTo>
                <a:cubicBezTo>
                  <a:pt x="287" y="328"/>
                  <a:pt x="287" y="328"/>
                  <a:pt x="287" y="328"/>
                </a:cubicBezTo>
                <a:cubicBezTo>
                  <a:pt x="287" y="328"/>
                  <a:pt x="287" y="327"/>
                  <a:pt x="288" y="327"/>
                </a:cubicBezTo>
                <a:cubicBezTo>
                  <a:pt x="289" y="327"/>
                  <a:pt x="287" y="328"/>
                  <a:pt x="288" y="328"/>
                </a:cubicBezTo>
                <a:close/>
                <a:moveTo>
                  <a:pt x="266" y="336"/>
                </a:moveTo>
                <a:cubicBezTo>
                  <a:pt x="264" y="337"/>
                  <a:pt x="262" y="339"/>
                  <a:pt x="260" y="338"/>
                </a:cubicBezTo>
                <a:cubicBezTo>
                  <a:pt x="260" y="339"/>
                  <a:pt x="259" y="340"/>
                  <a:pt x="259" y="342"/>
                </a:cubicBezTo>
                <a:cubicBezTo>
                  <a:pt x="262" y="343"/>
                  <a:pt x="262" y="340"/>
                  <a:pt x="265" y="339"/>
                </a:cubicBezTo>
                <a:cubicBezTo>
                  <a:pt x="264" y="338"/>
                  <a:pt x="267" y="337"/>
                  <a:pt x="266" y="336"/>
                </a:cubicBezTo>
                <a:close/>
                <a:moveTo>
                  <a:pt x="375" y="355"/>
                </a:moveTo>
                <a:cubicBezTo>
                  <a:pt x="373" y="356"/>
                  <a:pt x="371" y="356"/>
                  <a:pt x="370" y="358"/>
                </a:cubicBezTo>
                <a:cubicBezTo>
                  <a:pt x="370" y="357"/>
                  <a:pt x="369" y="358"/>
                  <a:pt x="370" y="359"/>
                </a:cubicBezTo>
                <a:cubicBezTo>
                  <a:pt x="370" y="357"/>
                  <a:pt x="370" y="359"/>
                  <a:pt x="370" y="359"/>
                </a:cubicBezTo>
                <a:cubicBezTo>
                  <a:pt x="369" y="358"/>
                  <a:pt x="369" y="360"/>
                  <a:pt x="369" y="359"/>
                </a:cubicBezTo>
                <a:cubicBezTo>
                  <a:pt x="369" y="360"/>
                  <a:pt x="369" y="361"/>
                  <a:pt x="370" y="362"/>
                </a:cubicBezTo>
                <a:cubicBezTo>
                  <a:pt x="369" y="361"/>
                  <a:pt x="369" y="361"/>
                  <a:pt x="369" y="361"/>
                </a:cubicBezTo>
                <a:cubicBezTo>
                  <a:pt x="370" y="361"/>
                  <a:pt x="368" y="361"/>
                  <a:pt x="368" y="360"/>
                </a:cubicBezTo>
                <a:cubicBezTo>
                  <a:pt x="369" y="360"/>
                  <a:pt x="369" y="360"/>
                  <a:pt x="368" y="359"/>
                </a:cubicBezTo>
                <a:cubicBezTo>
                  <a:pt x="368" y="360"/>
                  <a:pt x="368" y="361"/>
                  <a:pt x="368" y="361"/>
                </a:cubicBezTo>
                <a:cubicBezTo>
                  <a:pt x="368" y="362"/>
                  <a:pt x="369" y="361"/>
                  <a:pt x="369" y="362"/>
                </a:cubicBezTo>
                <a:cubicBezTo>
                  <a:pt x="368" y="362"/>
                  <a:pt x="369" y="363"/>
                  <a:pt x="368" y="363"/>
                </a:cubicBezTo>
                <a:cubicBezTo>
                  <a:pt x="368" y="363"/>
                  <a:pt x="367" y="362"/>
                  <a:pt x="367" y="362"/>
                </a:cubicBezTo>
                <a:cubicBezTo>
                  <a:pt x="367" y="364"/>
                  <a:pt x="366" y="364"/>
                  <a:pt x="366" y="364"/>
                </a:cubicBezTo>
                <a:cubicBezTo>
                  <a:pt x="367" y="366"/>
                  <a:pt x="368" y="370"/>
                  <a:pt x="372" y="369"/>
                </a:cubicBezTo>
                <a:cubicBezTo>
                  <a:pt x="372" y="368"/>
                  <a:pt x="373" y="369"/>
                  <a:pt x="373" y="369"/>
                </a:cubicBezTo>
                <a:cubicBezTo>
                  <a:pt x="373" y="369"/>
                  <a:pt x="373" y="368"/>
                  <a:pt x="373" y="368"/>
                </a:cubicBezTo>
                <a:cubicBezTo>
                  <a:pt x="374" y="370"/>
                  <a:pt x="374" y="368"/>
                  <a:pt x="375" y="368"/>
                </a:cubicBezTo>
                <a:cubicBezTo>
                  <a:pt x="377" y="366"/>
                  <a:pt x="376" y="362"/>
                  <a:pt x="378" y="361"/>
                </a:cubicBezTo>
                <a:cubicBezTo>
                  <a:pt x="377" y="359"/>
                  <a:pt x="377" y="357"/>
                  <a:pt x="375" y="355"/>
                </a:cubicBezTo>
                <a:close/>
                <a:moveTo>
                  <a:pt x="443" y="385"/>
                </a:moveTo>
                <a:cubicBezTo>
                  <a:pt x="442" y="385"/>
                  <a:pt x="442" y="384"/>
                  <a:pt x="441" y="384"/>
                </a:cubicBezTo>
                <a:cubicBezTo>
                  <a:pt x="443" y="386"/>
                  <a:pt x="443" y="389"/>
                  <a:pt x="446" y="390"/>
                </a:cubicBezTo>
                <a:cubicBezTo>
                  <a:pt x="446" y="387"/>
                  <a:pt x="443" y="387"/>
                  <a:pt x="443" y="385"/>
                </a:cubicBezTo>
                <a:close/>
                <a:moveTo>
                  <a:pt x="154" y="405"/>
                </a:moveTo>
                <a:cubicBezTo>
                  <a:pt x="155" y="406"/>
                  <a:pt x="153" y="406"/>
                  <a:pt x="154" y="407"/>
                </a:cubicBezTo>
                <a:cubicBezTo>
                  <a:pt x="155" y="408"/>
                  <a:pt x="158" y="408"/>
                  <a:pt x="157" y="406"/>
                </a:cubicBezTo>
                <a:cubicBezTo>
                  <a:pt x="156" y="406"/>
                  <a:pt x="156" y="405"/>
                  <a:pt x="154" y="405"/>
                </a:cubicBezTo>
                <a:close/>
                <a:moveTo>
                  <a:pt x="425" y="407"/>
                </a:moveTo>
                <a:cubicBezTo>
                  <a:pt x="425" y="407"/>
                  <a:pt x="426" y="407"/>
                  <a:pt x="426" y="408"/>
                </a:cubicBezTo>
                <a:cubicBezTo>
                  <a:pt x="425" y="408"/>
                  <a:pt x="426" y="408"/>
                  <a:pt x="425" y="408"/>
                </a:cubicBezTo>
                <a:cubicBezTo>
                  <a:pt x="425" y="408"/>
                  <a:pt x="425" y="408"/>
                  <a:pt x="426" y="407"/>
                </a:cubicBezTo>
                <a:cubicBezTo>
                  <a:pt x="425" y="407"/>
                  <a:pt x="425" y="408"/>
                  <a:pt x="424" y="407"/>
                </a:cubicBezTo>
                <a:cubicBezTo>
                  <a:pt x="424" y="408"/>
                  <a:pt x="425" y="409"/>
                  <a:pt x="424" y="410"/>
                </a:cubicBezTo>
                <a:cubicBezTo>
                  <a:pt x="426" y="410"/>
                  <a:pt x="426" y="410"/>
                  <a:pt x="426" y="410"/>
                </a:cubicBezTo>
                <a:cubicBezTo>
                  <a:pt x="426" y="409"/>
                  <a:pt x="426" y="408"/>
                  <a:pt x="426" y="407"/>
                </a:cubicBezTo>
                <a:cubicBezTo>
                  <a:pt x="426" y="407"/>
                  <a:pt x="425" y="406"/>
                  <a:pt x="425" y="407"/>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30"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fontScale="65555"/>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制定医院安全事故应急预案实施方案</a:t>
            </a:r>
            <a:endParaRPr lang="en-US" sz="3600" b="0" strike="noStrike" spc="-1">
              <a:solidFill>
                <a:schemeClr val="dk1"/>
              </a:solidFill>
              <a:latin typeface="Arial"/>
            </a:endParaRPr>
          </a:p>
        </p:txBody>
      </p:sp>
      <p:sp>
        <p:nvSpPr>
          <p:cNvPr id="131" name="content"/>
          <p:cNvSpPr/>
          <p:nvPr/>
        </p:nvSpPr>
        <p:spPr>
          <a:xfrm>
            <a:off x="379404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lt1"/>
                </a:solidFill>
                <a:latin typeface="微软雅黑"/>
                <a:ea typeface="微软雅黑"/>
              </a:rPr>
              <a:t>制定医院安全事故应急预案的具体实施方案，包括制定实施计划、确定应急资源的调配和使用方式，以及制定应对医院突发事件的信息发布机制。这些方案将在实际应急情况下发挥关键作用，确保事故能够得到及时有效处理。</a:t>
            </a:r>
            <a:endParaRPr lang="en-US" sz="2000" b="0" strike="noStrike" spc="-1">
              <a:solidFill>
                <a:srgbClr val="FFFFFF"/>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2"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FFFFF"/>
              </a:buClr>
              <a:buFont typeface="Arial"/>
              <a:buChar char="●"/>
              <a:tabLst>
                <a:tab pos="1609560"/>
              </a:tabLst>
            </a:pPr>
            <a:r>
              <a:rPr lang="en-US" sz="1800" b="0" strike="noStrike" spc="148">
                <a:solidFill>
                  <a:schemeClr val="lt1"/>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33"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lt1"/>
                </a:solidFill>
                <a:latin typeface="Arial"/>
                <a:ea typeface="微软雅黑"/>
              </a:rPr>
              <a:t>第</a:t>
            </a:r>
            <a:r>
              <a:rPr lang="en-US" sz="3600" b="1" strike="noStrike" spc="299">
                <a:solidFill>
                  <a:schemeClr val="lt1"/>
                </a:solidFill>
                <a:latin typeface="Arial"/>
                <a:ea typeface="微软雅黑"/>
              </a:rPr>
              <a:t>2</a:t>
            </a:r>
            <a:r>
              <a:rPr lang="zh-CN" sz="3600" b="1" strike="noStrike" spc="299">
                <a:solidFill>
                  <a:schemeClr val="lt1"/>
                </a:solidFill>
                <a:latin typeface="Arial"/>
                <a:ea typeface="微软雅黑"/>
              </a:rPr>
              <a:t>章 医院安全事故应急预案的建立与完善</a:t>
            </a:r>
            <a:endParaRPr lang="en-US" sz="3600" b="0" strike="noStrike" spc="-1">
              <a:solidFill>
                <a:schemeClr val="dk1"/>
              </a:solidFill>
              <a:latin typeface="Arial"/>
            </a:endParaRPr>
          </a:p>
        </p:txBody>
      </p:sp>
      <p:sp>
        <p:nvSpPr>
          <p:cNvPr id="134"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lt1"/>
                </a:solidFill>
                <a:latin typeface="Arial"/>
                <a:ea typeface="微软雅黑"/>
              </a:rPr>
              <a:t> </a:t>
            </a:r>
            <a:endParaRPr lang="en-US" sz="1800" b="0" strike="noStrike" spc="-1">
              <a:solidFill>
                <a:srgbClr val="FFFFFF"/>
              </a:solidFill>
              <a:latin typeface="Arial"/>
            </a:endParaRPr>
          </a:p>
        </p:txBody>
      </p:sp>
      <p:sp>
        <p:nvSpPr>
          <p:cNvPr id="135" name="Freeform 5"/>
          <p:cNvSpPr/>
          <p:nvPr/>
        </p:nvSpPr>
        <p:spPr>
          <a:xfrm rot="10800000">
            <a:off x="7483680" y="-34560"/>
            <a:ext cx="4708440" cy="1499400"/>
          </a:xfrm>
          <a:custGeom>
            <a:gdLst>
              <a:gd name="textAreaLeft" fmla="*/ 0 w 4708440"/>
              <a:gd name="textAreaRight" fmla="*/ 4708800 w 4708440"/>
              <a:gd name="textAreaTop" fmla="*/ 0 h 1499400"/>
              <a:gd name="textAreaBottom" fmla="*/ 1499760 h 149940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6"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37"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负责策划和执行应急预案的工作组</a:t>
            </a:r>
            <a:endParaRPr lang="en-US" sz="1600" b="0" strike="noStrike" spc="-1">
              <a:solidFill>
                <a:srgbClr val="FFFFFF"/>
              </a:solidFill>
              <a:latin typeface="Arial"/>
            </a:endParaRPr>
          </a:p>
        </p:txBody>
      </p:sp>
      <p:sp>
        <p:nvSpPr>
          <p:cNvPr id="138"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医院安全事故应急预案的建立流程</a:t>
            </a:r>
            <a:endParaRPr lang="en-US" sz="3600" b="0" strike="noStrike" spc="-1">
              <a:solidFill>
                <a:schemeClr val="dk1"/>
              </a:solidFill>
              <a:latin typeface="Arial"/>
            </a:endParaRPr>
          </a:p>
        </p:txBody>
      </p:sp>
      <p:sp>
        <p:nvSpPr>
          <p:cNvPr id="139"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确定编制工作组及负责人</a:t>
            </a:r>
            <a:endParaRPr lang="en-US" sz="2000" b="0" strike="noStrike" spc="-1">
              <a:solidFill>
                <a:srgbClr val="FFFFFF"/>
              </a:solidFill>
              <a:latin typeface="Arial"/>
            </a:endParaRPr>
          </a:p>
        </p:txBody>
      </p:sp>
      <p:sp>
        <p:nvSpPr>
          <p:cNvPr id="140"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分析历史数据，总结经验教训</a:t>
            </a:r>
            <a:endParaRPr lang="en-US" sz="1600" b="0" strike="noStrike" spc="-1">
              <a:solidFill>
                <a:srgbClr val="FFFFFF"/>
              </a:solidFill>
              <a:latin typeface="Arial"/>
            </a:endParaRPr>
          </a:p>
        </p:txBody>
      </p:sp>
      <p:sp>
        <p:nvSpPr>
          <p:cNvPr id="141"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梳理医院安全事故历史数据</a:t>
            </a:r>
            <a:endParaRPr lang="en-US" sz="2000" b="0" strike="noStrike" spc="-1">
              <a:solidFill>
                <a:srgbClr val="FFFFFF"/>
              </a:solidFill>
              <a:latin typeface="Arial"/>
            </a:endParaRPr>
          </a:p>
        </p:txBody>
      </p:sp>
      <p:sp>
        <p:nvSpPr>
          <p:cNvPr id="142"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明确编制计划和时间节点</a:t>
            </a:r>
            <a:endParaRPr lang="en-US" sz="1600" b="0" strike="noStrike" spc="-1">
              <a:solidFill>
                <a:srgbClr val="FFFFFF"/>
              </a:solidFill>
              <a:latin typeface="Arial"/>
            </a:endParaRPr>
          </a:p>
        </p:txBody>
      </p:sp>
      <p:sp>
        <p:nvSpPr>
          <p:cNvPr id="143"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制定医院安全事故应急预案编制计划</a:t>
            </a:r>
            <a:endParaRPr lang="en-US" sz="2000" b="0" strike="noStrike" spc="-1">
              <a:solidFill>
                <a:srgbClr val="FFFFFF"/>
              </a:solidFill>
              <a:latin typeface="Arial"/>
            </a:endParaRPr>
          </a:p>
        </p:txBody>
      </p:sp>
      <p:sp>
        <p:nvSpPr>
          <p:cNvPr id="144"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145"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46" name="Freeform 30"/>
          <p:cNvSpPr/>
          <p:nvPr/>
        </p:nvSpPr>
        <p:spPr>
          <a:xfrm>
            <a:off x="1081080" y="2677320"/>
            <a:ext cx="5014080" cy="2756880"/>
          </a:xfrm>
          <a:custGeom>
            <a:gdLst>
              <a:gd name="textAreaLeft" fmla="*/ 0 w 5014080"/>
              <a:gd name="textAreaRight" fmla="*/ 5014440 w 5014080"/>
              <a:gd name="textAreaTop" fmla="*/ 0 h 2756880"/>
              <a:gd name="textAreaBottom" fmla="*/ 2757240 h 2756880"/>
            </a:gdLst>
            <a:rect l="textAreaLeft" t="textAreaTop" r="textAreaRight" b="textAreaBottom"/>
            <a:pathLst>
              <a:path w="439" h="166">
                <a:moveTo>
                  <a:pt x="433" y="125"/>
                </a:moveTo>
                <a:cubicBezTo>
                  <a:pt x="430" y="123"/>
                  <a:pt x="428" y="126"/>
                  <a:pt x="426" y="124"/>
                </a:cubicBezTo>
                <a:cubicBezTo>
                  <a:pt x="426" y="125"/>
                  <a:pt x="425" y="125"/>
                  <a:pt x="425" y="125"/>
                </a:cubicBezTo>
                <a:cubicBezTo>
                  <a:pt x="424" y="124"/>
                  <a:pt x="422" y="125"/>
                  <a:pt x="421" y="124"/>
                </a:cubicBezTo>
                <a:cubicBezTo>
                  <a:pt x="423" y="123"/>
                  <a:pt x="423" y="123"/>
                  <a:pt x="423" y="123"/>
                </a:cubicBezTo>
                <a:cubicBezTo>
                  <a:pt x="422" y="123"/>
                  <a:pt x="422" y="123"/>
                  <a:pt x="422" y="123"/>
                </a:cubicBezTo>
                <a:cubicBezTo>
                  <a:pt x="422" y="124"/>
                  <a:pt x="422" y="124"/>
                  <a:pt x="422" y="124"/>
                </a:cubicBezTo>
                <a:cubicBezTo>
                  <a:pt x="420" y="125"/>
                  <a:pt x="418" y="125"/>
                  <a:pt x="415" y="124"/>
                </a:cubicBezTo>
                <a:cubicBezTo>
                  <a:pt x="412" y="124"/>
                  <a:pt x="413" y="124"/>
                  <a:pt x="410" y="124"/>
                </a:cubicBezTo>
                <a:cubicBezTo>
                  <a:pt x="414" y="122"/>
                  <a:pt x="407" y="121"/>
                  <a:pt x="409" y="118"/>
                </a:cubicBezTo>
                <a:cubicBezTo>
                  <a:pt x="405" y="118"/>
                  <a:pt x="405" y="118"/>
                  <a:pt x="405" y="118"/>
                </a:cubicBezTo>
                <a:cubicBezTo>
                  <a:pt x="405" y="119"/>
                  <a:pt x="405" y="119"/>
                  <a:pt x="405" y="119"/>
                </a:cubicBezTo>
                <a:cubicBezTo>
                  <a:pt x="407" y="118"/>
                  <a:pt x="407" y="118"/>
                  <a:pt x="407" y="118"/>
                </a:cubicBezTo>
                <a:cubicBezTo>
                  <a:pt x="410" y="120"/>
                  <a:pt x="405" y="120"/>
                  <a:pt x="405" y="121"/>
                </a:cubicBezTo>
                <a:cubicBezTo>
                  <a:pt x="407" y="121"/>
                  <a:pt x="408" y="120"/>
                  <a:pt x="409" y="121"/>
                </a:cubicBezTo>
                <a:cubicBezTo>
                  <a:pt x="405" y="122"/>
                  <a:pt x="405" y="122"/>
                  <a:pt x="405" y="122"/>
                </a:cubicBezTo>
                <a:cubicBezTo>
                  <a:pt x="405" y="122"/>
                  <a:pt x="406" y="122"/>
                  <a:pt x="406" y="122"/>
                </a:cubicBezTo>
                <a:cubicBezTo>
                  <a:pt x="406" y="123"/>
                  <a:pt x="406" y="124"/>
                  <a:pt x="405" y="125"/>
                </a:cubicBezTo>
                <a:cubicBezTo>
                  <a:pt x="403" y="124"/>
                  <a:pt x="403" y="124"/>
                  <a:pt x="401" y="124"/>
                </a:cubicBezTo>
                <a:cubicBezTo>
                  <a:pt x="400" y="124"/>
                  <a:pt x="398" y="123"/>
                  <a:pt x="400" y="122"/>
                </a:cubicBezTo>
                <a:cubicBezTo>
                  <a:pt x="401" y="122"/>
                  <a:pt x="401" y="123"/>
                  <a:pt x="402" y="123"/>
                </a:cubicBezTo>
                <a:cubicBezTo>
                  <a:pt x="402" y="118"/>
                  <a:pt x="402" y="118"/>
                  <a:pt x="402" y="118"/>
                </a:cubicBezTo>
                <a:cubicBezTo>
                  <a:pt x="400" y="119"/>
                  <a:pt x="404" y="120"/>
                  <a:pt x="401" y="120"/>
                </a:cubicBezTo>
                <a:cubicBezTo>
                  <a:pt x="400" y="119"/>
                  <a:pt x="398" y="119"/>
                  <a:pt x="398" y="118"/>
                </a:cubicBezTo>
                <a:cubicBezTo>
                  <a:pt x="396" y="119"/>
                  <a:pt x="396" y="119"/>
                  <a:pt x="396" y="119"/>
                </a:cubicBezTo>
                <a:cubicBezTo>
                  <a:pt x="392" y="118"/>
                  <a:pt x="395" y="116"/>
                  <a:pt x="391" y="115"/>
                </a:cubicBezTo>
                <a:cubicBezTo>
                  <a:pt x="388" y="115"/>
                  <a:pt x="385" y="116"/>
                  <a:pt x="383" y="115"/>
                </a:cubicBezTo>
                <a:cubicBezTo>
                  <a:pt x="381" y="115"/>
                  <a:pt x="384" y="114"/>
                  <a:pt x="381" y="114"/>
                </a:cubicBezTo>
                <a:cubicBezTo>
                  <a:pt x="391" y="113"/>
                  <a:pt x="391" y="113"/>
                  <a:pt x="391" y="113"/>
                </a:cubicBezTo>
                <a:cubicBezTo>
                  <a:pt x="380" y="113"/>
                  <a:pt x="380" y="113"/>
                  <a:pt x="380" y="113"/>
                </a:cubicBezTo>
                <a:cubicBezTo>
                  <a:pt x="380" y="113"/>
                  <a:pt x="380" y="113"/>
                  <a:pt x="380" y="113"/>
                </a:cubicBezTo>
                <a:cubicBezTo>
                  <a:pt x="384" y="112"/>
                  <a:pt x="387" y="113"/>
                  <a:pt x="392" y="112"/>
                </a:cubicBezTo>
                <a:cubicBezTo>
                  <a:pt x="392" y="112"/>
                  <a:pt x="392" y="111"/>
                  <a:pt x="391" y="111"/>
                </a:cubicBezTo>
                <a:cubicBezTo>
                  <a:pt x="392" y="110"/>
                  <a:pt x="394" y="111"/>
                  <a:pt x="396" y="110"/>
                </a:cubicBezTo>
                <a:cubicBezTo>
                  <a:pt x="398" y="110"/>
                  <a:pt x="397" y="109"/>
                  <a:pt x="398" y="108"/>
                </a:cubicBezTo>
                <a:cubicBezTo>
                  <a:pt x="410" y="109"/>
                  <a:pt x="410" y="109"/>
                  <a:pt x="410" y="109"/>
                </a:cubicBezTo>
                <a:cubicBezTo>
                  <a:pt x="409" y="107"/>
                  <a:pt x="409" y="107"/>
                  <a:pt x="409" y="107"/>
                </a:cubicBezTo>
                <a:cubicBezTo>
                  <a:pt x="412" y="107"/>
                  <a:pt x="417" y="108"/>
                  <a:pt x="419" y="107"/>
                </a:cubicBezTo>
                <a:cubicBezTo>
                  <a:pt x="417" y="106"/>
                  <a:pt x="417" y="106"/>
                  <a:pt x="417" y="106"/>
                </a:cubicBezTo>
                <a:cubicBezTo>
                  <a:pt x="419" y="105"/>
                  <a:pt x="419" y="105"/>
                  <a:pt x="419" y="105"/>
                </a:cubicBezTo>
                <a:cubicBezTo>
                  <a:pt x="417" y="105"/>
                  <a:pt x="417" y="105"/>
                  <a:pt x="417" y="105"/>
                </a:cubicBezTo>
                <a:cubicBezTo>
                  <a:pt x="413" y="103"/>
                  <a:pt x="421" y="105"/>
                  <a:pt x="420" y="103"/>
                </a:cubicBezTo>
                <a:cubicBezTo>
                  <a:pt x="418" y="103"/>
                  <a:pt x="418" y="103"/>
                  <a:pt x="418" y="103"/>
                </a:cubicBezTo>
                <a:cubicBezTo>
                  <a:pt x="418" y="100"/>
                  <a:pt x="412" y="102"/>
                  <a:pt x="409" y="101"/>
                </a:cubicBezTo>
                <a:cubicBezTo>
                  <a:pt x="412" y="100"/>
                  <a:pt x="412" y="100"/>
                  <a:pt x="412" y="100"/>
                </a:cubicBezTo>
                <a:cubicBezTo>
                  <a:pt x="410" y="99"/>
                  <a:pt x="412" y="98"/>
                  <a:pt x="409" y="97"/>
                </a:cubicBezTo>
                <a:cubicBezTo>
                  <a:pt x="412" y="96"/>
                  <a:pt x="412" y="96"/>
                  <a:pt x="412" y="96"/>
                </a:cubicBezTo>
                <a:cubicBezTo>
                  <a:pt x="410" y="96"/>
                  <a:pt x="410" y="96"/>
                  <a:pt x="410" y="96"/>
                </a:cubicBezTo>
                <a:cubicBezTo>
                  <a:pt x="405" y="97"/>
                  <a:pt x="404" y="100"/>
                  <a:pt x="405" y="102"/>
                </a:cubicBezTo>
                <a:cubicBezTo>
                  <a:pt x="400" y="102"/>
                  <a:pt x="400" y="102"/>
                  <a:pt x="400" y="102"/>
                </a:cubicBezTo>
                <a:cubicBezTo>
                  <a:pt x="401" y="103"/>
                  <a:pt x="401" y="103"/>
                  <a:pt x="401" y="103"/>
                </a:cubicBezTo>
                <a:cubicBezTo>
                  <a:pt x="400" y="103"/>
                  <a:pt x="399" y="104"/>
                  <a:pt x="398" y="103"/>
                </a:cubicBezTo>
                <a:cubicBezTo>
                  <a:pt x="396" y="102"/>
                  <a:pt x="400" y="102"/>
                  <a:pt x="397" y="101"/>
                </a:cubicBezTo>
                <a:cubicBezTo>
                  <a:pt x="400" y="100"/>
                  <a:pt x="400" y="100"/>
                  <a:pt x="400" y="100"/>
                </a:cubicBezTo>
                <a:cubicBezTo>
                  <a:pt x="399" y="100"/>
                  <a:pt x="397" y="100"/>
                  <a:pt x="396" y="100"/>
                </a:cubicBezTo>
                <a:cubicBezTo>
                  <a:pt x="399" y="99"/>
                  <a:pt x="401" y="99"/>
                  <a:pt x="402" y="98"/>
                </a:cubicBezTo>
                <a:cubicBezTo>
                  <a:pt x="395" y="98"/>
                  <a:pt x="395" y="98"/>
                  <a:pt x="395" y="98"/>
                </a:cubicBezTo>
                <a:cubicBezTo>
                  <a:pt x="395" y="99"/>
                  <a:pt x="394" y="100"/>
                  <a:pt x="392" y="101"/>
                </a:cubicBezTo>
                <a:cubicBezTo>
                  <a:pt x="392" y="98"/>
                  <a:pt x="392" y="98"/>
                  <a:pt x="392" y="98"/>
                </a:cubicBezTo>
                <a:cubicBezTo>
                  <a:pt x="392" y="97"/>
                  <a:pt x="396" y="97"/>
                  <a:pt x="396" y="96"/>
                </a:cubicBezTo>
                <a:cubicBezTo>
                  <a:pt x="397" y="97"/>
                  <a:pt x="399" y="96"/>
                  <a:pt x="400" y="97"/>
                </a:cubicBezTo>
                <a:cubicBezTo>
                  <a:pt x="404" y="97"/>
                  <a:pt x="404" y="97"/>
                  <a:pt x="404" y="97"/>
                </a:cubicBezTo>
                <a:cubicBezTo>
                  <a:pt x="406" y="96"/>
                  <a:pt x="402" y="94"/>
                  <a:pt x="407" y="94"/>
                </a:cubicBezTo>
                <a:cubicBezTo>
                  <a:pt x="406" y="94"/>
                  <a:pt x="405" y="94"/>
                  <a:pt x="405" y="94"/>
                </a:cubicBezTo>
                <a:cubicBezTo>
                  <a:pt x="406" y="92"/>
                  <a:pt x="405" y="90"/>
                  <a:pt x="408" y="89"/>
                </a:cubicBezTo>
                <a:cubicBezTo>
                  <a:pt x="408" y="89"/>
                  <a:pt x="407" y="89"/>
                  <a:pt x="407" y="89"/>
                </a:cubicBezTo>
                <a:cubicBezTo>
                  <a:pt x="405" y="89"/>
                  <a:pt x="402" y="90"/>
                  <a:pt x="402" y="91"/>
                </a:cubicBezTo>
                <a:cubicBezTo>
                  <a:pt x="399" y="91"/>
                  <a:pt x="396" y="91"/>
                  <a:pt x="393" y="90"/>
                </a:cubicBezTo>
                <a:cubicBezTo>
                  <a:pt x="395" y="89"/>
                  <a:pt x="395" y="89"/>
                  <a:pt x="395" y="89"/>
                </a:cubicBezTo>
                <a:cubicBezTo>
                  <a:pt x="394" y="89"/>
                  <a:pt x="394" y="89"/>
                  <a:pt x="394" y="89"/>
                </a:cubicBezTo>
                <a:cubicBezTo>
                  <a:pt x="394" y="89"/>
                  <a:pt x="392" y="89"/>
                  <a:pt x="392" y="89"/>
                </a:cubicBezTo>
                <a:cubicBezTo>
                  <a:pt x="392" y="90"/>
                  <a:pt x="392" y="90"/>
                  <a:pt x="392" y="90"/>
                </a:cubicBezTo>
                <a:cubicBezTo>
                  <a:pt x="391" y="90"/>
                  <a:pt x="391" y="90"/>
                  <a:pt x="391" y="90"/>
                </a:cubicBezTo>
                <a:cubicBezTo>
                  <a:pt x="391" y="90"/>
                  <a:pt x="390" y="90"/>
                  <a:pt x="390" y="90"/>
                </a:cubicBezTo>
                <a:cubicBezTo>
                  <a:pt x="390" y="90"/>
                  <a:pt x="390" y="89"/>
                  <a:pt x="391" y="89"/>
                </a:cubicBezTo>
                <a:cubicBezTo>
                  <a:pt x="389" y="89"/>
                  <a:pt x="389" y="89"/>
                  <a:pt x="389" y="89"/>
                </a:cubicBezTo>
                <a:cubicBezTo>
                  <a:pt x="394" y="87"/>
                  <a:pt x="402" y="88"/>
                  <a:pt x="408" y="88"/>
                </a:cubicBezTo>
                <a:cubicBezTo>
                  <a:pt x="401" y="88"/>
                  <a:pt x="401" y="88"/>
                  <a:pt x="401" y="88"/>
                </a:cubicBezTo>
                <a:cubicBezTo>
                  <a:pt x="398" y="86"/>
                  <a:pt x="394" y="87"/>
                  <a:pt x="391" y="87"/>
                </a:cubicBezTo>
                <a:cubicBezTo>
                  <a:pt x="392" y="86"/>
                  <a:pt x="394" y="86"/>
                  <a:pt x="396" y="86"/>
                </a:cubicBezTo>
                <a:cubicBezTo>
                  <a:pt x="398" y="85"/>
                  <a:pt x="403" y="86"/>
                  <a:pt x="404" y="85"/>
                </a:cubicBezTo>
                <a:cubicBezTo>
                  <a:pt x="403" y="85"/>
                  <a:pt x="402" y="85"/>
                  <a:pt x="401" y="85"/>
                </a:cubicBezTo>
                <a:cubicBezTo>
                  <a:pt x="400" y="84"/>
                  <a:pt x="402" y="84"/>
                  <a:pt x="402" y="83"/>
                </a:cubicBezTo>
                <a:cubicBezTo>
                  <a:pt x="398" y="83"/>
                  <a:pt x="398" y="83"/>
                  <a:pt x="398" y="83"/>
                </a:cubicBezTo>
                <a:cubicBezTo>
                  <a:pt x="401" y="81"/>
                  <a:pt x="406" y="82"/>
                  <a:pt x="409" y="81"/>
                </a:cubicBezTo>
                <a:cubicBezTo>
                  <a:pt x="405" y="81"/>
                  <a:pt x="401" y="80"/>
                  <a:pt x="398" y="81"/>
                </a:cubicBezTo>
                <a:cubicBezTo>
                  <a:pt x="396" y="79"/>
                  <a:pt x="391" y="82"/>
                  <a:pt x="388" y="80"/>
                </a:cubicBezTo>
                <a:cubicBezTo>
                  <a:pt x="388" y="80"/>
                  <a:pt x="389" y="80"/>
                  <a:pt x="389" y="80"/>
                </a:cubicBezTo>
                <a:cubicBezTo>
                  <a:pt x="394" y="80"/>
                  <a:pt x="401" y="80"/>
                  <a:pt x="404" y="79"/>
                </a:cubicBezTo>
                <a:cubicBezTo>
                  <a:pt x="387" y="79"/>
                  <a:pt x="387" y="79"/>
                  <a:pt x="387" y="79"/>
                </a:cubicBezTo>
                <a:cubicBezTo>
                  <a:pt x="387" y="78"/>
                  <a:pt x="389" y="79"/>
                  <a:pt x="390" y="78"/>
                </a:cubicBezTo>
                <a:cubicBezTo>
                  <a:pt x="389" y="78"/>
                  <a:pt x="389" y="78"/>
                  <a:pt x="389" y="78"/>
                </a:cubicBezTo>
                <a:cubicBezTo>
                  <a:pt x="392" y="77"/>
                  <a:pt x="396" y="77"/>
                  <a:pt x="399" y="77"/>
                </a:cubicBezTo>
                <a:cubicBezTo>
                  <a:pt x="394" y="78"/>
                  <a:pt x="394" y="78"/>
                  <a:pt x="394" y="78"/>
                </a:cubicBezTo>
                <a:cubicBezTo>
                  <a:pt x="400" y="78"/>
                  <a:pt x="400" y="78"/>
                  <a:pt x="400" y="78"/>
                </a:cubicBezTo>
                <a:cubicBezTo>
                  <a:pt x="399" y="76"/>
                  <a:pt x="404" y="77"/>
                  <a:pt x="406" y="77"/>
                </a:cubicBezTo>
                <a:cubicBezTo>
                  <a:pt x="408" y="76"/>
                  <a:pt x="410" y="75"/>
                  <a:pt x="411" y="74"/>
                </a:cubicBezTo>
                <a:cubicBezTo>
                  <a:pt x="413" y="75"/>
                  <a:pt x="410" y="76"/>
                  <a:pt x="410" y="77"/>
                </a:cubicBezTo>
                <a:cubicBezTo>
                  <a:pt x="411" y="77"/>
                  <a:pt x="413" y="76"/>
                  <a:pt x="413" y="75"/>
                </a:cubicBezTo>
                <a:cubicBezTo>
                  <a:pt x="414" y="75"/>
                  <a:pt x="415" y="76"/>
                  <a:pt x="416" y="76"/>
                </a:cubicBezTo>
                <a:cubicBezTo>
                  <a:pt x="415" y="76"/>
                  <a:pt x="415" y="76"/>
                  <a:pt x="415" y="76"/>
                </a:cubicBezTo>
                <a:cubicBezTo>
                  <a:pt x="416" y="77"/>
                  <a:pt x="417" y="78"/>
                  <a:pt x="420" y="77"/>
                </a:cubicBezTo>
                <a:cubicBezTo>
                  <a:pt x="420" y="77"/>
                  <a:pt x="420" y="77"/>
                  <a:pt x="420" y="77"/>
                </a:cubicBezTo>
                <a:cubicBezTo>
                  <a:pt x="420" y="76"/>
                  <a:pt x="421" y="77"/>
                  <a:pt x="422" y="77"/>
                </a:cubicBezTo>
                <a:cubicBezTo>
                  <a:pt x="423" y="77"/>
                  <a:pt x="423" y="77"/>
                  <a:pt x="423" y="77"/>
                </a:cubicBezTo>
                <a:cubicBezTo>
                  <a:pt x="424" y="76"/>
                  <a:pt x="426" y="77"/>
                  <a:pt x="427" y="77"/>
                </a:cubicBezTo>
                <a:cubicBezTo>
                  <a:pt x="425" y="75"/>
                  <a:pt x="421" y="77"/>
                  <a:pt x="419" y="76"/>
                </a:cubicBezTo>
                <a:cubicBezTo>
                  <a:pt x="419" y="75"/>
                  <a:pt x="419" y="75"/>
                  <a:pt x="420" y="75"/>
                </a:cubicBezTo>
                <a:cubicBezTo>
                  <a:pt x="421" y="75"/>
                  <a:pt x="423" y="75"/>
                  <a:pt x="424" y="75"/>
                </a:cubicBezTo>
                <a:cubicBezTo>
                  <a:pt x="423" y="74"/>
                  <a:pt x="423" y="74"/>
                  <a:pt x="423" y="74"/>
                </a:cubicBezTo>
                <a:cubicBezTo>
                  <a:pt x="424" y="73"/>
                  <a:pt x="427" y="74"/>
                  <a:pt x="427" y="74"/>
                </a:cubicBezTo>
                <a:cubicBezTo>
                  <a:pt x="426" y="74"/>
                  <a:pt x="426" y="74"/>
                  <a:pt x="426" y="74"/>
                </a:cubicBezTo>
                <a:cubicBezTo>
                  <a:pt x="428" y="70"/>
                  <a:pt x="416" y="73"/>
                  <a:pt x="415" y="71"/>
                </a:cubicBezTo>
                <a:cubicBezTo>
                  <a:pt x="416" y="70"/>
                  <a:pt x="418" y="69"/>
                  <a:pt x="420" y="70"/>
                </a:cubicBezTo>
                <a:cubicBezTo>
                  <a:pt x="420" y="70"/>
                  <a:pt x="420" y="71"/>
                  <a:pt x="420" y="71"/>
                </a:cubicBezTo>
                <a:cubicBezTo>
                  <a:pt x="422" y="71"/>
                  <a:pt x="422" y="71"/>
                  <a:pt x="422" y="71"/>
                </a:cubicBezTo>
                <a:cubicBezTo>
                  <a:pt x="424" y="71"/>
                  <a:pt x="423" y="70"/>
                  <a:pt x="424" y="70"/>
                </a:cubicBezTo>
                <a:cubicBezTo>
                  <a:pt x="425" y="70"/>
                  <a:pt x="425" y="70"/>
                  <a:pt x="426" y="70"/>
                </a:cubicBezTo>
                <a:cubicBezTo>
                  <a:pt x="425" y="70"/>
                  <a:pt x="425" y="71"/>
                  <a:pt x="425" y="71"/>
                </a:cubicBezTo>
                <a:cubicBezTo>
                  <a:pt x="427" y="71"/>
                  <a:pt x="427" y="71"/>
                  <a:pt x="427" y="71"/>
                </a:cubicBezTo>
                <a:cubicBezTo>
                  <a:pt x="425" y="70"/>
                  <a:pt x="424" y="68"/>
                  <a:pt x="428" y="68"/>
                </a:cubicBezTo>
                <a:cubicBezTo>
                  <a:pt x="425" y="68"/>
                  <a:pt x="427" y="67"/>
                  <a:pt x="426" y="66"/>
                </a:cubicBezTo>
                <a:cubicBezTo>
                  <a:pt x="423" y="67"/>
                  <a:pt x="419" y="68"/>
                  <a:pt x="415" y="68"/>
                </a:cubicBezTo>
                <a:cubicBezTo>
                  <a:pt x="416" y="69"/>
                  <a:pt x="416" y="69"/>
                  <a:pt x="416" y="69"/>
                </a:cubicBezTo>
                <a:cubicBezTo>
                  <a:pt x="415" y="69"/>
                  <a:pt x="414" y="70"/>
                  <a:pt x="415" y="70"/>
                </a:cubicBezTo>
                <a:cubicBezTo>
                  <a:pt x="411" y="72"/>
                  <a:pt x="411" y="76"/>
                  <a:pt x="404" y="75"/>
                </a:cubicBezTo>
                <a:cubicBezTo>
                  <a:pt x="404" y="75"/>
                  <a:pt x="404" y="76"/>
                  <a:pt x="403" y="76"/>
                </a:cubicBezTo>
                <a:cubicBezTo>
                  <a:pt x="403" y="75"/>
                  <a:pt x="401" y="75"/>
                  <a:pt x="400" y="75"/>
                </a:cubicBezTo>
                <a:cubicBezTo>
                  <a:pt x="401" y="73"/>
                  <a:pt x="403" y="75"/>
                  <a:pt x="404" y="73"/>
                </a:cubicBezTo>
                <a:cubicBezTo>
                  <a:pt x="411" y="75"/>
                  <a:pt x="406" y="71"/>
                  <a:pt x="412" y="71"/>
                </a:cubicBezTo>
                <a:cubicBezTo>
                  <a:pt x="412" y="70"/>
                  <a:pt x="411" y="68"/>
                  <a:pt x="413" y="66"/>
                </a:cubicBezTo>
                <a:cubicBezTo>
                  <a:pt x="415" y="67"/>
                  <a:pt x="419" y="66"/>
                  <a:pt x="422" y="66"/>
                </a:cubicBezTo>
                <a:cubicBezTo>
                  <a:pt x="423" y="66"/>
                  <a:pt x="422" y="65"/>
                  <a:pt x="422" y="65"/>
                </a:cubicBezTo>
                <a:cubicBezTo>
                  <a:pt x="420" y="65"/>
                  <a:pt x="418" y="65"/>
                  <a:pt x="417" y="66"/>
                </a:cubicBezTo>
                <a:cubicBezTo>
                  <a:pt x="416" y="66"/>
                  <a:pt x="413" y="66"/>
                  <a:pt x="413" y="65"/>
                </a:cubicBezTo>
                <a:cubicBezTo>
                  <a:pt x="413" y="64"/>
                  <a:pt x="414" y="64"/>
                  <a:pt x="416" y="64"/>
                </a:cubicBezTo>
                <a:cubicBezTo>
                  <a:pt x="431" y="68"/>
                  <a:pt x="424" y="59"/>
                  <a:pt x="429" y="58"/>
                </a:cubicBezTo>
                <a:cubicBezTo>
                  <a:pt x="428" y="58"/>
                  <a:pt x="428" y="58"/>
                  <a:pt x="428" y="58"/>
                </a:cubicBezTo>
                <a:cubicBezTo>
                  <a:pt x="426" y="57"/>
                  <a:pt x="431" y="57"/>
                  <a:pt x="428" y="56"/>
                </a:cubicBezTo>
                <a:cubicBezTo>
                  <a:pt x="428" y="57"/>
                  <a:pt x="427" y="58"/>
                  <a:pt x="424" y="59"/>
                </a:cubicBezTo>
                <a:cubicBezTo>
                  <a:pt x="423" y="59"/>
                  <a:pt x="424" y="58"/>
                  <a:pt x="424" y="58"/>
                </a:cubicBezTo>
                <a:cubicBezTo>
                  <a:pt x="422" y="58"/>
                  <a:pt x="422" y="58"/>
                  <a:pt x="422" y="58"/>
                </a:cubicBezTo>
                <a:cubicBezTo>
                  <a:pt x="422" y="55"/>
                  <a:pt x="422" y="55"/>
                  <a:pt x="422" y="55"/>
                </a:cubicBezTo>
                <a:cubicBezTo>
                  <a:pt x="422" y="54"/>
                  <a:pt x="426" y="53"/>
                  <a:pt x="426" y="51"/>
                </a:cubicBezTo>
                <a:cubicBezTo>
                  <a:pt x="426" y="50"/>
                  <a:pt x="428" y="49"/>
                  <a:pt x="431" y="49"/>
                </a:cubicBezTo>
                <a:cubicBezTo>
                  <a:pt x="433" y="49"/>
                  <a:pt x="428" y="50"/>
                  <a:pt x="431" y="51"/>
                </a:cubicBezTo>
                <a:cubicBezTo>
                  <a:pt x="429" y="51"/>
                  <a:pt x="428" y="51"/>
                  <a:pt x="429" y="52"/>
                </a:cubicBezTo>
                <a:cubicBezTo>
                  <a:pt x="434" y="49"/>
                  <a:pt x="434" y="49"/>
                  <a:pt x="434" y="49"/>
                </a:cubicBezTo>
                <a:cubicBezTo>
                  <a:pt x="432" y="49"/>
                  <a:pt x="432" y="49"/>
                  <a:pt x="432" y="49"/>
                </a:cubicBezTo>
                <a:cubicBezTo>
                  <a:pt x="431" y="48"/>
                  <a:pt x="433" y="47"/>
                  <a:pt x="433" y="46"/>
                </a:cubicBezTo>
                <a:cubicBezTo>
                  <a:pt x="432" y="46"/>
                  <a:pt x="432" y="46"/>
                  <a:pt x="432" y="46"/>
                </a:cubicBezTo>
                <a:cubicBezTo>
                  <a:pt x="431" y="45"/>
                  <a:pt x="433" y="44"/>
                  <a:pt x="431" y="43"/>
                </a:cubicBezTo>
                <a:cubicBezTo>
                  <a:pt x="430" y="44"/>
                  <a:pt x="428" y="45"/>
                  <a:pt x="429" y="46"/>
                </a:cubicBezTo>
                <a:cubicBezTo>
                  <a:pt x="433" y="48"/>
                  <a:pt x="425" y="49"/>
                  <a:pt x="424" y="51"/>
                </a:cubicBezTo>
                <a:cubicBezTo>
                  <a:pt x="423" y="54"/>
                  <a:pt x="419" y="56"/>
                  <a:pt x="417" y="58"/>
                </a:cubicBezTo>
                <a:cubicBezTo>
                  <a:pt x="415" y="57"/>
                  <a:pt x="415" y="57"/>
                  <a:pt x="415" y="57"/>
                </a:cubicBezTo>
                <a:cubicBezTo>
                  <a:pt x="414" y="62"/>
                  <a:pt x="414" y="62"/>
                  <a:pt x="414" y="62"/>
                </a:cubicBezTo>
                <a:cubicBezTo>
                  <a:pt x="410" y="63"/>
                  <a:pt x="413" y="66"/>
                  <a:pt x="408" y="67"/>
                </a:cubicBezTo>
                <a:cubicBezTo>
                  <a:pt x="410" y="68"/>
                  <a:pt x="410" y="68"/>
                  <a:pt x="410" y="68"/>
                </a:cubicBezTo>
                <a:cubicBezTo>
                  <a:pt x="409" y="68"/>
                  <a:pt x="409" y="68"/>
                  <a:pt x="407" y="68"/>
                </a:cubicBezTo>
                <a:cubicBezTo>
                  <a:pt x="408" y="69"/>
                  <a:pt x="408" y="69"/>
                  <a:pt x="408" y="69"/>
                </a:cubicBezTo>
                <a:cubicBezTo>
                  <a:pt x="402" y="69"/>
                  <a:pt x="409" y="72"/>
                  <a:pt x="404" y="73"/>
                </a:cubicBezTo>
                <a:cubicBezTo>
                  <a:pt x="402" y="72"/>
                  <a:pt x="402" y="72"/>
                  <a:pt x="402" y="72"/>
                </a:cubicBezTo>
                <a:cubicBezTo>
                  <a:pt x="402" y="72"/>
                  <a:pt x="402" y="71"/>
                  <a:pt x="403" y="70"/>
                </a:cubicBezTo>
                <a:cubicBezTo>
                  <a:pt x="406" y="69"/>
                  <a:pt x="404" y="68"/>
                  <a:pt x="407" y="66"/>
                </a:cubicBezTo>
                <a:cubicBezTo>
                  <a:pt x="404" y="66"/>
                  <a:pt x="404" y="66"/>
                  <a:pt x="404" y="66"/>
                </a:cubicBezTo>
                <a:cubicBezTo>
                  <a:pt x="406" y="65"/>
                  <a:pt x="406" y="65"/>
                  <a:pt x="406" y="65"/>
                </a:cubicBezTo>
                <a:cubicBezTo>
                  <a:pt x="405" y="64"/>
                  <a:pt x="405" y="64"/>
                  <a:pt x="405" y="64"/>
                </a:cubicBezTo>
                <a:cubicBezTo>
                  <a:pt x="406" y="63"/>
                  <a:pt x="406" y="63"/>
                  <a:pt x="406" y="63"/>
                </a:cubicBezTo>
                <a:cubicBezTo>
                  <a:pt x="406" y="63"/>
                  <a:pt x="407" y="63"/>
                  <a:pt x="407" y="63"/>
                </a:cubicBezTo>
                <a:cubicBezTo>
                  <a:pt x="405" y="63"/>
                  <a:pt x="405" y="61"/>
                  <a:pt x="407" y="61"/>
                </a:cubicBezTo>
                <a:cubicBezTo>
                  <a:pt x="405" y="60"/>
                  <a:pt x="406" y="59"/>
                  <a:pt x="404" y="59"/>
                </a:cubicBezTo>
                <a:cubicBezTo>
                  <a:pt x="404" y="60"/>
                  <a:pt x="404" y="60"/>
                  <a:pt x="404" y="60"/>
                </a:cubicBezTo>
                <a:cubicBezTo>
                  <a:pt x="404" y="60"/>
                  <a:pt x="404" y="60"/>
                  <a:pt x="405" y="60"/>
                </a:cubicBezTo>
                <a:cubicBezTo>
                  <a:pt x="402" y="61"/>
                  <a:pt x="402" y="61"/>
                  <a:pt x="402" y="61"/>
                </a:cubicBezTo>
                <a:cubicBezTo>
                  <a:pt x="402" y="62"/>
                  <a:pt x="403" y="62"/>
                  <a:pt x="404" y="63"/>
                </a:cubicBezTo>
                <a:cubicBezTo>
                  <a:pt x="398" y="64"/>
                  <a:pt x="407" y="66"/>
                  <a:pt x="401" y="67"/>
                </a:cubicBezTo>
                <a:cubicBezTo>
                  <a:pt x="398" y="67"/>
                  <a:pt x="395" y="67"/>
                  <a:pt x="392" y="67"/>
                </a:cubicBezTo>
                <a:cubicBezTo>
                  <a:pt x="393" y="67"/>
                  <a:pt x="393" y="66"/>
                  <a:pt x="394" y="66"/>
                </a:cubicBezTo>
                <a:cubicBezTo>
                  <a:pt x="392" y="66"/>
                  <a:pt x="395" y="64"/>
                  <a:pt x="396" y="64"/>
                </a:cubicBezTo>
                <a:cubicBezTo>
                  <a:pt x="395" y="64"/>
                  <a:pt x="395" y="64"/>
                  <a:pt x="395" y="64"/>
                </a:cubicBezTo>
                <a:cubicBezTo>
                  <a:pt x="397" y="63"/>
                  <a:pt x="397" y="63"/>
                  <a:pt x="397" y="63"/>
                </a:cubicBezTo>
                <a:cubicBezTo>
                  <a:pt x="397" y="63"/>
                  <a:pt x="395" y="62"/>
                  <a:pt x="396" y="61"/>
                </a:cubicBezTo>
                <a:cubicBezTo>
                  <a:pt x="397" y="62"/>
                  <a:pt x="397" y="62"/>
                  <a:pt x="397" y="62"/>
                </a:cubicBezTo>
                <a:cubicBezTo>
                  <a:pt x="396" y="61"/>
                  <a:pt x="399" y="60"/>
                  <a:pt x="396" y="60"/>
                </a:cubicBezTo>
                <a:cubicBezTo>
                  <a:pt x="396" y="59"/>
                  <a:pt x="396" y="59"/>
                  <a:pt x="397" y="59"/>
                </a:cubicBezTo>
                <a:cubicBezTo>
                  <a:pt x="400" y="58"/>
                  <a:pt x="401" y="56"/>
                  <a:pt x="400" y="55"/>
                </a:cubicBezTo>
                <a:cubicBezTo>
                  <a:pt x="400" y="54"/>
                  <a:pt x="396" y="53"/>
                  <a:pt x="398" y="52"/>
                </a:cubicBezTo>
                <a:cubicBezTo>
                  <a:pt x="398" y="53"/>
                  <a:pt x="398" y="53"/>
                  <a:pt x="399" y="53"/>
                </a:cubicBezTo>
                <a:cubicBezTo>
                  <a:pt x="399" y="52"/>
                  <a:pt x="399" y="52"/>
                  <a:pt x="398" y="52"/>
                </a:cubicBezTo>
                <a:cubicBezTo>
                  <a:pt x="397" y="53"/>
                  <a:pt x="397" y="53"/>
                  <a:pt x="397" y="53"/>
                </a:cubicBezTo>
                <a:cubicBezTo>
                  <a:pt x="395" y="52"/>
                  <a:pt x="396" y="51"/>
                  <a:pt x="395" y="51"/>
                </a:cubicBezTo>
                <a:cubicBezTo>
                  <a:pt x="393" y="51"/>
                  <a:pt x="392" y="51"/>
                  <a:pt x="391" y="51"/>
                </a:cubicBezTo>
                <a:cubicBezTo>
                  <a:pt x="391" y="50"/>
                  <a:pt x="386" y="49"/>
                  <a:pt x="390" y="48"/>
                </a:cubicBezTo>
                <a:cubicBezTo>
                  <a:pt x="388" y="47"/>
                  <a:pt x="390" y="46"/>
                  <a:pt x="386" y="46"/>
                </a:cubicBezTo>
                <a:cubicBezTo>
                  <a:pt x="386" y="47"/>
                  <a:pt x="387" y="49"/>
                  <a:pt x="383" y="49"/>
                </a:cubicBezTo>
                <a:cubicBezTo>
                  <a:pt x="382" y="49"/>
                  <a:pt x="382" y="48"/>
                  <a:pt x="380" y="48"/>
                </a:cubicBezTo>
                <a:cubicBezTo>
                  <a:pt x="380" y="49"/>
                  <a:pt x="381" y="49"/>
                  <a:pt x="381" y="49"/>
                </a:cubicBezTo>
                <a:cubicBezTo>
                  <a:pt x="379" y="50"/>
                  <a:pt x="379" y="50"/>
                  <a:pt x="379" y="50"/>
                </a:cubicBezTo>
                <a:cubicBezTo>
                  <a:pt x="378" y="51"/>
                  <a:pt x="378" y="51"/>
                  <a:pt x="378" y="51"/>
                </a:cubicBezTo>
                <a:cubicBezTo>
                  <a:pt x="376" y="51"/>
                  <a:pt x="373" y="51"/>
                  <a:pt x="372" y="50"/>
                </a:cubicBezTo>
                <a:cubicBezTo>
                  <a:pt x="372" y="49"/>
                  <a:pt x="370" y="48"/>
                  <a:pt x="372" y="48"/>
                </a:cubicBezTo>
                <a:cubicBezTo>
                  <a:pt x="374" y="48"/>
                  <a:pt x="376" y="48"/>
                  <a:pt x="376" y="49"/>
                </a:cubicBezTo>
                <a:cubicBezTo>
                  <a:pt x="377" y="49"/>
                  <a:pt x="377" y="49"/>
                  <a:pt x="377" y="48"/>
                </a:cubicBezTo>
                <a:cubicBezTo>
                  <a:pt x="376" y="48"/>
                  <a:pt x="376" y="48"/>
                  <a:pt x="376" y="48"/>
                </a:cubicBezTo>
                <a:cubicBezTo>
                  <a:pt x="376" y="47"/>
                  <a:pt x="374" y="47"/>
                  <a:pt x="376" y="46"/>
                </a:cubicBezTo>
                <a:cubicBezTo>
                  <a:pt x="375" y="45"/>
                  <a:pt x="375" y="45"/>
                  <a:pt x="375" y="45"/>
                </a:cubicBezTo>
                <a:cubicBezTo>
                  <a:pt x="376" y="44"/>
                  <a:pt x="378" y="45"/>
                  <a:pt x="380" y="44"/>
                </a:cubicBezTo>
                <a:cubicBezTo>
                  <a:pt x="377" y="43"/>
                  <a:pt x="377" y="43"/>
                  <a:pt x="377" y="43"/>
                </a:cubicBezTo>
                <a:cubicBezTo>
                  <a:pt x="376" y="42"/>
                  <a:pt x="380" y="41"/>
                  <a:pt x="382" y="40"/>
                </a:cubicBezTo>
                <a:cubicBezTo>
                  <a:pt x="386" y="42"/>
                  <a:pt x="381" y="43"/>
                  <a:pt x="383" y="45"/>
                </a:cubicBezTo>
                <a:cubicBezTo>
                  <a:pt x="387" y="45"/>
                  <a:pt x="387" y="45"/>
                  <a:pt x="389" y="44"/>
                </a:cubicBezTo>
                <a:cubicBezTo>
                  <a:pt x="387" y="43"/>
                  <a:pt x="387" y="44"/>
                  <a:pt x="385" y="44"/>
                </a:cubicBezTo>
                <a:cubicBezTo>
                  <a:pt x="384" y="44"/>
                  <a:pt x="385" y="43"/>
                  <a:pt x="385" y="43"/>
                </a:cubicBezTo>
                <a:cubicBezTo>
                  <a:pt x="384" y="41"/>
                  <a:pt x="388" y="42"/>
                  <a:pt x="391" y="42"/>
                </a:cubicBezTo>
                <a:cubicBezTo>
                  <a:pt x="391" y="41"/>
                  <a:pt x="391" y="41"/>
                  <a:pt x="391" y="41"/>
                </a:cubicBezTo>
                <a:cubicBezTo>
                  <a:pt x="388" y="40"/>
                  <a:pt x="385" y="41"/>
                  <a:pt x="384" y="39"/>
                </a:cubicBezTo>
                <a:cubicBezTo>
                  <a:pt x="387" y="39"/>
                  <a:pt x="390" y="40"/>
                  <a:pt x="393" y="39"/>
                </a:cubicBezTo>
                <a:cubicBezTo>
                  <a:pt x="393" y="39"/>
                  <a:pt x="393" y="39"/>
                  <a:pt x="393" y="39"/>
                </a:cubicBezTo>
                <a:cubicBezTo>
                  <a:pt x="394" y="38"/>
                  <a:pt x="392" y="38"/>
                  <a:pt x="392" y="38"/>
                </a:cubicBezTo>
                <a:cubicBezTo>
                  <a:pt x="393" y="37"/>
                  <a:pt x="395" y="37"/>
                  <a:pt x="394" y="37"/>
                </a:cubicBezTo>
                <a:cubicBezTo>
                  <a:pt x="394" y="33"/>
                  <a:pt x="394" y="33"/>
                  <a:pt x="394" y="33"/>
                </a:cubicBezTo>
                <a:cubicBezTo>
                  <a:pt x="392" y="34"/>
                  <a:pt x="392" y="34"/>
                  <a:pt x="392" y="34"/>
                </a:cubicBezTo>
                <a:cubicBezTo>
                  <a:pt x="391" y="33"/>
                  <a:pt x="391" y="33"/>
                  <a:pt x="391" y="33"/>
                </a:cubicBezTo>
                <a:cubicBezTo>
                  <a:pt x="391" y="34"/>
                  <a:pt x="391" y="34"/>
                  <a:pt x="391" y="34"/>
                </a:cubicBezTo>
                <a:cubicBezTo>
                  <a:pt x="393" y="34"/>
                  <a:pt x="393" y="34"/>
                  <a:pt x="393" y="34"/>
                </a:cubicBezTo>
                <a:cubicBezTo>
                  <a:pt x="391" y="35"/>
                  <a:pt x="392" y="38"/>
                  <a:pt x="391" y="38"/>
                </a:cubicBezTo>
                <a:cubicBezTo>
                  <a:pt x="391" y="38"/>
                  <a:pt x="391" y="38"/>
                  <a:pt x="391" y="39"/>
                </a:cubicBezTo>
                <a:cubicBezTo>
                  <a:pt x="391" y="39"/>
                  <a:pt x="391" y="39"/>
                  <a:pt x="391" y="39"/>
                </a:cubicBezTo>
                <a:cubicBezTo>
                  <a:pt x="389" y="39"/>
                  <a:pt x="386" y="39"/>
                  <a:pt x="385" y="39"/>
                </a:cubicBezTo>
                <a:cubicBezTo>
                  <a:pt x="386" y="38"/>
                  <a:pt x="386" y="38"/>
                  <a:pt x="386" y="38"/>
                </a:cubicBezTo>
                <a:cubicBezTo>
                  <a:pt x="383" y="36"/>
                  <a:pt x="382" y="35"/>
                  <a:pt x="383" y="33"/>
                </a:cubicBezTo>
                <a:cubicBezTo>
                  <a:pt x="383" y="33"/>
                  <a:pt x="380" y="32"/>
                  <a:pt x="382" y="32"/>
                </a:cubicBezTo>
                <a:cubicBezTo>
                  <a:pt x="383" y="32"/>
                  <a:pt x="383" y="32"/>
                  <a:pt x="383" y="32"/>
                </a:cubicBezTo>
                <a:cubicBezTo>
                  <a:pt x="383" y="32"/>
                  <a:pt x="383" y="32"/>
                  <a:pt x="383" y="32"/>
                </a:cubicBezTo>
                <a:cubicBezTo>
                  <a:pt x="381" y="32"/>
                  <a:pt x="381" y="32"/>
                  <a:pt x="381" y="32"/>
                </a:cubicBezTo>
                <a:cubicBezTo>
                  <a:pt x="380" y="34"/>
                  <a:pt x="385" y="38"/>
                  <a:pt x="380" y="40"/>
                </a:cubicBezTo>
                <a:cubicBezTo>
                  <a:pt x="378" y="40"/>
                  <a:pt x="378" y="40"/>
                  <a:pt x="378" y="40"/>
                </a:cubicBezTo>
                <a:cubicBezTo>
                  <a:pt x="374" y="41"/>
                  <a:pt x="372" y="43"/>
                  <a:pt x="367" y="43"/>
                </a:cubicBezTo>
                <a:cubicBezTo>
                  <a:pt x="367" y="43"/>
                  <a:pt x="367" y="43"/>
                  <a:pt x="367" y="43"/>
                </a:cubicBezTo>
                <a:cubicBezTo>
                  <a:pt x="368" y="43"/>
                  <a:pt x="368" y="42"/>
                  <a:pt x="369" y="42"/>
                </a:cubicBezTo>
                <a:cubicBezTo>
                  <a:pt x="367" y="41"/>
                  <a:pt x="371" y="40"/>
                  <a:pt x="374" y="40"/>
                </a:cubicBezTo>
                <a:cubicBezTo>
                  <a:pt x="373" y="40"/>
                  <a:pt x="373" y="40"/>
                  <a:pt x="373" y="40"/>
                </a:cubicBezTo>
                <a:cubicBezTo>
                  <a:pt x="370" y="38"/>
                  <a:pt x="367" y="41"/>
                  <a:pt x="363" y="40"/>
                </a:cubicBezTo>
                <a:cubicBezTo>
                  <a:pt x="364" y="40"/>
                  <a:pt x="365" y="40"/>
                  <a:pt x="366" y="39"/>
                </a:cubicBezTo>
                <a:cubicBezTo>
                  <a:pt x="368" y="38"/>
                  <a:pt x="365" y="37"/>
                  <a:pt x="364" y="36"/>
                </a:cubicBezTo>
                <a:cubicBezTo>
                  <a:pt x="365" y="36"/>
                  <a:pt x="365" y="36"/>
                  <a:pt x="365" y="36"/>
                </a:cubicBezTo>
                <a:cubicBezTo>
                  <a:pt x="363" y="35"/>
                  <a:pt x="361" y="37"/>
                  <a:pt x="359" y="35"/>
                </a:cubicBezTo>
                <a:cubicBezTo>
                  <a:pt x="359" y="34"/>
                  <a:pt x="363" y="35"/>
                  <a:pt x="363" y="35"/>
                </a:cubicBezTo>
                <a:cubicBezTo>
                  <a:pt x="359" y="35"/>
                  <a:pt x="362" y="33"/>
                  <a:pt x="361" y="33"/>
                </a:cubicBezTo>
                <a:cubicBezTo>
                  <a:pt x="360" y="32"/>
                  <a:pt x="368" y="30"/>
                  <a:pt x="361" y="29"/>
                </a:cubicBezTo>
                <a:cubicBezTo>
                  <a:pt x="359" y="29"/>
                  <a:pt x="362" y="30"/>
                  <a:pt x="361" y="30"/>
                </a:cubicBezTo>
                <a:cubicBezTo>
                  <a:pt x="357" y="31"/>
                  <a:pt x="362" y="32"/>
                  <a:pt x="359" y="33"/>
                </a:cubicBezTo>
                <a:cubicBezTo>
                  <a:pt x="358" y="32"/>
                  <a:pt x="355" y="33"/>
                  <a:pt x="354" y="33"/>
                </a:cubicBezTo>
                <a:cubicBezTo>
                  <a:pt x="354" y="34"/>
                  <a:pt x="354" y="35"/>
                  <a:pt x="355" y="35"/>
                </a:cubicBezTo>
                <a:cubicBezTo>
                  <a:pt x="358" y="34"/>
                  <a:pt x="356" y="34"/>
                  <a:pt x="358" y="33"/>
                </a:cubicBezTo>
                <a:cubicBezTo>
                  <a:pt x="359" y="34"/>
                  <a:pt x="359" y="35"/>
                  <a:pt x="358" y="36"/>
                </a:cubicBezTo>
                <a:cubicBezTo>
                  <a:pt x="359" y="36"/>
                  <a:pt x="360" y="36"/>
                  <a:pt x="360" y="36"/>
                </a:cubicBezTo>
                <a:cubicBezTo>
                  <a:pt x="357" y="36"/>
                  <a:pt x="358" y="37"/>
                  <a:pt x="357" y="38"/>
                </a:cubicBezTo>
                <a:cubicBezTo>
                  <a:pt x="358" y="38"/>
                  <a:pt x="359" y="38"/>
                  <a:pt x="360" y="39"/>
                </a:cubicBezTo>
                <a:cubicBezTo>
                  <a:pt x="356" y="39"/>
                  <a:pt x="356" y="39"/>
                  <a:pt x="356" y="39"/>
                </a:cubicBezTo>
                <a:cubicBezTo>
                  <a:pt x="357" y="40"/>
                  <a:pt x="360" y="40"/>
                  <a:pt x="361" y="41"/>
                </a:cubicBezTo>
                <a:cubicBezTo>
                  <a:pt x="359" y="41"/>
                  <a:pt x="359" y="41"/>
                  <a:pt x="359" y="41"/>
                </a:cubicBezTo>
                <a:cubicBezTo>
                  <a:pt x="357" y="42"/>
                  <a:pt x="353" y="41"/>
                  <a:pt x="352" y="40"/>
                </a:cubicBezTo>
                <a:cubicBezTo>
                  <a:pt x="353" y="39"/>
                  <a:pt x="353" y="39"/>
                  <a:pt x="353" y="39"/>
                </a:cubicBezTo>
                <a:cubicBezTo>
                  <a:pt x="350" y="39"/>
                  <a:pt x="350" y="39"/>
                  <a:pt x="350" y="39"/>
                </a:cubicBezTo>
                <a:cubicBezTo>
                  <a:pt x="351" y="38"/>
                  <a:pt x="350" y="37"/>
                  <a:pt x="351" y="37"/>
                </a:cubicBezTo>
                <a:cubicBezTo>
                  <a:pt x="351" y="37"/>
                  <a:pt x="352" y="37"/>
                  <a:pt x="353" y="37"/>
                </a:cubicBezTo>
                <a:cubicBezTo>
                  <a:pt x="350" y="37"/>
                  <a:pt x="350" y="37"/>
                  <a:pt x="350" y="37"/>
                </a:cubicBezTo>
                <a:cubicBezTo>
                  <a:pt x="352" y="36"/>
                  <a:pt x="352" y="36"/>
                  <a:pt x="352" y="36"/>
                </a:cubicBezTo>
                <a:cubicBezTo>
                  <a:pt x="350" y="36"/>
                  <a:pt x="350" y="36"/>
                  <a:pt x="350" y="36"/>
                </a:cubicBezTo>
                <a:cubicBezTo>
                  <a:pt x="349" y="36"/>
                  <a:pt x="349" y="37"/>
                  <a:pt x="348" y="37"/>
                </a:cubicBezTo>
                <a:cubicBezTo>
                  <a:pt x="348" y="37"/>
                  <a:pt x="348" y="37"/>
                  <a:pt x="348" y="37"/>
                </a:cubicBezTo>
                <a:cubicBezTo>
                  <a:pt x="346" y="37"/>
                  <a:pt x="344" y="39"/>
                  <a:pt x="342" y="38"/>
                </a:cubicBezTo>
                <a:cubicBezTo>
                  <a:pt x="345" y="37"/>
                  <a:pt x="345" y="37"/>
                  <a:pt x="345" y="37"/>
                </a:cubicBezTo>
                <a:cubicBezTo>
                  <a:pt x="344" y="37"/>
                  <a:pt x="344" y="37"/>
                  <a:pt x="343" y="36"/>
                </a:cubicBezTo>
                <a:cubicBezTo>
                  <a:pt x="344" y="36"/>
                  <a:pt x="344" y="36"/>
                  <a:pt x="345" y="36"/>
                </a:cubicBezTo>
                <a:cubicBezTo>
                  <a:pt x="344" y="35"/>
                  <a:pt x="348" y="34"/>
                  <a:pt x="346" y="33"/>
                </a:cubicBezTo>
                <a:cubicBezTo>
                  <a:pt x="346" y="34"/>
                  <a:pt x="344" y="33"/>
                  <a:pt x="343" y="33"/>
                </a:cubicBezTo>
                <a:cubicBezTo>
                  <a:pt x="342" y="32"/>
                  <a:pt x="345" y="32"/>
                  <a:pt x="345" y="32"/>
                </a:cubicBezTo>
                <a:cubicBezTo>
                  <a:pt x="340" y="32"/>
                  <a:pt x="340" y="32"/>
                  <a:pt x="340" y="32"/>
                </a:cubicBezTo>
                <a:cubicBezTo>
                  <a:pt x="340" y="32"/>
                  <a:pt x="341" y="33"/>
                  <a:pt x="341" y="33"/>
                </a:cubicBezTo>
                <a:cubicBezTo>
                  <a:pt x="340" y="33"/>
                  <a:pt x="342" y="35"/>
                  <a:pt x="339" y="34"/>
                </a:cubicBezTo>
                <a:cubicBezTo>
                  <a:pt x="341" y="35"/>
                  <a:pt x="341" y="35"/>
                  <a:pt x="341" y="35"/>
                </a:cubicBezTo>
                <a:cubicBezTo>
                  <a:pt x="340" y="35"/>
                  <a:pt x="339" y="35"/>
                  <a:pt x="339" y="35"/>
                </a:cubicBezTo>
                <a:cubicBezTo>
                  <a:pt x="340" y="35"/>
                  <a:pt x="341" y="36"/>
                  <a:pt x="339" y="37"/>
                </a:cubicBezTo>
                <a:cubicBezTo>
                  <a:pt x="337" y="37"/>
                  <a:pt x="336" y="37"/>
                  <a:pt x="335" y="36"/>
                </a:cubicBezTo>
                <a:cubicBezTo>
                  <a:pt x="335" y="36"/>
                  <a:pt x="337" y="35"/>
                  <a:pt x="337" y="35"/>
                </a:cubicBezTo>
                <a:cubicBezTo>
                  <a:pt x="337" y="35"/>
                  <a:pt x="336" y="35"/>
                  <a:pt x="336" y="34"/>
                </a:cubicBezTo>
                <a:cubicBezTo>
                  <a:pt x="337" y="34"/>
                  <a:pt x="337" y="34"/>
                  <a:pt x="338" y="34"/>
                </a:cubicBezTo>
                <a:cubicBezTo>
                  <a:pt x="339" y="33"/>
                  <a:pt x="337" y="33"/>
                  <a:pt x="336" y="32"/>
                </a:cubicBezTo>
                <a:cubicBezTo>
                  <a:pt x="335" y="33"/>
                  <a:pt x="335" y="33"/>
                  <a:pt x="335" y="33"/>
                </a:cubicBezTo>
                <a:cubicBezTo>
                  <a:pt x="334" y="33"/>
                  <a:pt x="334" y="33"/>
                  <a:pt x="333" y="33"/>
                </a:cubicBezTo>
                <a:cubicBezTo>
                  <a:pt x="333" y="32"/>
                  <a:pt x="334" y="32"/>
                  <a:pt x="334" y="32"/>
                </a:cubicBezTo>
                <a:cubicBezTo>
                  <a:pt x="338" y="32"/>
                  <a:pt x="336" y="31"/>
                  <a:pt x="337" y="30"/>
                </a:cubicBezTo>
                <a:cubicBezTo>
                  <a:pt x="335" y="30"/>
                  <a:pt x="336" y="31"/>
                  <a:pt x="335" y="31"/>
                </a:cubicBezTo>
                <a:cubicBezTo>
                  <a:pt x="334" y="31"/>
                  <a:pt x="333" y="31"/>
                  <a:pt x="332" y="30"/>
                </a:cubicBezTo>
                <a:cubicBezTo>
                  <a:pt x="332" y="30"/>
                  <a:pt x="332" y="30"/>
                  <a:pt x="333" y="29"/>
                </a:cubicBezTo>
                <a:cubicBezTo>
                  <a:pt x="335" y="29"/>
                  <a:pt x="339" y="29"/>
                  <a:pt x="337" y="27"/>
                </a:cubicBezTo>
                <a:cubicBezTo>
                  <a:pt x="333" y="26"/>
                  <a:pt x="336" y="30"/>
                  <a:pt x="332" y="29"/>
                </a:cubicBezTo>
                <a:cubicBezTo>
                  <a:pt x="332" y="31"/>
                  <a:pt x="329" y="30"/>
                  <a:pt x="328" y="32"/>
                </a:cubicBezTo>
                <a:cubicBezTo>
                  <a:pt x="325" y="32"/>
                  <a:pt x="325" y="33"/>
                  <a:pt x="322" y="33"/>
                </a:cubicBezTo>
                <a:cubicBezTo>
                  <a:pt x="320" y="31"/>
                  <a:pt x="320" y="30"/>
                  <a:pt x="322" y="29"/>
                </a:cubicBezTo>
                <a:cubicBezTo>
                  <a:pt x="321" y="30"/>
                  <a:pt x="321" y="30"/>
                  <a:pt x="321" y="30"/>
                </a:cubicBezTo>
                <a:cubicBezTo>
                  <a:pt x="320" y="30"/>
                  <a:pt x="320" y="30"/>
                  <a:pt x="319" y="30"/>
                </a:cubicBezTo>
                <a:cubicBezTo>
                  <a:pt x="319" y="29"/>
                  <a:pt x="320" y="28"/>
                  <a:pt x="321" y="28"/>
                </a:cubicBezTo>
                <a:cubicBezTo>
                  <a:pt x="323" y="29"/>
                  <a:pt x="324" y="28"/>
                  <a:pt x="327" y="29"/>
                </a:cubicBezTo>
                <a:cubicBezTo>
                  <a:pt x="327" y="30"/>
                  <a:pt x="322" y="30"/>
                  <a:pt x="322" y="32"/>
                </a:cubicBezTo>
                <a:cubicBezTo>
                  <a:pt x="326" y="31"/>
                  <a:pt x="326" y="30"/>
                  <a:pt x="329" y="28"/>
                </a:cubicBezTo>
                <a:cubicBezTo>
                  <a:pt x="328" y="28"/>
                  <a:pt x="328" y="28"/>
                  <a:pt x="328" y="28"/>
                </a:cubicBezTo>
                <a:cubicBezTo>
                  <a:pt x="328" y="28"/>
                  <a:pt x="328" y="29"/>
                  <a:pt x="327" y="28"/>
                </a:cubicBezTo>
                <a:cubicBezTo>
                  <a:pt x="325" y="28"/>
                  <a:pt x="319" y="27"/>
                  <a:pt x="321" y="25"/>
                </a:cubicBezTo>
                <a:cubicBezTo>
                  <a:pt x="318" y="26"/>
                  <a:pt x="317" y="25"/>
                  <a:pt x="315" y="24"/>
                </a:cubicBezTo>
                <a:cubicBezTo>
                  <a:pt x="315" y="25"/>
                  <a:pt x="315" y="25"/>
                  <a:pt x="315" y="25"/>
                </a:cubicBezTo>
                <a:cubicBezTo>
                  <a:pt x="313" y="26"/>
                  <a:pt x="317" y="25"/>
                  <a:pt x="318" y="26"/>
                </a:cubicBezTo>
                <a:cubicBezTo>
                  <a:pt x="314" y="27"/>
                  <a:pt x="317" y="30"/>
                  <a:pt x="317" y="31"/>
                </a:cubicBezTo>
                <a:cubicBezTo>
                  <a:pt x="317" y="32"/>
                  <a:pt x="317" y="33"/>
                  <a:pt x="315" y="33"/>
                </a:cubicBezTo>
                <a:cubicBezTo>
                  <a:pt x="314" y="33"/>
                  <a:pt x="314" y="33"/>
                  <a:pt x="314" y="33"/>
                </a:cubicBezTo>
                <a:cubicBezTo>
                  <a:pt x="318" y="30"/>
                  <a:pt x="310" y="31"/>
                  <a:pt x="309" y="29"/>
                </a:cubicBezTo>
                <a:cubicBezTo>
                  <a:pt x="308" y="30"/>
                  <a:pt x="308" y="31"/>
                  <a:pt x="305" y="32"/>
                </a:cubicBezTo>
                <a:cubicBezTo>
                  <a:pt x="304" y="31"/>
                  <a:pt x="304" y="31"/>
                  <a:pt x="304" y="31"/>
                </a:cubicBezTo>
                <a:cubicBezTo>
                  <a:pt x="305" y="31"/>
                  <a:pt x="304" y="30"/>
                  <a:pt x="305" y="30"/>
                </a:cubicBezTo>
                <a:cubicBezTo>
                  <a:pt x="304" y="30"/>
                  <a:pt x="302" y="29"/>
                  <a:pt x="303" y="28"/>
                </a:cubicBezTo>
                <a:cubicBezTo>
                  <a:pt x="304" y="27"/>
                  <a:pt x="306" y="29"/>
                  <a:pt x="308" y="28"/>
                </a:cubicBezTo>
                <a:cubicBezTo>
                  <a:pt x="307" y="27"/>
                  <a:pt x="306" y="26"/>
                  <a:pt x="304" y="26"/>
                </a:cubicBezTo>
                <a:cubicBezTo>
                  <a:pt x="304" y="25"/>
                  <a:pt x="305" y="24"/>
                  <a:pt x="306" y="24"/>
                </a:cubicBezTo>
                <a:cubicBezTo>
                  <a:pt x="300" y="24"/>
                  <a:pt x="305" y="26"/>
                  <a:pt x="300" y="27"/>
                </a:cubicBezTo>
                <a:cubicBezTo>
                  <a:pt x="302" y="29"/>
                  <a:pt x="297" y="30"/>
                  <a:pt x="300" y="32"/>
                </a:cubicBezTo>
                <a:cubicBezTo>
                  <a:pt x="297" y="32"/>
                  <a:pt x="297" y="34"/>
                  <a:pt x="295" y="35"/>
                </a:cubicBezTo>
                <a:cubicBezTo>
                  <a:pt x="294" y="34"/>
                  <a:pt x="294" y="33"/>
                  <a:pt x="295" y="32"/>
                </a:cubicBezTo>
                <a:cubicBezTo>
                  <a:pt x="294" y="31"/>
                  <a:pt x="297" y="29"/>
                  <a:pt x="293" y="29"/>
                </a:cubicBezTo>
                <a:cubicBezTo>
                  <a:pt x="291" y="31"/>
                  <a:pt x="291" y="31"/>
                  <a:pt x="291" y="31"/>
                </a:cubicBezTo>
                <a:cubicBezTo>
                  <a:pt x="285" y="31"/>
                  <a:pt x="293" y="29"/>
                  <a:pt x="289" y="28"/>
                </a:cubicBezTo>
                <a:cubicBezTo>
                  <a:pt x="290" y="27"/>
                  <a:pt x="293" y="28"/>
                  <a:pt x="293" y="27"/>
                </a:cubicBezTo>
                <a:cubicBezTo>
                  <a:pt x="291" y="27"/>
                  <a:pt x="293" y="26"/>
                  <a:pt x="293" y="26"/>
                </a:cubicBezTo>
                <a:cubicBezTo>
                  <a:pt x="291" y="27"/>
                  <a:pt x="289" y="25"/>
                  <a:pt x="285" y="25"/>
                </a:cubicBezTo>
                <a:cubicBezTo>
                  <a:pt x="290" y="24"/>
                  <a:pt x="287" y="23"/>
                  <a:pt x="291" y="22"/>
                </a:cubicBezTo>
                <a:cubicBezTo>
                  <a:pt x="294" y="23"/>
                  <a:pt x="298" y="22"/>
                  <a:pt x="299" y="21"/>
                </a:cubicBezTo>
                <a:cubicBezTo>
                  <a:pt x="298" y="21"/>
                  <a:pt x="298" y="21"/>
                  <a:pt x="298" y="21"/>
                </a:cubicBezTo>
                <a:cubicBezTo>
                  <a:pt x="297" y="21"/>
                  <a:pt x="297" y="21"/>
                  <a:pt x="296" y="22"/>
                </a:cubicBezTo>
                <a:cubicBezTo>
                  <a:pt x="293" y="22"/>
                  <a:pt x="293" y="20"/>
                  <a:pt x="292" y="20"/>
                </a:cubicBezTo>
                <a:cubicBezTo>
                  <a:pt x="291" y="21"/>
                  <a:pt x="287" y="21"/>
                  <a:pt x="287" y="20"/>
                </a:cubicBezTo>
                <a:cubicBezTo>
                  <a:pt x="283" y="21"/>
                  <a:pt x="285" y="23"/>
                  <a:pt x="285" y="24"/>
                </a:cubicBezTo>
                <a:cubicBezTo>
                  <a:pt x="284" y="24"/>
                  <a:pt x="284" y="24"/>
                  <a:pt x="284" y="24"/>
                </a:cubicBezTo>
                <a:cubicBezTo>
                  <a:pt x="283" y="24"/>
                  <a:pt x="282" y="23"/>
                  <a:pt x="282" y="24"/>
                </a:cubicBezTo>
                <a:cubicBezTo>
                  <a:pt x="281" y="25"/>
                  <a:pt x="286" y="25"/>
                  <a:pt x="282" y="26"/>
                </a:cubicBezTo>
                <a:cubicBezTo>
                  <a:pt x="280" y="27"/>
                  <a:pt x="278" y="25"/>
                  <a:pt x="276" y="25"/>
                </a:cubicBezTo>
                <a:cubicBezTo>
                  <a:pt x="276" y="26"/>
                  <a:pt x="276" y="26"/>
                  <a:pt x="276" y="26"/>
                </a:cubicBezTo>
                <a:cubicBezTo>
                  <a:pt x="275" y="27"/>
                  <a:pt x="274" y="28"/>
                  <a:pt x="272" y="27"/>
                </a:cubicBezTo>
                <a:cubicBezTo>
                  <a:pt x="273" y="26"/>
                  <a:pt x="270" y="24"/>
                  <a:pt x="274" y="24"/>
                </a:cubicBezTo>
                <a:cubicBezTo>
                  <a:pt x="273" y="23"/>
                  <a:pt x="273" y="23"/>
                  <a:pt x="273" y="23"/>
                </a:cubicBezTo>
                <a:cubicBezTo>
                  <a:pt x="275" y="23"/>
                  <a:pt x="275" y="23"/>
                  <a:pt x="275" y="23"/>
                </a:cubicBezTo>
                <a:cubicBezTo>
                  <a:pt x="274" y="20"/>
                  <a:pt x="275" y="18"/>
                  <a:pt x="271" y="16"/>
                </a:cubicBezTo>
                <a:cubicBezTo>
                  <a:pt x="272" y="16"/>
                  <a:pt x="272" y="16"/>
                  <a:pt x="273" y="16"/>
                </a:cubicBezTo>
                <a:cubicBezTo>
                  <a:pt x="273" y="13"/>
                  <a:pt x="273" y="13"/>
                  <a:pt x="273" y="13"/>
                </a:cubicBezTo>
                <a:cubicBezTo>
                  <a:pt x="270" y="13"/>
                  <a:pt x="270" y="14"/>
                  <a:pt x="269" y="15"/>
                </a:cubicBezTo>
                <a:cubicBezTo>
                  <a:pt x="273" y="15"/>
                  <a:pt x="273" y="15"/>
                  <a:pt x="273" y="15"/>
                </a:cubicBezTo>
                <a:cubicBezTo>
                  <a:pt x="272" y="16"/>
                  <a:pt x="269" y="16"/>
                  <a:pt x="268" y="16"/>
                </a:cubicBezTo>
                <a:cubicBezTo>
                  <a:pt x="271" y="17"/>
                  <a:pt x="271" y="17"/>
                  <a:pt x="271" y="17"/>
                </a:cubicBezTo>
                <a:cubicBezTo>
                  <a:pt x="270" y="18"/>
                  <a:pt x="270" y="18"/>
                  <a:pt x="270" y="18"/>
                </a:cubicBezTo>
                <a:cubicBezTo>
                  <a:pt x="273" y="19"/>
                  <a:pt x="269" y="21"/>
                  <a:pt x="272" y="22"/>
                </a:cubicBezTo>
                <a:cubicBezTo>
                  <a:pt x="273" y="24"/>
                  <a:pt x="269" y="24"/>
                  <a:pt x="267" y="25"/>
                </a:cubicBezTo>
                <a:cubicBezTo>
                  <a:pt x="266" y="26"/>
                  <a:pt x="268" y="27"/>
                  <a:pt x="269" y="28"/>
                </a:cubicBezTo>
                <a:cubicBezTo>
                  <a:pt x="268" y="28"/>
                  <a:pt x="268" y="28"/>
                  <a:pt x="268" y="28"/>
                </a:cubicBezTo>
                <a:cubicBezTo>
                  <a:pt x="266" y="28"/>
                  <a:pt x="264" y="28"/>
                  <a:pt x="263" y="28"/>
                </a:cubicBezTo>
                <a:cubicBezTo>
                  <a:pt x="267" y="27"/>
                  <a:pt x="262" y="25"/>
                  <a:pt x="263" y="24"/>
                </a:cubicBezTo>
                <a:cubicBezTo>
                  <a:pt x="266" y="25"/>
                  <a:pt x="267" y="23"/>
                  <a:pt x="269" y="23"/>
                </a:cubicBezTo>
                <a:cubicBezTo>
                  <a:pt x="268" y="22"/>
                  <a:pt x="267" y="22"/>
                  <a:pt x="266" y="22"/>
                </a:cubicBezTo>
                <a:cubicBezTo>
                  <a:pt x="267" y="22"/>
                  <a:pt x="267" y="22"/>
                  <a:pt x="267" y="22"/>
                </a:cubicBezTo>
                <a:cubicBezTo>
                  <a:pt x="265" y="23"/>
                  <a:pt x="265" y="23"/>
                  <a:pt x="265" y="23"/>
                </a:cubicBezTo>
                <a:cubicBezTo>
                  <a:pt x="263" y="22"/>
                  <a:pt x="263" y="22"/>
                  <a:pt x="263" y="22"/>
                </a:cubicBezTo>
                <a:cubicBezTo>
                  <a:pt x="262" y="24"/>
                  <a:pt x="262" y="25"/>
                  <a:pt x="261" y="27"/>
                </a:cubicBezTo>
                <a:cubicBezTo>
                  <a:pt x="258" y="27"/>
                  <a:pt x="258" y="26"/>
                  <a:pt x="256" y="26"/>
                </a:cubicBezTo>
                <a:cubicBezTo>
                  <a:pt x="259" y="25"/>
                  <a:pt x="259" y="22"/>
                  <a:pt x="262" y="21"/>
                </a:cubicBezTo>
                <a:cubicBezTo>
                  <a:pt x="261" y="20"/>
                  <a:pt x="266" y="19"/>
                  <a:pt x="263" y="18"/>
                </a:cubicBezTo>
                <a:cubicBezTo>
                  <a:pt x="262" y="16"/>
                  <a:pt x="262" y="14"/>
                  <a:pt x="258" y="13"/>
                </a:cubicBezTo>
                <a:cubicBezTo>
                  <a:pt x="258" y="14"/>
                  <a:pt x="258" y="14"/>
                  <a:pt x="258" y="14"/>
                </a:cubicBezTo>
                <a:cubicBezTo>
                  <a:pt x="260" y="16"/>
                  <a:pt x="263" y="17"/>
                  <a:pt x="260" y="19"/>
                </a:cubicBezTo>
                <a:cubicBezTo>
                  <a:pt x="259" y="19"/>
                  <a:pt x="258" y="19"/>
                  <a:pt x="258" y="19"/>
                </a:cubicBezTo>
                <a:cubicBezTo>
                  <a:pt x="259" y="18"/>
                  <a:pt x="259" y="18"/>
                  <a:pt x="259" y="18"/>
                </a:cubicBezTo>
                <a:cubicBezTo>
                  <a:pt x="258" y="18"/>
                  <a:pt x="258" y="17"/>
                  <a:pt x="256" y="17"/>
                </a:cubicBezTo>
                <a:cubicBezTo>
                  <a:pt x="255" y="19"/>
                  <a:pt x="256" y="20"/>
                  <a:pt x="256" y="21"/>
                </a:cubicBezTo>
                <a:cubicBezTo>
                  <a:pt x="259" y="21"/>
                  <a:pt x="255" y="24"/>
                  <a:pt x="256" y="25"/>
                </a:cubicBezTo>
                <a:cubicBezTo>
                  <a:pt x="250" y="24"/>
                  <a:pt x="255" y="28"/>
                  <a:pt x="250" y="28"/>
                </a:cubicBezTo>
                <a:cubicBezTo>
                  <a:pt x="250" y="29"/>
                  <a:pt x="250" y="29"/>
                  <a:pt x="250" y="29"/>
                </a:cubicBezTo>
                <a:cubicBezTo>
                  <a:pt x="249" y="29"/>
                  <a:pt x="249" y="29"/>
                  <a:pt x="248" y="29"/>
                </a:cubicBezTo>
                <a:cubicBezTo>
                  <a:pt x="248" y="30"/>
                  <a:pt x="248" y="30"/>
                  <a:pt x="248" y="30"/>
                </a:cubicBezTo>
                <a:cubicBezTo>
                  <a:pt x="245" y="30"/>
                  <a:pt x="245" y="29"/>
                  <a:pt x="243" y="28"/>
                </a:cubicBezTo>
                <a:cubicBezTo>
                  <a:pt x="244" y="28"/>
                  <a:pt x="246" y="28"/>
                  <a:pt x="247" y="28"/>
                </a:cubicBezTo>
                <a:cubicBezTo>
                  <a:pt x="247" y="25"/>
                  <a:pt x="247" y="25"/>
                  <a:pt x="247" y="25"/>
                </a:cubicBezTo>
                <a:cubicBezTo>
                  <a:pt x="248" y="23"/>
                  <a:pt x="250" y="24"/>
                  <a:pt x="252" y="24"/>
                </a:cubicBezTo>
                <a:cubicBezTo>
                  <a:pt x="249" y="24"/>
                  <a:pt x="250" y="22"/>
                  <a:pt x="248" y="22"/>
                </a:cubicBezTo>
                <a:cubicBezTo>
                  <a:pt x="245" y="21"/>
                  <a:pt x="245" y="23"/>
                  <a:pt x="243" y="23"/>
                </a:cubicBezTo>
                <a:cubicBezTo>
                  <a:pt x="245" y="23"/>
                  <a:pt x="245" y="23"/>
                  <a:pt x="245" y="23"/>
                </a:cubicBezTo>
                <a:cubicBezTo>
                  <a:pt x="248" y="25"/>
                  <a:pt x="243" y="26"/>
                  <a:pt x="245" y="28"/>
                </a:cubicBezTo>
                <a:cubicBezTo>
                  <a:pt x="245" y="28"/>
                  <a:pt x="244" y="27"/>
                  <a:pt x="244" y="27"/>
                </a:cubicBezTo>
                <a:cubicBezTo>
                  <a:pt x="243" y="26"/>
                  <a:pt x="240" y="24"/>
                  <a:pt x="242" y="23"/>
                </a:cubicBezTo>
                <a:cubicBezTo>
                  <a:pt x="240" y="22"/>
                  <a:pt x="240" y="22"/>
                  <a:pt x="240" y="22"/>
                </a:cubicBezTo>
                <a:cubicBezTo>
                  <a:pt x="241" y="21"/>
                  <a:pt x="238" y="20"/>
                  <a:pt x="241" y="20"/>
                </a:cubicBezTo>
                <a:cubicBezTo>
                  <a:pt x="242" y="20"/>
                  <a:pt x="241" y="21"/>
                  <a:pt x="243" y="21"/>
                </a:cubicBezTo>
                <a:cubicBezTo>
                  <a:pt x="243" y="21"/>
                  <a:pt x="241" y="20"/>
                  <a:pt x="243" y="20"/>
                </a:cubicBezTo>
                <a:cubicBezTo>
                  <a:pt x="243" y="20"/>
                  <a:pt x="242" y="19"/>
                  <a:pt x="241" y="20"/>
                </a:cubicBezTo>
                <a:cubicBezTo>
                  <a:pt x="238" y="19"/>
                  <a:pt x="245" y="16"/>
                  <a:pt x="239" y="16"/>
                </a:cubicBezTo>
                <a:cubicBezTo>
                  <a:pt x="239" y="16"/>
                  <a:pt x="239" y="16"/>
                  <a:pt x="240" y="16"/>
                </a:cubicBezTo>
                <a:cubicBezTo>
                  <a:pt x="240" y="14"/>
                  <a:pt x="242" y="14"/>
                  <a:pt x="244" y="14"/>
                </a:cubicBezTo>
                <a:cubicBezTo>
                  <a:pt x="243" y="13"/>
                  <a:pt x="242" y="14"/>
                  <a:pt x="241" y="13"/>
                </a:cubicBezTo>
                <a:cubicBezTo>
                  <a:pt x="242" y="12"/>
                  <a:pt x="240" y="11"/>
                  <a:pt x="243" y="11"/>
                </a:cubicBezTo>
                <a:cubicBezTo>
                  <a:pt x="242" y="10"/>
                  <a:pt x="242" y="10"/>
                  <a:pt x="242" y="10"/>
                </a:cubicBezTo>
                <a:cubicBezTo>
                  <a:pt x="238" y="10"/>
                  <a:pt x="239" y="12"/>
                  <a:pt x="237" y="12"/>
                </a:cubicBezTo>
                <a:cubicBezTo>
                  <a:pt x="236" y="11"/>
                  <a:pt x="238" y="9"/>
                  <a:pt x="238" y="8"/>
                </a:cubicBezTo>
                <a:cubicBezTo>
                  <a:pt x="236" y="6"/>
                  <a:pt x="235" y="9"/>
                  <a:pt x="232" y="8"/>
                </a:cubicBezTo>
                <a:cubicBezTo>
                  <a:pt x="232" y="9"/>
                  <a:pt x="233" y="10"/>
                  <a:pt x="235" y="10"/>
                </a:cubicBezTo>
                <a:cubicBezTo>
                  <a:pt x="233" y="11"/>
                  <a:pt x="236" y="12"/>
                  <a:pt x="233" y="13"/>
                </a:cubicBezTo>
                <a:cubicBezTo>
                  <a:pt x="227" y="13"/>
                  <a:pt x="231" y="15"/>
                  <a:pt x="228" y="17"/>
                </a:cubicBezTo>
                <a:cubicBezTo>
                  <a:pt x="227" y="18"/>
                  <a:pt x="230" y="18"/>
                  <a:pt x="231" y="19"/>
                </a:cubicBezTo>
                <a:cubicBezTo>
                  <a:pt x="231" y="20"/>
                  <a:pt x="229" y="21"/>
                  <a:pt x="228" y="21"/>
                </a:cubicBezTo>
                <a:cubicBezTo>
                  <a:pt x="227" y="21"/>
                  <a:pt x="227" y="21"/>
                  <a:pt x="227" y="21"/>
                </a:cubicBezTo>
                <a:cubicBezTo>
                  <a:pt x="224" y="21"/>
                  <a:pt x="223" y="20"/>
                  <a:pt x="221" y="19"/>
                </a:cubicBezTo>
                <a:cubicBezTo>
                  <a:pt x="223" y="18"/>
                  <a:pt x="223" y="18"/>
                  <a:pt x="223" y="18"/>
                </a:cubicBezTo>
                <a:cubicBezTo>
                  <a:pt x="222" y="16"/>
                  <a:pt x="227" y="14"/>
                  <a:pt x="228" y="11"/>
                </a:cubicBezTo>
                <a:cubicBezTo>
                  <a:pt x="224" y="11"/>
                  <a:pt x="228" y="13"/>
                  <a:pt x="225" y="14"/>
                </a:cubicBezTo>
                <a:cubicBezTo>
                  <a:pt x="224" y="14"/>
                  <a:pt x="224" y="14"/>
                  <a:pt x="224" y="13"/>
                </a:cubicBezTo>
                <a:cubicBezTo>
                  <a:pt x="221" y="13"/>
                  <a:pt x="221" y="13"/>
                  <a:pt x="221" y="13"/>
                </a:cubicBezTo>
                <a:cubicBezTo>
                  <a:pt x="221" y="14"/>
                  <a:pt x="219" y="15"/>
                  <a:pt x="221" y="16"/>
                </a:cubicBezTo>
                <a:cubicBezTo>
                  <a:pt x="216" y="17"/>
                  <a:pt x="220" y="19"/>
                  <a:pt x="219" y="21"/>
                </a:cubicBezTo>
                <a:cubicBezTo>
                  <a:pt x="215" y="20"/>
                  <a:pt x="215" y="18"/>
                  <a:pt x="212" y="17"/>
                </a:cubicBezTo>
                <a:cubicBezTo>
                  <a:pt x="211" y="16"/>
                  <a:pt x="214" y="16"/>
                  <a:pt x="215" y="15"/>
                </a:cubicBezTo>
                <a:cubicBezTo>
                  <a:pt x="214" y="15"/>
                  <a:pt x="214" y="14"/>
                  <a:pt x="214" y="14"/>
                </a:cubicBezTo>
                <a:cubicBezTo>
                  <a:pt x="218" y="13"/>
                  <a:pt x="218" y="13"/>
                  <a:pt x="218" y="13"/>
                </a:cubicBezTo>
                <a:cubicBezTo>
                  <a:pt x="216" y="13"/>
                  <a:pt x="213" y="14"/>
                  <a:pt x="212" y="13"/>
                </a:cubicBezTo>
                <a:cubicBezTo>
                  <a:pt x="214" y="12"/>
                  <a:pt x="214" y="12"/>
                  <a:pt x="214" y="12"/>
                </a:cubicBezTo>
                <a:cubicBezTo>
                  <a:pt x="214" y="12"/>
                  <a:pt x="213" y="12"/>
                  <a:pt x="213" y="11"/>
                </a:cubicBezTo>
                <a:cubicBezTo>
                  <a:pt x="215" y="11"/>
                  <a:pt x="215" y="11"/>
                  <a:pt x="215" y="11"/>
                </a:cubicBezTo>
                <a:cubicBezTo>
                  <a:pt x="213" y="11"/>
                  <a:pt x="212" y="11"/>
                  <a:pt x="212" y="12"/>
                </a:cubicBezTo>
                <a:cubicBezTo>
                  <a:pt x="211" y="12"/>
                  <a:pt x="209" y="12"/>
                  <a:pt x="208" y="11"/>
                </a:cubicBezTo>
                <a:cubicBezTo>
                  <a:pt x="208" y="11"/>
                  <a:pt x="209" y="11"/>
                  <a:pt x="209" y="11"/>
                </a:cubicBezTo>
                <a:cubicBezTo>
                  <a:pt x="210" y="11"/>
                  <a:pt x="210" y="11"/>
                  <a:pt x="210" y="11"/>
                </a:cubicBezTo>
                <a:cubicBezTo>
                  <a:pt x="206" y="9"/>
                  <a:pt x="216" y="11"/>
                  <a:pt x="217" y="9"/>
                </a:cubicBezTo>
                <a:cubicBezTo>
                  <a:pt x="216" y="9"/>
                  <a:pt x="216" y="8"/>
                  <a:pt x="214" y="8"/>
                </a:cubicBezTo>
                <a:cubicBezTo>
                  <a:pt x="214" y="9"/>
                  <a:pt x="216" y="9"/>
                  <a:pt x="215" y="10"/>
                </a:cubicBezTo>
                <a:cubicBezTo>
                  <a:pt x="213" y="10"/>
                  <a:pt x="210" y="10"/>
                  <a:pt x="209" y="9"/>
                </a:cubicBezTo>
                <a:cubicBezTo>
                  <a:pt x="213" y="9"/>
                  <a:pt x="209" y="7"/>
                  <a:pt x="210" y="6"/>
                </a:cubicBezTo>
                <a:cubicBezTo>
                  <a:pt x="207" y="6"/>
                  <a:pt x="207" y="6"/>
                  <a:pt x="207" y="6"/>
                </a:cubicBezTo>
                <a:cubicBezTo>
                  <a:pt x="205" y="8"/>
                  <a:pt x="207" y="11"/>
                  <a:pt x="207" y="14"/>
                </a:cubicBezTo>
                <a:cubicBezTo>
                  <a:pt x="203" y="14"/>
                  <a:pt x="203" y="14"/>
                  <a:pt x="203" y="14"/>
                </a:cubicBezTo>
                <a:cubicBezTo>
                  <a:pt x="203" y="14"/>
                  <a:pt x="203" y="14"/>
                  <a:pt x="203" y="14"/>
                </a:cubicBezTo>
                <a:cubicBezTo>
                  <a:pt x="205" y="15"/>
                  <a:pt x="207" y="14"/>
                  <a:pt x="208" y="14"/>
                </a:cubicBezTo>
                <a:cubicBezTo>
                  <a:pt x="210" y="16"/>
                  <a:pt x="210" y="19"/>
                  <a:pt x="208" y="21"/>
                </a:cubicBezTo>
                <a:cubicBezTo>
                  <a:pt x="207" y="20"/>
                  <a:pt x="204" y="20"/>
                  <a:pt x="204" y="19"/>
                </a:cubicBezTo>
                <a:cubicBezTo>
                  <a:pt x="205" y="18"/>
                  <a:pt x="204" y="16"/>
                  <a:pt x="203" y="15"/>
                </a:cubicBezTo>
                <a:cubicBezTo>
                  <a:pt x="203" y="18"/>
                  <a:pt x="201" y="21"/>
                  <a:pt x="204" y="23"/>
                </a:cubicBezTo>
                <a:cubicBezTo>
                  <a:pt x="204" y="22"/>
                  <a:pt x="204" y="22"/>
                  <a:pt x="204" y="22"/>
                </a:cubicBezTo>
                <a:cubicBezTo>
                  <a:pt x="205" y="22"/>
                  <a:pt x="206" y="21"/>
                  <a:pt x="208" y="21"/>
                </a:cubicBezTo>
                <a:cubicBezTo>
                  <a:pt x="209" y="23"/>
                  <a:pt x="209" y="23"/>
                  <a:pt x="209" y="23"/>
                </a:cubicBezTo>
                <a:cubicBezTo>
                  <a:pt x="208" y="24"/>
                  <a:pt x="206" y="23"/>
                  <a:pt x="204" y="23"/>
                </a:cubicBezTo>
                <a:cubicBezTo>
                  <a:pt x="207" y="25"/>
                  <a:pt x="203" y="26"/>
                  <a:pt x="201" y="27"/>
                </a:cubicBezTo>
                <a:cubicBezTo>
                  <a:pt x="201" y="27"/>
                  <a:pt x="201" y="27"/>
                  <a:pt x="201" y="27"/>
                </a:cubicBezTo>
                <a:cubicBezTo>
                  <a:pt x="202" y="26"/>
                  <a:pt x="198" y="25"/>
                  <a:pt x="202" y="24"/>
                </a:cubicBezTo>
                <a:cubicBezTo>
                  <a:pt x="201" y="24"/>
                  <a:pt x="199" y="24"/>
                  <a:pt x="199" y="23"/>
                </a:cubicBezTo>
                <a:cubicBezTo>
                  <a:pt x="195" y="23"/>
                  <a:pt x="200" y="20"/>
                  <a:pt x="197" y="20"/>
                </a:cubicBezTo>
                <a:cubicBezTo>
                  <a:pt x="197" y="19"/>
                  <a:pt x="199" y="19"/>
                  <a:pt x="200" y="19"/>
                </a:cubicBezTo>
                <a:cubicBezTo>
                  <a:pt x="198" y="18"/>
                  <a:pt x="198" y="18"/>
                  <a:pt x="198" y="18"/>
                </a:cubicBezTo>
                <a:cubicBezTo>
                  <a:pt x="195" y="20"/>
                  <a:pt x="195" y="20"/>
                  <a:pt x="195" y="20"/>
                </a:cubicBezTo>
                <a:cubicBezTo>
                  <a:pt x="189" y="20"/>
                  <a:pt x="197" y="19"/>
                  <a:pt x="195" y="18"/>
                </a:cubicBezTo>
                <a:cubicBezTo>
                  <a:pt x="198" y="17"/>
                  <a:pt x="198" y="15"/>
                  <a:pt x="200" y="13"/>
                </a:cubicBezTo>
                <a:cubicBezTo>
                  <a:pt x="197" y="13"/>
                  <a:pt x="199" y="12"/>
                  <a:pt x="197" y="11"/>
                </a:cubicBezTo>
                <a:cubicBezTo>
                  <a:pt x="195" y="12"/>
                  <a:pt x="193" y="15"/>
                  <a:pt x="192" y="17"/>
                </a:cubicBezTo>
                <a:cubicBezTo>
                  <a:pt x="191" y="18"/>
                  <a:pt x="186" y="18"/>
                  <a:pt x="186" y="20"/>
                </a:cubicBezTo>
                <a:cubicBezTo>
                  <a:pt x="188" y="20"/>
                  <a:pt x="191" y="20"/>
                  <a:pt x="190" y="21"/>
                </a:cubicBezTo>
                <a:cubicBezTo>
                  <a:pt x="188" y="22"/>
                  <a:pt x="185" y="23"/>
                  <a:pt x="182" y="22"/>
                </a:cubicBezTo>
                <a:cubicBezTo>
                  <a:pt x="183" y="22"/>
                  <a:pt x="182" y="21"/>
                  <a:pt x="183" y="21"/>
                </a:cubicBezTo>
                <a:cubicBezTo>
                  <a:pt x="184" y="22"/>
                  <a:pt x="184" y="22"/>
                  <a:pt x="184" y="22"/>
                </a:cubicBezTo>
                <a:cubicBezTo>
                  <a:pt x="185" y="22"/>
                  <a:pt x="186" y="22"/>
                  <a:pt x="186" y="22"/>
                </a:cubicBezTo>
                <a:cubicBezTo>
                  <a:pt x="184" y="21"/>
                  <a:pt x="184" y="21"/>
                  <a:pt x="184" y="21"/>
                </a:cubicBezTo>
                <a:cubicBezTo>
                  <a:pt x="184" y="21"/>
                  <a:pt x="183" y="21"/>
                  <a:pt x="182" y="21"/>
                </a:cubicBezTo>
                <a:cubicBezTo>
                  <a:pt x="176" y="17"/>
                  <a:pt x="188" y="17"/>
                  <a:pt x="188" y="13"/>
                </a:cubicBezTo>
                <a:cubicBezTo>
                  <a:pt x="190" y="11"/>
                  <a:pt x="196" y="11"/>
                  <a:pt x="195" y="9"/>
                </a:cubicBezTo>
                <a:cubicBezTo>
                  <a:pt x="199" y="5"/>
                  <a:pt x="197" y="11"/>
                  <a:pt x="201" y="10"/>
                </a:cubicBezTo>
                <a:cubicBezTo>
                  <a:pt x="202" y="9"/>
                  <a:pt x="197" y="8"/>
                  <a:pt x="201" y="6"/>
                </a:cubicBezTo>
                <a:cubicBezTo>
                  <a:pt x="198" y="6"/>
                  <a:pt x="198" y="6"/>
                  <a:pt x="198" y="6"/>
                </a:cubicBezTo>
                <a:cubicBezTo>
                  <a:pt x="199" y="5"/>
                  <a:pt x="202" y="4"/>
                  <a:pt x="204" y="3"/>
                </a:cubicBezTo>
                <a:cubicBezTo>
                  <a:pt x="204" y="1"/>
                  <a:pt x="204" y="1"/>
                  <a:pt x="204" y="1"/>
                </a:cubicBezTo>
                <a:cubicBezTo>
                  <a:pt x="202" y="1"/>
                  <a:pt x="202" y="1"/>
                  <a:pt x="202" y="1"/>
                </a:cubicBezTo>
                <a:cubicBezTo>
                  <a:pt x="202" y="1"/>
                  <a:pt x="202" y="1"/>
                  <a:pt x="201" y="1"/>
                </a:cubicBezTo>
                <a:cubicBezTo>
                  <a:pt x="201" y="2"/>
                  <a:pt x="201" y="2"/>
                  <a:pt x="201" y="2"/>
                </a:cubicBezTo>
                <a:cubicBezTo>
                  <a:pt x="194" y="4"/>
                  <a:pt x="196" y="10"/>
                  <a:pt x="186" y="12"/>
                </a:cubicBezTo>
                <a:cubicBezTo>
                  <a:pt x="185" y="13"/>
                  <a:pt x="184" y="15"/>
                  <a:pt x="180" y="15"/>
                </a:cubicBezTo>
                <a:cubicBezTo>
                  <a:pt x="182" y="14"/>
                  <a:pt x="178" y="13"/>
                  <a:pt x="181" y="12"/>
                </a:cubicBezTo>
                <a:cubicBezTo>
                  <a:pt x="178" y="11"/>
                  <a:pt x="179" y="13"/>
                  <a:pt x="175" y="13"/>
                </a:cubicBezTo>
                <a:cubicBezTo>
                  <a:pt x="179" y="14"/>
                  <a:pt x="179" y="14"/>
                  <a:pt x="179" y="14"/>
                </a:cubicBezTo>
                <a:cubicBezTo>
                  <a:pt x="177" y="15"/>
                  <a:pt x="177" y="18"/>
                  <a:pt x="173" y="18"/>
                </a:cubicBezTo>
                <a:cubicBezTo>
                  <a:pt x="172" y="14"/>
                  <a:pt x="172" y="14"/>
                  <a:pt x="172" y="14"/>
                </a:cubicBezTo>
                <a:cubicBezTo>
                  <a:pt x="173" y="13"/>
                  <a:pt x="173" y="12"/>
                  <a:pt x="176" y="12"/>
                </a:cubicBezTo>
                <a:cubicBezTo>
                  <a:pt x="176" y="10"/>
                  <a:pt x="183" y="12"/>
                  <a:pt x="184" y="10"/>
                </a:cubicBezTo>
                <a:cubicBezTo>
                  <a:pt x="183" y="10"/>
                  <a:pt x="182" y="10"/>
                  <a:pt x="182" y="9"/>
                </a:cubicBezTo>
                <a:cubicBezTo>
                  <a:pt x="181" y="9"/>
                  <a:pt x="179" y="9"/>
                  <a:pt x="179" y="9"/>
                </a:cubicBezTo>
                <a:cubicBezTo>
                  <a:pt x="179" y="7"/>
                  <a:pt x="182" y="8"/>
                  <a:pt x="184" y="8"/>
                </a:cubicBezTo>
                <a:cubicBezTo>
                  <a:pt x="184" y="7"/>
                  <a:pt x="184" y="7"/>
                  <a:pt x="184" y="7"/>
                </a:cubicBezTo>
                <a:cubicBezTo>
                  <a:pt x="181" y="8"/>
                  <a:pt x="181" y="8"/>
                  <a:pt x="181" y="8"/>
                </a:cubicBezTo>
                <a:cubicBezTo>
                  <a:pt x="178" y="6"/>
                  <a:pt x="184" y="5"/>
                  <a:pt x="184" y="3"/>
                </a:cubicBezTo>
                <a:cubicBezTo>
                  <a:pt x="180" y="3"/>
                  <a:pt x="178" y="3"/>
                  <a:pt x="175" y="4"/>
                </a:cubicBezTo>
                <a:cubicBezTo>
                  <a:pt x="175" y="4"/>
                  <a:pt x="176" y="4"/>
                  <a:pt x="177" y="4"/>
                </a:cubicBezTo>
                <a:cubicBezTo>
                  <a:pt x="176" y="4"/>
                  <a:pt x="176" y="4"/>
                  <a:pt x="176" y="4"/>
                </a:cubicBezTo>
                <a:cubicBezTo>
                  <a:pt x="177" y="5"/>
                  <a:pt x="177" y="5"/>
                  <a:pt x="177" y="5"/>
                </a:cubicBezTo>
                <a:cubicBezTo>
                  <a:pt x="177" y="5"/>
                  <a:pt x="177" y="5"/>
                  <a:pt x="177" y="5"/>
                </a:cubicBezTo>
                <a:cubicBezTo>
                  <a:pt x="176" y="5"/>
                  <a:pt x="175" y="5"/>
                  <a:pt x="175" y="5"/>
                </a:cubicBezTo>
                <a:cubicBezTo>
                  <a:pt x="173" y="5"/>
                  <a:pt x="173" y="5"/>
                  <a:pt x="173" y="5"/>
                </a:cubicBezTo>
                <a:cubicBezTo>
                  <a:pt x="174" y="6"/>
                  <a:pt x="171" y="10"/>
                  <a:pt x="177" y="9"/>
                </a:cubicBezTo>
                <a:cubicBezTo>
                  <a:pt x="174" y="10"/>
                  <a:pt x="174" y="10"/>
                  <a:pt x="174" y="10"/>
                </a:cubicBezTo>
                <a:cubicBezTo>
                  <a:pt x="173" y="9"/>
                  <a:pt x="173" y="9"/>
                  <a:pt x="173" y="9"/>
                </a:cubicBezTo>
                <a:cubicBezTo>
                  <a:pt x="169" y="10"/>
                  <a:pt x="171" y="7"/>
                  <a:pt x="169" y="6"/>
                </a:cubicBezTo>
                <a:cubicBezTo>
                  <a:pt x="171" y="6"/>
                  <a:pt x="172" y="5"/>
                  <a:pt x="171" y="5"/>
                </a:cubicBezTo>
                <a:cubicBezTo>
                  <a:pt x="169" y="6"/>
                  <a:pt x="164" y="7"/>
                  <a:pt x="166" y="9"/>
                </a:cubicBezTo>
                <a:cubicBezTo>
                  <a:pt x="166" y="10"/>
                  <a:pt x="161" y="12"/>
                  <a:pt x="165" y="11"/>
                </a:cubicBezTo>
                <a:cubicBezTo>
                  <a:pt x="166" y="11"/>
                  <a:pt x="166" y="10"/>
                  <a:pt x="167" y="11"/>
                </a:cubicBezTo>
                <a:cubicBezTo>
                  <a:pt x="167" y="12"/>
                  <a:pt x="167" y="14"/>
                  <a:pt x="164" y="15"/>
                </a:cubicBezTo>
                <a:cubicBezTo>
                  <a:pt x="163" y="15"/>
                  <a:pt x="161" y="15"/>
                  <a:pt x="160" y="14"/>
                </a:cubicBezTo>
                <a:cubicBezTo>
                  <a:pt x="159" y="15"/>
                  <a:pt x="160" y="15"/>
                  <a:pt x="158" y="16"/>
                </a:cubicBezTo>
                <a:cubicBezTo>
                  <a:pt x="157" y="15"/>
                  <a:pt x="156" y="15"/>
                  <a:pt x="155" y="15"/>
                </a:cubicBezTo>
                <a:cubicBezTo>
                  <a:pt x="155" y="14"/>
                  <a:pt x="156" y="13"/>
                  <a:pt x="156" y="13"/>
                </a:cubicBezTo>
                <a:cubicBezTo>
                  <a:pt x="154" y="12"/>
                  <a:pt x="154" y="13"/>
                  <a:pt x="152" y="12"/>
                </a:cubicBezTo>
                <a:cubicBezTo>
                  <a:pt x="156" y="10"/>
                  <a:pt x="156" y="10"/>
                  <a:pt x="156" y="10"/>
                </a:cubicBezTo>
                <a:cubicBezTo>
                  <a:pt x="154" y="9"/>
                  <a:pt x="151" y="10"/>
                  <a:pt x="150" y="9"/>
                </a:cubicBezTo>
                <a:cubicBezTo>
                  <a:pt x="152" y="8"/>
                  <a:pt x="157" y="9"/>
                  <a:pt x="159" y="9"/>
                </a:cubicBezTo>
                <a:cubicBezTo>
                  <a:pt x="158" y="8"/>
                  <a:pt x="156" y="9"/>
                  <a:pt x="154" y="8"/>
                </a:cubicBezTo>
                <a:cubicBezTo>
                  <a:pt x="156" y="7"/>
                  <a:pt x="160" y="9"/>
                  <a:pt x="161" y="7"/>
                </a:cubicBezTo>
                <a:cubicBezTo>
                  <a:pt x="158" y="8"/>
                  <a:pt x="156" y="8"/>
                  <a:pt x="153" y="7"/>
                </a:cubicBezTo>
                <a:cubicBezTo>
                  <a:pt x="156" y="6"/>
                  <a:pt x="156" y="6"/>
                  <a:pt x="156" y="6"/>
                </a:cubicBezTo>
                <a:cubicBezTo>
                  <a:pt x="155" y="5"/>
                  <a:pt x="151" y="4"/>
                  <a:pt x="154" y="3"/>
                </a:cubicBezTo>
                <a:cubicBezTo>
                  <a:pt x="155" y="3"/>
                  <a:pt x="156" y="3"/>
                  <a:pt x="156" y="3"/>
                </a:cubicBezTo>
                <a:cubicBezTo>
                  <a:pt x="156" y="3"/>
                  <a:pt x="156" y="3"/>
                  <a:pt x="156" y="3"/>
                </a:cubicBezTo>
                <a:cubicBezTo>
                  <a:pt x="152" y="2"/>
                  <a:pt x="159" y="1"/>
                  <a:pt x="157" y="0"/>
                </a:cubicBezTo>
                <a:cubicBezTo>
                  <a:pt x="155" y="0"/>
                  <a:pt x="156" y="1"/>
                  <a:pt x="155" y="1"/>
                </a:cubicBezTo>
                <a:cubicBezTo>
                  <a:pt x="154" y="1"/>
                  <a:pt x="154" y="1"/>
                  <a:pt x="153" y="1"/>
                </a:cubicBezTo>
                <a:cubicBezTo>
                  <a:pt x="154" y="0"/>
                  <a:pt x="154" y="0"/>
                  <a:pt x="154" y="0"/>
                </a:cubicBezTo>
                <a:cubicBezTo>
                  <a:pt x="152" y="0"/>
                  <a:pt x="148" y="1"/>
                  <a:pt x="145" y="0"/>
                </a:cubicBezTo>
                <a:cubicBezTo>
                  <a:pt x="145" y="1"/>
                  <a:pt x="145" y="1"/>
                  <a:pt x="145" y="1"/>
                </a:cubicBezTo>
                <a:cubicBezTo>
                  <a:pt x="146" y="1"/>
                  <a:pt x="147" y="1"/>
                  <a:pt x="147" y="1"/>
                </a:cubicBezTo>
                <a:cubicBezTo>
                  <a:pt x="150" y="2"/>
                  <a:pt x="150" y="2"/>
                  <a:pt x="150" y="2"/>
                </a:cubicBezTo>
                <a:cubicBezTo>
                  <a:pt x="149" y="2"/>
                  <a:pt x="149" y="2"/>
                  <a:pt x="149" y="2"/>
                </a:cubicBezTo>
                <a:cubicBezTo>
                  <a:pt x="149" y="2"/>
                  <a:pt x="148" y="2"/>
                  <a:pt x="147" y="2"/>
                </a:cubicBezTo>
                <a:cubicBezTo>
                  <a:pt x="148" y="3"/>
                  <a:pt x="147" y="4"/>
                  <a:pt x="146" y="4"/>
                </a:cubicBezTo>
                <a:cubicBezTo>
                  <a:pt x="144" y="5"/>
                  <a:pt x="142" y="5"/>
                  <a:pt x="140" y="4"/>
                </a:cubicBezTo>
                <a:cubicBezTo>
                  <a:pt x="139" y="4"/>
                  <a:pt x="140" y="3"/>
                  <a:pt x="140" y="3"/>
                </a:cubicBezTo>
                <a:cubicBezTo>
                  <a:pt x="144" y="2"/>
                  <a:pt x="140" y="1"/>
                  <a:pt x="142" y="0"/>
                </a:cubicBezTo>
                <a:cubicBezTo>
                  <a:pt x="140" y="1"/>
                  <a:pt x="140" y="1"/>
                  <a:pt x="140" y="1"/>
                </a:cubicBezTo>
                <a:cubicBezTo>
                  <a:pt x="142" y="3"/>
                  <a:pt x="138" y="5"/>
                  <a:pt x="136" y="7"/>
                </a:cubicBezTo>
                <a:cubicBezTo>
                  <a:pt x="135" y="8"/>
                  <a:pt x="140" y="10"/>
                  <a:pt x="139" y="11"/>
                </a:cubicBezTo>
                <a:cubicBezTo>
                  <a:pt x="138" y="11"/>
                  <a:pt x="138" y="11"/>
                  <a:pt x="138" y="11"/>
                </a:cubicBezTo>
                <a:cubicBezTo>
                  <a:pt x="138" y="12"/>
                  <a:pt x="138" y="12"/>
                  <a:pt x="138" y="12"/>
                </a:cubicBezTo>
                <a:cubicBezTo>
                  <a:pt x="139" y="12"/>
                  <a:pt x="140" y="12"/>
                  <a:pt x="141" y="11"/>
                </a:cubicBezTo>
                <a:cubicBezTo>
                  <a:pt x="143" y="13"/>
                  <a:pt x="146" y="15"/>
                  <a:pt x="141" y="15"/>
                </a:cubicBezTo>
                <a:cubicBezTo>
                  <a:pt x="142" y="16"/>
                  <a:pt x="142" y="17"/>
                  <a:pt x="142" y="17"/>
                </a:cubicBezTo>
                <a:cubicBezTo>
                  <a:pt x="141" y="17"/>
                  <a:pt x="140" y="17"/>
                  <a:pt x="140" y="17"/>
                </a:cubicBezTo>
                <a:cubicBezTo>
                  <a:pt x="137" y="16"/>
                  <a:pt x="140" y="15"/>
                  <a:pt x="140" y="14"/>
                </a:cubicBezTo>
                <a:cubicBezTo>
                  <a:pt x="138" y="14"/>
                  <a:pt x="138" y="14"/>
                  <a:pt x="138" y="14"/>
                </a:cubicBezTo>
                <a:cubicBezTo>
                  <a:pt x="140" y="12"/>
                  <a:pt x="140" y="12"/>
                  <a:pt x="140" y="12"/>
                </a:cubicBezTo>
                <a:cubicBezTo>
                  <a:pt x="137" y="12"/>
                  <a:pt x="137" y="12"/>
                  <a:pt x="137" y="12"/>
                </a:cubicBezTo>
                <a:cubicBezTo>
                  <a:pt x="138" y="11"/>
                  <a:pt x="130" y="11"/>
                  <a:pt x="134" y="9"/>
                </a:cubicBezTo>
                <a:cubicBezTo>
                  <a:pt x="133" y="9"/>
                  <a:pt x="132" y="9"/>
                  <a:pt x="131" y="9"/>
                </a:cubicBezTo>
                <a:cubicBezTo>
                  <a:pt x="130" y="8"/>
                  <a:pt x="132" y="8"/>
                  <a:pt x="133" y="7"/>
                </a:cubicBezTo>
                <a:cubicBezTo>
                  <a:pt x="131" y="5"/>
                  <a:pt x="138" y="2"/>
                  <a:pt x="136" y="0"/>
                </a:cubicBezTo>
                <a:cubicBezTo>
                  <a:pt x="133" y="1"/>
                  <a:pt x="133" y="1"/>
                  <a:pt x="133" y="1"/>
                </a:cubicBezTo>
                <a:cubicBezTo>
                  <a:pt x="135" y="3"/>
                  <a:pt x="130" y="5"/>
                  <a:pt x="130" y="7"/>
                </a:cubicBezTo>
                <a:cubicBezTo>
                  <a:pt x="128" y="6"/>
                  <a:pt x="128" y="6"/>
                  <a:pt x="128" y="6"/>
                </a:cubicBezTo>
                <a:cubicBezTo>
                  <a:pt x="128" y="5"/>
                  <a:pt x="126" y="4"/>
                  <a:pt x="124" y="3"/>
                </a:cubicBezTo>
                <a:cubicBezTo>
                  <a:pt x="127" y="2"/>
                  <a:pt x="127" y="5"/>
                  <a:pt x="131" y="4"/>
                </a:cubicBezTo>
                <a:cubicBezTo>
                  <a:pt x="128" y="3"/>
                  <a:pt x="131" y="2"/>
                  <a:pt x="129" y="0"/>
                </a:cubicBezTo>
                <a:cubicBezTo>
                  <a:pt x="124" y="1"/>
                  <a:pt x="120" y="0"/>
                  <a:pt x="116" y="1"/>
                </a:cubicBezTo>
                <a:cubicBezTo>
                  <a:pt x="116" y="1"/>
                  <a:pt x="118" y="2"/>
                  <a:pt x="118" y="2"/>
                </a:cubicBezTo>
                <a:cubicBezTo>
                  <a:pt x="118" y="3"/>
                  <a:pt x="116" y="2"/>
                  <a:pt x="115" y="3"/>
                </a:cubicBezTo>
                <a:cubicBezTo>
                  <a:pt x="116" y="4"/>
                  <a:pt x="126" y="1"/>
                  <a:pt x="121" y="4"/>
                </a:cubicBezTo>
                <a:cubicBezTo>
                  <a:pt x="121" y="5"/>
                  <a:pt x="122" y="6"/>
                  <a:pt x="123" y="7"/>
                </a:cubicBezTo>
                <a:cubicBezTo>
                  <a:pt x="122" y="7"/>
                  <a:pt x="120" y="7"/>
                  <a:pt x="118" y="7"/>
                </a:cubicBezTo>
                <a:cubicBezTo>
                  <a:pt x="118" y="7"/>
                  <a:pt x="117" y="7"/>
                  <a:pt x="117" y="6"/>
                </a:cubicBezTo>
                <a:cubicBezTo>
                  <a:pt x="117" y="6"/>
                  <a:pt x="118" y="6"/>
                  <a:pt x="118" y="6"/>
                </a:cubicBezTo>
                <a:cubicBezTo>
                  <a:pt x="116" y="6"/>
                  <a:pt x="117" y="3"/>
                  <a:pt x="114" y="4"/>
                </a:cubicBezTo>
                <a:cubicBezTo>
                  <a:pt x="112" y="4"/>
                  <a:pt x="112" y="3"/>
                  <a:pt x="113" y="3"/>
                </a:cubicBezTo>
                <a:cubicBezTo>
                  <a:pt x="112" y="2"/>
                  <a:pt x="110" y="2"/>
                  <a:pt x="110" y="1"/>
                </a:cubicBezTo>
                <a:cubicBezTo>
                  <a:pt x="109" y="2"/>
                  <a:pt x="110" y="3"/>
                  <a:pt x="108" y="3"/>
                </a:cubicBezTo>
                <a:cubicBezTo>
                  <a:pt x="108" y="0"/>
                  <a:pt x="102" y="1"/>
                  <a:pt x="99" y="1"/>
                </a:cubicBezTo>
                <a:cubicBezTo>
                  <a:pt x="99" y="3"/>
                  <a:pt x="105" y="4"/>
                  <a:pt x="108" y="5"/>
                </a:cubicBezTo>
                <a:cubicBezTo>
                  <a:pt x="107" y="6"/>
                  <a:pt x="107" y="6"/>
                  <a:pt x="107" y="6"/>
                </a:cubicBezTo>
                <a:cubicBezTo>
                  <a:pt x="104" y="6"/>
                  <a:pt x="103" y="5"/>
                  <a:pt x="102" y="4"/>
                </a:cubicBezTo>
                <a:cubicBezTo>
                  <a:pt x="101" y="5"/>
                  <a:pt x="101" y="5"/>
                  <a:pt x="101" y="5"/>
                </a:cubicBezTo>
                <a:cubicBezTo>
                  <a:pt x="97" y="5"/>
                  <a:pt x="97" y="5"/>
                  <a:pt x="97" y="5"/>
                </a:cubicBezTo>
                <a:cubicBezTo>
                  <a:pt x="94" y="4"/>
                  <a:pt x="96" y="2"/>
                  <a:pt x="96" y="1"/>
                </a:cubicBezTo>
                <a:cubicBezTo>
                  <a:pt x="84" y="1"/>
                  <a:pt x="71" y="3"/>
                  <a:pt x="59" y="4"/>
                </a:cubicBezTo>
                <a:cubicBezTo>
                  <a:pt x="62" y="5"/>
                  <a:pt x="62" y="5"/>
                  <a:pt x="62" y="5"/>
                </a:cubicBezTo>
                <a:cubicBezTo>
                  <a:pt x="61" y="5"/>
                  <a:pt x="60" y="5"/>
                  <a:pt x="59" y="5"/>
                </a:cubicBezTo>
                <a:cubicBezTo>
                  <a:pt x="64" y="6"/>
                  <a:pt x="64" y="6"/>
                  <a:pt x="64" y="6"/>
                </a:cubicBezTo>
                <a:cubicBezTo>
                  <a:pt x="63" y="7"/>
                  <a:pt x="59" y="6"/>
                  <a:pt x="60" y="7"/>
                </a:cubicBezTo>
                <a:cubicBezTo>
                  <a:pt x="64" y="7"/>
                  <a:pt x="64" y="7"/>
                  <a:pt x="64" y="7"/>
                </a:cubicBezTo>
                <a:cubicBezTo>
                  <a:pt x="59" y="8"/>
                  <a:pt x="59" y="8"/>
                  <a:pt x="59" y="8"/>
                </a:cubicBezTo>
                <a:cubicBezTo>
                  <a:pt x="66" y="9"/>
                  <a:pt x="66" y="9"/>
                  <a:pt x="66" y="9"/>
                </a:cubicBezTo>
                <a:cubicBezTo>
                  <a:pt x="62" y="10"/>
                  <a:pt x="58" y="10"/>
                  <a:pt x="56" y="11"/>
                </a:cubicBezTo>
                <a:cubicBezTo>
                  <a:pt x="59" y="12"/>
                  <a:pt x="62" y="13"/>
                  <a:pt x="65" y="13"/>
                </a:cubicBezTo>
                <a:cubicBezTo>
                  <a:pt x="64" y="14"/>
                  <a:pt x="60" y="14"/>
                  <a:pt x="58" y="14"/>
                </a:cubicBezTo>
                <a:cubicBezTo>
                  <a:pt x="62" y="14"/>
                  <a:pt x="62" y="17"/>
                  <a:pt x="66" y="17"/>
                </a:cubicBezTo>
                <a:cubicBezTo>
                  <a:pt x="65" y="18"/>
                  <a:pt x="63" y="18"/>
                  <a:pt x="61" y="18"/>
                </a:cubicBezTo>
                <a:cubicBezTo>
                  <a:pt x="64" y="20"/>
                  <a:pt x="64" y="20"/>
                  <a:pt x="64" y="20"/>
                </a:cubicBezTo>
                <a:cubicBezTo>
                  <a:pt x="63" y="20"/>
                  <a:pt x="63" y="20"/>
                  <a:pt x="63" y="20"/>
                </a:cubicBezTo>
                <a:cubicBezTo>
                  <a:pt x="66" y="21"/>
                  <a:pt x="66" y="21"/>
                  <a:pt x="66" y="21"/>
                </a:cubicBezTo>
                <a:cubicBezTo>
                  <a:pt x="65" y="22"/>
                  <a:pt x="62" y="21"/>
                  <a:pt x="60" y="22"/>
                </a:cubicBezTo>
                <a:cubicBezTo>
                  <a:pt x="64" y="23"/>
                  <a:pt x="64" y="23"/>
                  <a:pt x="64" y="23"/>
                </a:cubicBezTo>
                <a:cubicBezTo>
                  <a:pt x="63" y="24"/>
                  <a:pt x="60" y="23"/>
                  <a:pt x="61" y="24"/>
                </a:cubicBezTo>
                <a:cubicBezTo>
                  <a:pt x="64" y="25"/>
                  <a:pt x="64" y="25"/>
                  <a:pt x="64" y="25"/>
                </a:cubicBezTo>
                <a:cubicBezTo>
                  <a:pt x="64" y="25"/>
                  <a:pt x="64" y="25"/>
                  <a:pt x="63" y="25"/>
                </a:cubicBezTo>
                <a:cubicBezTo>
                  <a:pt x="64" y="26"/>
                  <a:pt x="64" y="26"/>
                  <a:pt x="64" y="26"/>
                </a:cubicBezTo>
                <a:cubicBezTo>
                  <a:pt x="63" y="27"/>
                  <a:pt x="62" y="25"/>
                  <a:pt x="60" y="26"/>
                </a:cubicBezTo>
                <a:cubicBezTo>
                  <a:pt x="60" y="27"/>
                  <a:pt x="65" y="28"/>
                  <a:pt x="61" y="28"/>
                </a:cubicBezTo>
                <a:cubicBezTo>
                  <a:pt x="64" y="30"/>
                  <a:pt x="64" y="30"/>
                  <a:pt x="64" y="30"/>
                </a:cubicBezTo>
                <a:cubicBezTo>
                  <a:pt x="64" y="30"/>
                  <a:pt x="64" y="30"/>
                  <a:pt x="64" y="30"/>
                </a:cubicBezTo>
                <a:cubicBezTo>
                  <a:pt x="63" y="30"/>
                  <a:pt x="63" y="30"/>
                  <a:pt x="62" y="30"/>
                </a:cubicBezTo>
                <a:cubicBezTo>
                  <a:pt x="64" y="31"/>
                  <a:pt x="64" y="31"/>
                  <a:pt x="64" y="31"/>
                </a:cubicBezTo>
                <a:cubicBezTo>
                  <a:pt x="63" y="31"/>
                  <a:pt x="63" y="31"/>
                  <a:pt x="62" y="31"/>
                </a:cubicBezTo>
                <a:cubicBezTo>
                  <a:pt x="65" y="33"/>
                  <a:pt x="65" y="33"/>
                  <a:pt x="65" y="33"/>
                </a:cubicBezTo>
                <a:cubicBezTo>
                  <a:pt x="61" y="33"/>
                  <a:pt x="61" y="33"/>
                  <a:pt x="61" y="33"/>
                </a:cubicBezTo>
                <a:cubicBezTo>
                  <a:pt x="63" y="34"/>
                  <a:pt x="64" y="35"/>
                  <a:pt x="66" y="35"/>
                </a:cubicBezTo>
                <a:cubicBezTo>
                  <a:pt x="66" y="36"/>
                  <a:pt x="66" y="36"/>
                  <a:pt x="66" y="36"/>
                </a:cubicBezTo>
                <a:cubicBezTo>
                  <a:pt x="66" y="37"/>
                  <a:pt x="69" y="37"/>
                  <a:pt x="71" y="38"/>
                </a:cubicBezTo>
                <a:cubicBezTo>
                  <a:pt x="67" y="39"/>
                  <a:pt x="65" y="37"/>
                  <a:pt x="61" y="37"/>
                </a:cubicBezTo>
                <a:cubicBezTo>
                  <a:pt x="64" y="38"/>
                  <a:pt x="65" y="39"/>
                  <a:pt x="68" y="39"/>
                </a:cubicBezTo>
                <a:cubicBezTo>
                  <a:pt x="68" y="41"/>
                  <a:pt x="66" y="39"/>
                  <a:pt x="64" y="40"/>
                </a:cubicBezTo>
                <a:cubicBezTo>
                  <a:pt x="64" y="40"/>
                  <a:pt x="67" y="41"/>
                  <a:pt x="65" y="41"/>
                </a:cubicBezTo>
                <a:cubicBezTo>
                  <a:pt x="64" y="41"/>
                  <a:pt x="62" y="40"/>
                  <a:pt x="60" y="41"/>
                </a:cubicBezTo>
                <a:cubicBezTo>
                  <a:pt x="62" y="44"/>
                  <a:pt x="72" y="43"/>
                  <a:pt x="68" y="47"/>
                </a:cubicBezTo>
                <a:cubicBezTo>
                  <a:pt x="63" y="49"/>
                  <a:pt x="68" y="51"/>
                  <a:pt x="66" y="54"/>
                </a:cubicBezTo>
                <a:cubicBezTo>
                  <a:pt x="65" y="54"/>
                  <a:pt x="65" y="54"/>
                  <a:pt x="64" y="54"/>
                </a:cubicBezTo>
                <a:cubicBezTo>
                  <a:pt x="63" y="49"/>
                  <a:pt x="63" y="49"/>
                  <a:pt x="63" y="49"/>
                </a:cubicBezTo>
                <a:cubicBezTo>
                  <a:pt x="63" y="48"/>
                  <a:pt x="61" y="47"/>
                  <a:pt x="59" y="48"/>
                </a:cubicBezTo>
                <a:cubicBezTo>
                  <a:pt x="56" y="49"/>
                  <a:pt x="61" y="49"/>
                  <a:pt x="60" y="51"/>
                </a:cubicBezTo>
                <a:cubicBezTo>
                  <a:pt x="61" y="51"/>
                  <a:pt x="60" y="51"/>
                  <a:pt x="59" y="51"/>
                </a:cubicBezTo>
                <a:cubicBezTo>
                  <a:pt x="58" y="51"/>
                  <a:pt x="57" y="50"/>
                  <a:pt x="57" y="50"/>
                </a:cubicBezTo>
                <a:cubicBezTo>
                  <a:pt x="54" y="49"/>
                  <a:pt x="51" y="46"/>
                  <a:pt x="47" y="48"/>
                </a:cubicBezTo>
                <a:cubicBezTo>
                  <a:pt x="46" y="47"/>
                  <a:pt x="42" y="49"/>
                  <a:pt x="40" y="48"/>
                </a:cubicBezTo>
                <a:cubicBezTo>
                  <a:pt x="30" y="48"/>
                  <a:pt x="19" y="45"/>
                  <a:pt x="8" y="47"/>
                </a:cubicBezTo>
                <a:cubicBezTo>
                  <a:pt x="8" y="47"/>
                  <a:pt x="8" y="49"/>
                  <a:pt x="5" y="49"/>
                </a:cubicBezTo>
                <a:cubicBezTo>
                  <a:pt x="10" y="50"/>
                  <a:pt x="10" y="50"/>
                  <a:pt x="10" y="50"/>
                </a:cubicBezTo>
                <a:cubicBezTo>
                  <a:pt x="6" y="51"/>
                  <a:pt x="6" y="51"/>
                  <a:pt x="6" y="51"/>
                </a:cubicBezTo>
                <a:cubicBezTo>
                  <a:pt x="8" y="51"/>
                  <a:pt x="8" y="51"/>
                  <a:pt x="8" y="51"/>
                </a:cubicBezTo>
                <a:cubicBezTo>
                  <a:pt x="10" y="52"/>
                  <a:pt x="5" y="51"/>
                  <a:pt x="5" y="52"/>
                </a:cubicBezTo>
                <a:cubicBezTo>
                  <a:pt x="7" y="53"/>
                  <a:pt x="12" y="52"/>
                  <a:pt x="13" y="54"/>
                </a:cubicBezTo>
                <a:cubicBezTo>
                  <a:pt x="10" y="54"/>
                  <a:pt x="5" y="53"/>
                  <a:pt x="3" y="54"/>
                </a:cubicBezTo>
                <a:cubicBezTo>
                  <a:pt x="4" y="55"/>
                  <a:pt x="7" y="55"/>
                  <a:pt x="9" y="55"/>
                </a:cubicBezTo>
                <a:cubicBezTo>
                  <a:pt x="5" y="56"/>
                  <a:pt x="5" y="56"/>
                  <a:pt x="5" y="56"/>
                </a:cubicBezTo>
                <a:cubicBezTo>
                  <a:pt x="7" y="56"/>
                  <a:pt x="7" y="58"/>
                  <a:pt x="9" y="58"/>
                </a:cubicBezTo>
                <a:cubicBezTo>
                  <a:pt x="9" y="58"/>
                  <a:pt x="8" y="58"/>
                  <a:pt x="7" y="58"/>
                </a:cubicBezTo>
                <a:cubicBezTo>
                  <a:pt x="11" y="59"/>
                  <a:pt x="11" y="59"/>
                  <a:pt x="11" y="59"/>
                </a:cubicBezTo>
                <a:cubicBezTo>
                  <a:pt x="7" y="60"/>
                  <a:pt x="7" y="60"/>
                  <a:pt x="7" y="60"/>
                </a:cubicBezTo>
                <a:cubicBezTo>
                  <a:pt x="11" y="61"/>
                  <a:pt x="11" y="61"/>
                  <a:pt x="11" y="61"/>
                </a:cubicBezTo>
                <a:cubicBezTo>
                  <a:pt x="11" y="61"/>
                  <a:pt x="10" y="62"/>
                  <a:pt x="9" y="62"/>
                </a:cubicBezTo>
                <a:cubicBezTo>
                  <a:pt x="8" y="62"/>
                  <a:pt x="8" y="63"/>
                  <a:pt x="9" y="63"/>
                </a:cubicBezTo>
                <a:cubicBezTo>
                  <a:pt x="9" y="64"/>
                  <a:pt x="6" y="64"/>
                  <a:pt x="7" y="64"/>
                </a:cubicBezTo>
                <a:cubicBezTo>
                  <a:pt x="11" y="65"/>
                  <a:pt x="11" y="65"/>
                  <a:pt x="11" y="65"/>
                </a:cubicBezTo>
                <a:cubicBezTo>
                  <a:pt x="9" y="66"/>
                  <a:pt x="8" y="65"/>
                  <a:pt x="6" y="66"/>
                </a:cubicBezTo>
                <a:cubicBezTo>
                  <a:pt x="10" y="67"/>
                  <a:pt x="10" y="67"/>
                  <a:pt x="10" y="67"/>
                </a:cubicBezTo>
                <a:cubicBezTo>
                  <a:pt x="9" y="68"/>
                  <a:pt x="8" y="68"/>
                  <a:pt x="6" y="68"/>
                </a:cubicBezTo>
                <a:cubicBezTo>
                  <a:pt x="9" y="69"/>
                  <a:pt x="9" y="69"/>
                  <a:pt x="9" y="69"/>
                </a:cubicBezTo>
                <a:cubicBezTo>
                  <a:pt x="5" y="69"/>
                  <a:pt x="10" y="70"/>
                  <a:pt x="7" y="70"/>
                </a:cubicBezTo>
                <a:cubicBezTo>
                  <a:pt x="0" y="71"/>
                  <a:pt x="13" y="74"/>
                  <a:pt x="6" y="76"/>
                </a:cubicBezTo>
                <a:cubicBezTo>
                  <a:pt x="9" y="77"/>
                  <a:pt x="9" y="77"/>
                  <a:pt x="9" y="77"/>
                </a:cubicBezTo>
                <a:cubicBezTo>
                  <a:pt x="9" y="78"/>
                  <a:pt x="8" y="77"/>
                  <a:pt x="7" y="77"/>
                </a:cubicBezTo>
                <a:cubicBezTo>
                  <a:pt x="12" y="80"/>
                  <a:pt x="12" y="80"/>
                  <a:pt x="12" y="80"/>
                </a:cubicBezTo>
                <a:cubicBezTo>
                  <a:pt x="11" y="80"/>
                  <a:pt x="11" y="80"/>
                  <a:pt x="11" y="80"/>
                </a:cubicBezTo>
                <a:cubicBezTo>
                  <a:pt x="11" y="80"/>
                  <a:pt x="10" y="80"/>
                  <a:pt x="9" y="80"/>
                </a:cubicBezTo>
                <a:cubicBezTo>
                  <a:pt x="12" y="81"/>
                  <a:pt x="12" y="81"/>
                  <a:pt x="12" y="81"/>
                </a:cubicBezTo>
                <a:cubicBezTo>
                  <a:pt x="11" y="82"/>
                  <a:pt x="11" y="82"/>
                  <a:pt x="11" y="82"/>
                </a:cubicBezTo>
                <a:cubicBezTo>
                  <a:pt x="10" y="81"/>
                  <a:pt x="7" y="81"/>
                  <a:pt x="5" y="81"/>
                </a:cubicBezTo>
                <a:cubicBezTo>
                  <a:pt x="7" y="82"/>
                  <a:pt x="8" y="82"/>
                  <a:pt x="10" y="83"/>
                </a:cubicBezTo>
                <a:cubicBezTo>
                  <a:pt x="5" y="84"/>
                  <a:pt x="5" y="84"/>
                  <a:pt x="5" y="84"/>
                </a:cubicBezTo>
                <a:cubicBezTo>
                  <a:pt x="6" y="83"/>
                  <a:pt x="7" y="84"/>
                  <a:pt x="8" y="84"/>
                </a:cubicBezTo>
                <a:cubicBezTo>
                  <a:pt x="7" y="85"/>
                  <a:pt x="4" y="84"/>
                  <a:pt x="5" y="85"/>
                </a:cubicBezTo>
                <a:cubicBezTo>
                  <a:pt x="8" y="86"/>
                  <a:pt x="8" y="86"/>
                  <a:pt x="8" y="86"/>
                </a:cubicBezTo>
                <a:cubicBezTo>
                  <a:pt x="7" y="87"/>
                  <a:pt x="7" y="87"/>
                  <a:pt x="7" y="87"/>
                </a:cubicBezTo>
                <a:cubicBezTo>
                  <a:pt x="10" y="88"/>
                  <a:pt x="14" y="88"/>
                  <a:pt x="16" y="90"/>
                </a:cubicBezTo>
                <a:cubicBezTo>
                  <a:pt x="19" y="90"/>
                  <a:pt x="22" y="92"/>
                  <a:pt x="26" y="92"/>
                </a:cubicBezTo>
                <a:cubicBezTo>
                  <a:pt x="28" y="93"/>
                  <a:pt x="32" y="93"/>
                  <a:pt x="35" y="94"/>
                </a:cubicBezTo>
                <a:cubicBezTo>
                  <a:pt x="35" y="94"/>
                  <a:pt x="33" y="94"/>
                  <a:pt x="32" y="94"/>
                </a:cubicBezTo>
                <a:cubicBezTo>
                  <a:pt x="33" y="96"/>
                  <a:pt x="35" y="93"/>
                  <a:pt x="36" y="95"/>
                </a:cubicBezTo>
                <a:cubicBezTo>
                  <a:pt x="37" y="96"/>
                  <a:pt x="39" y="96"/>
                  <a:pt x="36" y="96"/>
                </a:cubicBezTo>
                <a:cubicBezTo>
                  <a:pt x="35" y="96"/>
                  <a:pt x="35" y="96"/>
                  <a:pt x="35" y="96"/>
                </a:cubicBezTo>
                <a:cubicBezTo>
                  <a:pt x="33" y="96"/>
                  <a:pt x="32" y="96"/>
                  <a:pt x="31" y="96"/>
                </a:cubicBezTo>
                <a:cubicBezTo>
                  <a:pt x="32" y="97"/>
                  <a:pt x="33" y="97"/>
                  <a:pt x="34" y="97"/>
                </a:cubicBezTo>
                <a:cubicBezTo>
                  <a:pt x="32" y="98"/>
                  <a:pt x="32" y="98"/>
                  <a:pt x="32" y="98"/>
                </a:cubicBezTo>
                <a:cubicBezTo>
                  <a:pt x="33" y="99"/>
                  <a:pt x="34" y="100"/>
                  <a:pt x="36" y="100"/>
                </a:cubicBezTo>
                <a:cubicBezTo>
                  <a:pt x="36" y="101"/>
                  <a:pt x="33" y="100"/>
                  <a:pt x="35" y="101"/>
                </a:cubicBezTo>
                <a:cubicBezTo>
                  <a:pt x="38" y="102"/>
                  <a:pt x="38" y="102"/>
                  <a:pt x="38" y="102"/>
                </a:cubicBezTo>
                <a:cubicBezTo>
                  <a:pt x="36" y="102"/>
                  <a:pt x="36" y="102"/>
                  <a:pt x="36" y="102"/>
                </a:cubicBezTo>
                <a:cubicBezTo>
                  <a:pt x="38" y="103"/>
                  <a:pt x="38" y="103"/>
                  <a:pt x="38" y="103"/>
                </a:cubicBezTo>
                <a:cubicBezTo>
                  <a:pt x="36" y="104"/>
                  <a:pt x="36" y="104"/>
                  <a:pt x="36" y="104"/>
                </a:cubicBezTo>
                <a:cubicBezTo>
                  <a:pt x="36" y="105"/>
                  <a:pt x="41" y="105"/>
                  <a:pt x="37" y="106"/>
                </a:cubicBezTo>
                <a:cubicBezTo>
                  <a:pt x="40" y="107"/>
                  <a:pt x="40" y="107"/>
                  <a:pt x="40" y="107"/>
                </a:cubicBezTo>
                <a:cubicBezTo>
                  <a:pt x="37" y="108"/>
                  <a:pt x="37" y="108"/>
                  <a:pt x="37" y="108"/>
                </a:cubicBezTo>
                <a:cubicBezTo>
                  <a:pt x="37" y="109"/>
                  <a:pt x="39" y="109"/>
                  <a:pt x="40" y="110"/>
                </a:cubicBezTo>
                <a:cubicBezTo>
                  <a:pt x="37" y="110"/>
                  <a:pt x="37" y="110"/>
                  <a:pt x="37" y="110"/>
                </a:cubicBezTo>
                <a:cubicBezTo>
                  <a:pt x="38" y="110"/>
                  <a:pt x="39" y="110"/>
                  <a:pt x="40" y="111"/>
                </a:cubicBezTo>
                <a:cubicBezTo>
                  <a:pt x="38" y="111"/>
                  <a:pt x="38" y="111"/>
                  <a:pt x="38" y="111"/>
                </a:cubicBezTo>
                <a:cubicBezTo>
                  <a:pt x="39" y="111"/>
                  <a:pt x="39" y="111"/>
                  <a:pt x="40" y="112"/>
                </a:cubicBezTo>
                <a:cubicBezTo>
                  <a:pt x="39" y="112"/>
                  <a:pt x="39" y="112"/>
                  <a:pt x="38" y="112"/>
                </a:cubicBezTo>
                <a:cubicBezTo>
                  <a:pt x="38" y="112"/>
                  <a:pt x="38" y="112"/>
                  <a:pt x="38" y="112"/>
                </a:cubicBezTo>
                <a:cubicBezTo>
                  <a:pt x="39" y="114"/>
                  <a:pt x="39" y="116"/>
                  <a:pt x="41" y="117"/>
                </a:cubicBezTo>
                <a:cubicBezTo>
                  <a:pt x="40" y="118"/>
                  <a:pt x="40" y="118"/>
                  <a:pt x="40" y="118"/>
                </a:cubicBezTo>
                <a:cubicBezTo>
                  <a:pt x="43" y="119"/>
                  <a:pt x="43" y="119"/>
                  <a:pt x="43" y="119"/>
                </a:cubicBezTo>
                <a:cubicBezTo>
                  <a:pt x="41" y="120"/>
                  <a:pt x="41" y="120"/>
                  <a:pt x="41" y="120"/>
                </a:cubicBezTo>
                <a:cubicBezTo>
                  <a:pt x="43" y="120"/>
                  <a:pt x="44" y="121"/>
                  <a:pt x="46" y="121"/>
                </a:cubicBezTo>
                <a:cubicBezTo>
                  <a:pt x="47" y="123"/>
                  <a:pt x="42" y="122"/>
                  <a:pt x="42" y="123"/>
                </a:cubicBezTo>
                <a:cubicBezTo>
                  <a:pt x="43" y="124"/>
                  <a:pt x="43" y="124"/>
                  <a:pt x="43" y="124"/>
                </a:cubicBezTo>
                <a:cubicBezTo>
                  <a:pt x="43" y="125"/>
                  <a:pt x="39" y="124"/>
                  <a:pt x="39" y="125"/>
                </a:cubicBezTo>
                <a:cubicBezTo>
                  <a:pt x="41" y="125"/>
                  <a:pt x="42" y="126"/>
                  <a:pt x="44" y="126"/>
                </a:cubicBezTo>
                <a:cubicBezTo>
                  <a:pt x="43" y="127"/>
                  <a:pt x="42" y="126"/>
                  <a:pt x="42" y="126"/>
                </a:cubicBezTo>
                <a:cubicBezTo>
                  <a:pt x="45" y="127"/>
                  <a:pt x="41" y="128"/>
                  <a:pt x="42" y="128"/>
                </a:cubicBezTo>
                <a:cubicBezTo>
                  <a:pt x="44" y="129"/>
                  <a:pt x="44" y="129"/>
                  <a:pt x="44" y="129"/>
                </a:cubicBezTo>
                <a:cubicBezTo>
                  <a:pt x="39" y="132"/>
                  <a:pt x="50" y="130"/>
                  <a:pt x="51" y="132"/>
                </a:cubicBezTo>
                <a:cubicBezTo>
                  <a:pt x="49" y="132"/>
                  <a:pt x="49" y="132"/>
                  <a:pt x="49" y="132"/>
                </a:cubicBezTo>
                <a:cubicBezTo>
                  <a:pt x="53" y="133"/>
                  <a:pt x="57" y="133"/>
                  <a:pt x="60" y="133"/>
                </a:cubicBezTo>
                <a:cubicBezTo>
                  <a:pt x="59" y="135"/>
                  <a:pt x="53" y="133"/>
                  <a:pt x="52" y="134"/>
                </a:cubicBezTo>
                <a:cubicBezTo>
                  <a:pt x="55" y="135"/>
                  <a:pt x="59" y="134"/>
                  <a:pt x="61" y="135"/>
                </a:cubicBezTo>
                <a:cubicBezTo>
                  <a:pt x="58" y="136"/>
                  <a:pt x="52" y="136"/>
                  <a:pt x="48" y="137"/>
                </a:cubicBezTo>
                <a:cubicBezTo>
                  <a:pt x="51" y="137"/>
                  <a:pt x="51" y="137"/>
                  <a:pt x="51" y="137"/>
                </a:cubicBezTo>
                <a:cubicBezTo>
                  <a:pt x="52" y="139"/>
                  <a:pt x="59" y="137"/>
                  <a:pt x="62" y="139"/>
                </a:cubicBezTo>
                <a:cubicBezTo>
                  <a:pt x="61" y="140"/>
                  <a:pt x="56" y="140"/>
                  <a:pt x="53" y="140"/>
                </a:cubicBezTo>
                <a:cubicBezTo>
                  <a:pt x="56" y="140"/>
                  <a:pt x="58" y="140"/>
                  <a:pt x="60" y="141"/>
                </a:cubicBezTo>
                <a:cubicBezTo>
                  <a:pt x="57" y="142"/>
                  <a:pt x="53" y="142"/>
                  <a:pt x="50" y="142"/>
                </a:cubicBezTo>
                <a:cubicBezTo>
                  <a:pt x="55" y="142"/>
                  <a:pt x="62" y="142"/>
                  <a:pt x="66" y="143"/>
                </a:cubicBezTo>
                <a:cubicBezTo>
                  <a:pt x="60" y="143"/>
                  <a:pt x="60" y="143"/>
                  <a:pt x="60" y="143"/>
                </a:cubicBezTo>
                <a:cubicBezTo>
                  <a:pt x="62" y="143"/>
                  <a:pt x="63" y="143"/>
                  <a:pt x="64" y="144"/>
                </a:cubicBezTo>
                <a:cubicBezTo>
                  <a:pt x="61" y="144"/>
                  <a:pt x="61" y="144"/>
                  <a:pt x="61" y="144"/>
                </a:cubicBezTo>
                <a:cubicBezTo>
                  <a:pt x="58" y="145"/>
                  <a:pt x="52" y="143"/>
                  <a:pt x="51" y="146"/>
                </a:cubicBezTo>
                <a:cubicBezTo>
                  <a:pt x="52" y="146"/>
                  <a:pt x="53" y="146"/>
                  <a:pt x="55" y="146"/>
                </a:cubicBezTo>
                <a:cubicBezTo>
                  <a:pt x="54" y="146"/>
                  <a:pt x="55" y="146"/>
                  <a:pt x="55" y="146"/>
                </a:cubicBezTo>
                <a:cubicBezTo>
                  <a:pt x="58" y="147"/>
                  <a:pt x="58" y="147"/>
                  <a:pt x="58" y="147"/>
                </a:cubicBezTo>
                <a:cubicBezTo>
                  <a:pt x="61" y="148"/>
                  <a:pt x="64" y="146"/>
                  <a:pt x="66" y="148"/>
                </a:cubicBezTo>
                <a:cubicBezTo>
                  <a:pt x="66" y="148"/>
                  <a:pt x="65" y="148"/>
                  <a:pt x="64" y="148"/>
                </a:cubicBezTo>
                <a:cubicBezTo>
                  <a:pt x="63" y="148"/>
                  <a:pt x="63" y="149"/>
                  <a:pt x="62" y="149"/>
                </a:cubicBezTo>
                <a:cubicBezTo>
                  <a:pt x="60" y="148"/>
                  <a:pt x="60" y="148"/>
                  <a:pt x="60" y="148"/>
                </a:cubicBezTo>
                <a:cubicBezTo>
                  <a:pt x="60" y="150"/>
                  <a:pt x="55" y="149"/>
                  <a:pt x="53" y="150"/>
                </a:cubicBezTo>
                <a:cubicBezTo>
                  <a:pt x="57" y="150"/>
                  <a:pt x="61" y="150"/>
                  <a:pt x="65" y="151"/>
                </a:cubicBezTo>
                <a:cubicBezTo>
                  <a:pt x="68" y="149"/>
                  <a:pt x="71" y="152"/>
                  <a:pt x="74" y="151"/>
                </a:cubicBezTo>
                <a:cubicBezTo>
                  <a:pt x="73" y="152"/>
                  <a:pt x="69" y="151"/>
                  <a:pt x="68" y="152"/>
                </a:cubicBezTo>
                <a:cubicBezTo>
                  <a:pt x="67" y="152"/>
                  <a:pt x="67" y="152"/>
                  <a:pt x="67" y="152"/>
                </a:cubicBezTo>
                <a:cubicBezTo>
                  <a:pt x="65" y="152"/>
                  <a:pt x="62" y="151"/>
                  <a:pt x="62" y="152"/>
                </a:cubicBezTo>
                <a:cubicBezTo>
                  <a:pt x="65" y="153"/>
                  <a:pt x="68" y="153"/>
                  <a:pt x="71" y="153"/>
                </a:cubicBezTo>
                <a:cubicBezTo>
                  <a:pt x="79" y="151"/>
                  <a:pt x="78" y="156"/>
                  <a:pt x="86" y="154"/>
                </a:cubicBezTo>
                <a:cubicBezTo>
                  <a:pt x="85" y="152"/>
                  <a:pt x="92" y="154"/>
                  <a:pt x="94" y="153"/>
                </a:cubicBezTo>
                <a:cubicBezTo>
                  <a:pt x="95" y="153"/>
                  <a:pt x="95" y="153"/>
                  <a:pt x="95" y="153"/>
                </a:cubicBezTo>
                <a:cubicBezTo>
                  <a:pt x="97" y="153"/>
                  <a:pt x="97" y="153"/>
                  <a:pt x="97" y="153"/>
                </a:cubicBezTo>
                <a:cubicBezTo>
                  <a:pt x="98" y="153"/>
                  <a:pt x="97" y="153"/>
                  <a:pt x="97" y="152"/>
                </a:cubicBezTo>
                <a:cubicBezTo>
                  <a:pt x="96" y="152"/>
                  <a:pt x="96" y="152"/>
                  <a:pt x="96" y="152"/>
                </a:cubicBezTo>
                <a:cubicBezTo>
                  <a:pt x="95" y="152"/>
                  <a:pt x="95" y="152"/>
                  <a:pt x="95" y="151"/>
                </a:cubicBezTo>
                <a:cubicBezTo>
                  <a:pt x="99" y="150"/>
                  <a:pt x="97" y="149"/>
                  <a:pt x="98" y="147"/>
                </a:cubicBezTo>
                <a:cubicBezTo>
                  <a:pt x="104" y="147"/>
                  <a:pt x="101" y="145"/>
                  <a:pt x="103" y="144"/>
                </a:cubicBezTo>
                <a:cubicBezTo>
                  <a:pt x="101" y="144"/>
                  <a:pt x="101" y="144"/>
                  <a:pt x="101" y="144"/>
                </a:cubicBezTo>
                <a:cubicBezTo>
                  <a:pt x="101" y="144"/>
                  <a:pt x="101" y="144"/>
                  <a:pt x="102" y="143"/>
                </a:cubicBezTo>
                <a:cubicBezTo>
                  <a:pt x="104" y="143"/>
                  <a:pt x="105" y="144"/>
                  <a:pt x="107" y="145"/>
                </a:cubicBezTo>
                <a:cubicBezTo>
                  <a:pt x="106" y="147"/>
                  <a:pt x="102" y="148"/>
                  <a:pt x="103" y="151"/>
                </a:cubicBezTo>
                <a:cubicBezTo>
                  <a:pt x="98" y="151"/>
                  <a:pt x="101" y="153"/>
                  <a:pt x="99" y="153"/>
                </a:cubicBezTo>
                <a:cubicBezTo>
                  <a:pt x="104" y="153"/>
                  <a:pt x="104" y="153"/>
                  <a:pt x="104" y="153"/>
                </a:cubicBezTo>
                <a:cubicBezTo>
                  <a:pt x="109" y="157"/>
                  <a:pt x="109" y="152"/>
                  <a:pt x="114" y="153"/>
                </a:cubicBezTo>
                <a:cubicBezTo>
                  <a:pt x="112" y="152"/>
                  <a:pt x="112" y="152"/>
                  <a:pt x="112" y="152"/>
                </a:cubicBezTo>
                <a:cubicBezTo>
                  <a:pt x="116" y="151"/>
                  <a:pt x="111" y="149"/>
                  <a:pt x="114" y="148"/>
                </a:cubicBezTo>
                <a:cubicBezTo>
                  <a:pt x="115" y="148"/>
                  <a:pt x="115" y="148"/>
                  <a:pt x="115" y="148"/>
                </a:cubicBezTo>
                <a:cubicBezTo>
                  <a:pt x="116" y="148"/>
                  <a:pt x="116" y="148"/>
                  <a:pt x="116" y="148"/>
                </a:cubicBezTo>
                <a:cubicBezTo>
                  <a:pt x="116" y="147"/>
                  <a:pt x="113" y="147"/>
                  <a:pt x="112" y="146"/>
                </a:cubicBezTo>
                <a:cubicBezTo>
                  <a:pt x="113" y="146"/>
                  <a:pt x="117" y="147"/>
                  <a:pt x="118" y="145"/>
                </a:cubicBezTo>
                <a:cubicBezTo>
                  <a:pt x="119" y="145"/>
                  <a:pt x="121" y="145"/>
                  <a:pt x="122" y="145"/>
                </a:cubicBezTo>
                <a:cubicBezTo>
                  <a:pt x="123" y="147"/>
                  <a:pt x="119" y="148"/>
                  <a:pt x="119" y="149"/>
                </a:cubicBezTo>
                <a:cubicBezTo>
                  <a:pt x="124" y="151"/>
                  <a:pt x="124" y="154"/>
                  <a:pt x="129" y="155"/>
                </a:cubicBezTo>
                <a:cubicBezTo>
                  <a:pt x="129" y="154"/>
                  <a:pt x="129" y="154"/>
                  <a:pt x="129" y="154"/>
                </a:cubicBezTo>
                <a:cubicBezTo>
                  <a:pt x="128" y="154"/>
                  <a:pt x="128" y="154"/>
                  <a:pt x="127" y="154"/>
                </a:cubicBezTo>
                <a:cubicBezTo>
                  <a:pt x="128" y="154"/>
                  <a:pt x="128" y="154"/>
                  <a:pt x="128" y="154"/>
                </a:cubicBezTo>
                <a:cubicBezTo>
                  <a:pt x="127" y="152"/>
                  <a:pt x="122" y="151"/>
                  <a:pt x="122" y="149"/>
                </a:cubicBezTo>
                <a:cubicBezTo>
                  <a:pt x="124" y="149"/>
                  <a:pt x="123" y="150"/>
                  <a:pt x="124" y="150"/>
                </a:cubicBezTo>
                <a:cubicBezTo>
                  <a:pt x="125" y="150"/>
                  <a:pt x="125" y="150"/>
                  <a:pt x="125" y="150"/>
                </a:cubicBezTo>
                <a:cubicBezTo>
                  <a:pt x="126" y="150"/>
                  <a:pt x="128" y="150"/>
                  <a:pt x="128" y="151"/>
                </a:cubicBezTo>
                <a:cubicBezTo>
                  <a:pt x="126" y="153"/>
                  <a:pt x="134" y="152"/>
                  <a:pt x="131" y="155"/>
                </a:cubicBezTo>
                <a:cubicBezTo>
                  <a:pt x="133" y="155"/>
                  <a:pt x="133" y="155"/>
                  <a:pt x="133" y="155"/>
                </a:cubicBezTo>
                <a:cubicBezTo>
                  <a:pt x="132" y="154"/>
                  <a:pt x="132" y="153"/>
                  <a:pt x="134" y="152"/>
                </a:cubicBezTo>
                <a:cubicBezTo>
                  <a:pt x="135" y="153"/>
                  <a:pt x="135" y="153"/>
                  <a:pt x="135" y="153"/>
                </a:cubicBezTo>
                <a:cubicBezTo>
                  <a:pt x="137" y="153"/>
                  <a:pt x="136" y="154"/>
                  <a:pt x="136" y="154"/>
                </a:cubicBezTo>
                <a:cubicBezTo>
                  <a:pt x="136" y="154"/>
                  <a:pt x="136" y="154"/>
                  <a:pt x="136" y="154"/>
                </a:cubicBezTo>
                <a:cubicBezTo>
                  <a:pt x="138" y="155"/>
                  <a:pt x="138" y="155"/>
                  <a:pt x="138" y="155"/>
                </a:cubicBezTo>
                <a:cubicBezTo>
                  <a:pt x="138" y="154"/>
                  <a:pt x="138" y="154"/>
                  <a:pt x="138" y="154"/>
                </a:cubicBezTo>
                <a:cubicBezTo>
                  <a:pt x="137" y="154"/>
                  <a:pt x="137" y="154"/>
                  <a:pt x="137" y="154"/>
                </a:cubicBezTo>
                <a:cubicBezTo>
                  <a:pt x="141" y="153"/>
                  <a:pt x="138" y="152"/>
                  <a:pt x="142" y="151"/>
                </a:cubicBezTo>
                <a:cubicBezTo>
                  <a:pt x="146" y="152"/>
                  <a:pt x="147" y="154"/>
                  <a:pt x="149" y="155"/>
                </a:cubicBezTo>
                <a:cubicBezTo>
                  <a:pt x="144" y="158"/>
                  <a:pt x="144" y="158"/>
                  <a:pt x="144" y="158"/>
                </a:cubicBezTo>
                <a:cubicBezTo>
                  <a:pt x="143" y="157"/>
                  <a:pt x="143" y="157"/>
                  <a:pt x="143" y="157"/>
                </a:cubicBezTo>
                <a:cubicBezTo>
                  <a:pt x="143" y="157"/>
                  <a:pt x="143" y="156"/>
                  <a:pt x="144" y="156"/>
                </a:cubicBezTo>
                <a:cubicBezTo>
                  <a:pt x="143" y="155"/>
                  <a:pt x="142" y="156"/>
                  <a:pt x="142" y="155"/>
                </a:cubicBezTo>
                <a:cubicBezTo>
                  <a:pt x="141" y="159"/>
                  <a:pt x="139" y="154"/>
                  <a:pt x="135" y="155"/>
                </a:cubicBezTo>
                <a:cubicBezTo>
                  <a:pt x="134" y="156"/>
                  <a:pt x="137" y="157"/>
                  <a:pt x="137" y="157"/>
                </a:cubicBezTo>
                <a:cubicBezTo>
                  <a:pt x="135" y="158"/>
                  <a:pt x="136" y="160"/>
                  <a:pt x="136" y="161"/>
                </a:cubicBezTo>
                <a:cubicBezTo>
                  <a:pt x="137" y="161"/>
                  <a:pt x="139" y="160"/>
                  <a:pt x="140" y="159"/>
                </a:cubicBezTo>
                <a:cubicBezTo>
                  <a:pt x="142" y="160"/>
                  <a:pt x="137" y="161"/>
                  <a:pt x="138" y="162"/>
                </a:cubicBezTo>
                <a:cubicBezTo>
                  <a:pt x="141" y="162"/>
                  <a:pt x="143" y="161"/>
                  <a:pt x="146" y="161"/>
                </a:cubicBezTo>
                <a:cubicBezTo>
                  <a:pt x="147" y="162"/>
                  <a:pt x="148" y="162"/>
                  <a:pt x="147" y="162"/>
                </a:cubicBezTo>
                <a:cubicBezTo>
                  <a:pt x="149" y="161"/>
                  <a:pt x="149" y="161"/>
                  <a:pt x="149" y="161"/>
                </a:cubicBezTo>
                <a:cubicBezTo>
                  <a:pt x="151" y="162"/>
                  <a:pt x="153" y="164"/>
                  <a:pt x="156" y="162"/>
                </a:cubicBezTo>
                <a:cubicBezTo>
                  <a:pt x="157" y="162"/>
                  <a:pt x="159" y="161"/>
                  <a:pt x="156" y="160"/>
                </a:cubicBezTo>
                <a:cubicBezTo>
                  <a:pt x="158" y="159"/>
                  <a:pt x="158" y="158"/>
                  <a:pt x="160" y="158"/>
                </a:cubicBezTo>
                <a:cubicBezTo>
                  <a:pt x="161" y="160"/>
                  <a:pt x="161" y="160"/>
                  <a:pt x="161" y="160"/>
                </a:cubicBezTo>
                <a:cubicBezTo>
                  <a:pt x="162" y="159"/>
                  <a:pt x="165" y="159"/>
                  <a:pt x="167" y="159"/>
                </a:cubicBezTo>
                <a:cubicBezTo>
                  <a:pt x="166" y="160"/>
                  <a:pt x="166" y="161"/>
                  <a:pt x="165" y="161"/>
                </a:cubicBezTo>
                <a:cubicBezTo>
                  <a:pt x="166" y="161"/>
                  <a:pt x="167" y="161"/>
                  <a:pt x="168" y="161"/>
                </a:cubicBezTo>
                <a:cubicBezTo>
                  <a:pt x="167" y="162"/>
                  <a:pt x="166" y="162"/>
                  <a:pt x="166" y="162"/>
                </a:cubicBezTo>
                <a:cubicBezTo>
                  <a:pt x="169" y="163"/>
                  <a:pt x="176" y="162"/>
                  <a:pt x="179" y="163"/>
                </a:cubicBezTo>
                <a:cubicBezTo>
                  <a:pt x="180" y="159"/>
                  <a:pt x="180" y="159"/>
                  <a:pt x="180" y="159"/>
                </a:cubicBezTo>
                <a:cubicBezTo>
                  <a:pt x="185" y="159"/>
                  <a:pt x="180" y="161"/>
                  <a:pt x="184" y="162"/>
                </a:cubicBezTo>
                <a:cubicBezTo>
                  <a:pt x="186" y="161"/>
                  <a:pt x="190" y="161"/>
                  <a:pt x="190" y="160"/>
                </a:cubicBezTo>
                <a:cubicBezTo>
                  <a:pt x="193" y="159"/>
                  <a:pt x="195" y="158"/>
                  <a:pt x="197" y="159"/>
                </a:cubicBezTo>
                <a:cubicBezTo>
                  <a:pt x="198" y="160"/>
                  <a:pt x="193" y="161"/>
                  <a:pt x="192" y="162"/>
                </a:cubicBezTo>
                <a:cubicBezTo>
                  <a:pt x="193" y="163"/>
                  <a:pt x="194" y="163"/>
                  <a:pt x="195" y="163"/>
                </a:cubicBezTo>
                <a:cubicBezTo>
                  <a:pt x="201" y="164"/>
                  <a:pt x="201" y="161"/>
                  <a:pt x="206" y="161"/>
                </a:cubicBezTo>
                <a:cubicBezTo>
                  <a:pt x="207" y="162"/>
                  <a:pt x="208" y="162"/>
                  <a:pt x="208" y="163"/>
                </a:cubicBezTo>
                <a:cubicBezTo>
                  <a:pt x="210" y="161"/>
                  <a:pt x="213" y="164"/>
                  <a:pt x="215" y="162"/>
                </a:cubicBezTo>
                <a:cubicBezTo>
                  <a:pt x="213" y="161"/>
                  <a:pt x="214" y="160"/>
                  <a:pt x="214" y="160"/>
                </a:cubicBezTo>
                <a:cubicBezTo>
                  <a:pt x="213" y="157"/>
                  <a:pt x="218" y="159"/>
                  <a:pt x="219" y="159"/>
                </a:cubicBezTo>
                <a:cubicBezTo>
                  <a:pt x="222" y="161"/>
                  <a:pt x="215" y="160"/>
                  <a:pt x="217" y="162"/>
                </a:cubicBezTo>
                <a:cubicBezTo>
                  <a:pt x="218" y="162"/>
                  <a:pt x="219" y="162"/>
                  <a:pt x="220" y="162"/>
                </a:cubicBezTo>
                <a:cubicBezTo>
                  <a:pt x="219" y="163"/>
                  <a:pt x="219" y="163"/>
                  <a:pt x="219" y="163"/>
                </a:cubicBezTo>
                <a:cubicBezTo>
                  <a:pt x="225" y="165"/>
                  <a:pt x="226" y="161"/>
                  <a:pt x="231" y="161"/>
                </a:cubicBezTo>
                <a:cubicBezTo>
                  <a:pt x="231" y="161"/>
                  <a:pt x="231" y="160"/>
                  <a:pt x="232" y="160"/>
                </a:cubicBezTo>
                <a:cubicBezTo>
                  <a:pt x="234" y="160"/>
                  <a:pt x="233" y="161"/>
                  <a:pt x="234" y="161"/>
                </a:cubicBezTo>
                <a:cubicBezTo>
                  <a:pt x="235" y="161"/>
                  <a:pt x="235" y="161"/>
                  <a:pt x="235" y="161"/>
                </a:cubicBezTo>
                <a:cubicBezTo>
                  <a:pt x="235" y="160"/>
                  <a:pt x="239" y="160"/>
                  <a:pt x="240" y="160"/>
                </a:cubicBezTo>
                <a:cubicBezTo>
                  <a:pt x="245" y="158"/>
                  <a:pt x="249" y="161"/>
                  <a:pt x="253" y="159"/>
                </a:cubicBezTo>
                <a:cubicBezTo>
                  <a:pt x="254" y="159"/>
                  <a:pt x="255" y="159"/>
                  <a:pt x="254" y="160"/>
                </a:cubicBezTo>
                <a:cubicBezTo>
                  <a:pt x="253" y="161"/>
                  <a:pt x="251" y="162"/>
                  <a:pt x="248" y="162"/>
                </a:cubicBezTo>
                <a:cubicBezTo>
                  <a:pt x="247" y="162"/>
                  <a:pt x="246" y="161"/>
                  <a:pt x="246" y="161"/>
                </a:cubicBezTo>
                <a:cubicBezTo>
                  <a:pt x="245" y="160"/>
                  <a:pt x="242" y="160"/>
                  <a:pt x="241" y="161"/>
                </a:cubicBezTo>
                <a:cubicBezTo>
                  <a:pt x="236" y="160"/>
                  <a:pt x="235" y="163"/>
                  <a:pt x="232" y="163"/>
                </a:cubicBezTo>
                <a:cubicBezTo>
                  <a:pt x="232" y="163"/>
                  <a:pt x="232" y="163"/>
                  <a:pt x="232" y="163"/>
                </a:cubicBezTo>
                <a:cubicBezTo>
                  <a:pt x="241" y="160"/>
                  <a:pt x="248" y="166"/>
                  <a:pt x="256" y="163"/>
                </a:cubicBezTo>
                <a:cubicBezTo>
                  <a:pt x="256" y="162"/>
                  <a:pt x="256" y="162"/>
                  <a:pt x="256" y="162"/>
                </a:cubicBezTo>
                <a:cubicBezTo>
                  <a:pt x="257" y="162"/>
                  <a:pt x="258" y="162"/>
                  <a:pt x="259" y="162"/>
                </a:cubicBezTo>
                <a:cubicBezTo>
                  <a:pt x="262" y="160"/>
                  <a:pt x="258" y="159"/>
                  <a:pt x="260" y="157"/>
                </a:cubicBezTo>
                <a:cubicBezTo>
                  <a:pt x="261" y="157"/>
                  <a:pt x="263" y="157"/>
                  <a:pt x="263" y="157"/>
                </a:cubicBezTo>
                <a:cubicBezTo>
                  <a:pt x="264" y="158"/>
                  <a:pt x="263" y="158"/>
                  <a:pt x="262" y="159"/>
                </a:cubicBezTo>
                <a:cubicBezTo>
                  <a:pt x="265" y="160"/>
                  <a:pt x="265" y="160"/>
                  <a:pt x="265" y="160"/>
                </a:cubicBezTo>
                <a:cubicBezTo>
                  <a:pt x="265" y="161"/>
                  <a:pt x="266" y="162"/>
                  <a:pt x="264" y="162"/>
                </a:cubicBezTo>
                <a:cubicBezTo>
                  <a:pt x="263" y="162"/>
                  <a:pt x="263" y="162"/>
                  <a:pt x="262" y="162"/>
                </a:cubicBezTo>
                <a:cubicBezTo>
                  <a:pt x="262" y="163"/>
                  <a:pt x="262" y="163"/>
                  <a:pt x="262" y="163"/>
                </a:cubicBezTo>
                <a:cubicBezTo>
                  <a:pt x="263" y="163"/>
                  <a:pt x="264" y="164"/>
                  <a:pt x="265" y="164"/>
                </a:cubicBezTo>
                <a:cubicBezTo>
                  <a:pt x="265" y="163"/>
                  <a:pt x="265" y="163"/>
                  <a:pt x="265" y="163"/>
                </a:cubicBezTo>
                <a:cubicBezTo>
                  <a:pt x="267" y="164"/>
                  <a:pt x="267" y="164"/>
                  <a:pt x="267" y="164"/>
                </a:cubicBezTo>
                <a:cubicBezTo>
                  <a:pt x="268" y="163"/>
                  <a:pt x="270" y="162"/>
                  <a:pt x="269" y="161"/>
                </a:cubicBezTo>
                <a:cubicBezTo>
                  <a:pt x="270" y="159"/>
                  <a:pt x="272" y="160"/>
                  <a:pt x="274" y="160"/>
                </a:cubicBezTo>
                <a:cubicBezTo>
                  <a:pt x="274" y="161"/>
                  <a:pt x="273" y="161"/>
                  <a:pt x="272" y="162"/>
                </a:cubicBezTo>
                <a:cubicBezTo>
                  <a:pt x="272" y="162"/>
                  <a:pt x="272" y="163"/>
                  <a:pt x="273" y="164"/>
                </a:cubicBezTo>
                <a:cubicBezTo>
                  <a:pt x="275" y="164"/>
                  <a:pt x="274" y="162"/>
                  <a:pt x="276" y="162"/>
                </a:cubicBezTo>
                <a:cubicBezTo>
                  <a:pt x="278" y="162"/>
                  <a:pt x="276" y="163"/>
                  <a:pt x="276" y="163"/>
                </a:cubicBezTo>
                <a:cubicBezTo>
                  <a:pt x="278" y="163"/>
                  <a:pt x="280" y="162"/>
                  <a:pt x="282" y="163"/>
                </a:cubicBezTo>
                <a:cubicBezTo>
                  <a:pt x="285" y="162"/>
                  <a:pt x="285" y="162"/>
                  <a:pt x="285" y="162"/>
                </a:cubicBezTo>
                <a:cubicBezTo>
                  <a:pt x="284" y="161"/>
                  <a:pt x="283" y="161"/>
                  <a:pt x="284" y="161"/>
                </a:cubicBezTo>
                <a:cubicBezTo>
                  <a:pt x="284" y="160"/>
                  <a:pt x="284" y="160"/>
                  <a:pt x="285" y="160"/>
                </a:cubicBezTo>
                <a:cubicBezTo>
                  <a:pt x="285" y="160"/>
                  <a:pt x="284" y="159"/>
                  <a:pt x="284" y="159"/>
                </a:cubicBezTo>
                <a:cubicBezTo>
                  <a:pt x="286" y="157"/>
                  <a:pt x="289" y="159"/>
                  <a:pt x="291" y="159"/>
                </a:cubicBezTo>
                <a:cubicBezTo>
                  <a:pt x="288" y="160"/>
                  <a:pt x="288" y="160"/>
                  <a:pt x="288" y="160"/>
                </a:cubicBezTo>
                <a:cubicBezTo>
                  <a:pt x="289" y="161"/>
                  <a:pt x="289" y="161"/>
                  <a:pt x="289" y="161"/>
                </a:cubicBezTo>
                <a:cubicBezTo>
                  <a:pt x="286" y="162"/>
                  <a:pt x="286" y="162"/>
                  <a:pt x="286" y="162"/>
                </a:cubicBezTo>
                <a:cubicBezTo>
                  <a:pt x="287" y="163"/>
                  <a:pt x="289" y="162"/>
                  <a:pt x="291" y="162"/>
                </a:cubicBezTo>
                <a:cubicBezTo>
                  <a:pt x="291" y="162"/>
                  <a:pt x="291" y="162"/>
                  <a:pt x="291" y="162"/>
                </a:cubicBezTo>
                <a:cubicBezTo>
                  <a:pt x="292" y="161"/>
                  <a:pt x="294" y="161"/>
                  <a:pt x="295" y="162"/>
                </a:cubicBezTo>
                <a:cubicBezTo>
                  <a:pt x="296" y="162"/>
                  <a:pt x="291" y="163"/>
                  <a:pt x="294" y="162"/>
                </a:cubicBezTo>
                <a:cubicBezTo>
                  <a:pt x="296" y="163"/>
                  <a:pt x="296" y="161"/>
                  <a:pt x="298" y="161"/>
                </a:cubicBezTo>
                <a:cubicBezTo>
                  <a:pt x="299" y="161"/>
                  <a:pt x="298" y="161"/>
                  <a:pt x="298" y="162"/>
                </a:cubicBezTo>
                <a:cubicBezTo>
                  <a:pt x="300" y="162"/>
                  <a:pt x="300" y="162"/>
                  <a:pt x="300" y="162"/>
                </a:cubicBezTo>
                <a:cubicBezTo>
                  <a:pt x="304" y="162"/>
                  <a:pt x="300" y="163"/>
                  <a:pt x="301" y="164"/>
                </a:cubicBezTo>
                <a:cubicBezTo>
                  <a:pt x="304" y="164"/>
                  <a:pt x="304" y="163"/>
                  <a:pt x="306" y="162"/>
                </a:cubicBezTo>
                <a:cubicBezTo>
                  <a:pt x="307" y="162"/>
                  <a:pt x="307" y="163"/>
                  <a:pt x="308" y="163"/>
                </a:cubicBezTo>
                <a:cubicBezTo>
                  <a:pt x="309" y="162"/>
                  <a:pt x="312" y="163"/>
                  <a:pt x="313" y="163"/>
                </a:cubicBezTo>
                <a:cubicBezTo>
                  <a:pt x="313" y="162"/>
                  <a:pt x="313" y="162"/>
                  <a:pt x="313" y="162"/>
                </a:cubicBezTo>
                <a:cubicBezTo>
                  <a:pt x="309" y="162"/>
                  <a:pt x="309" y="162"/>
                  <a:pt x="309" y="162"/>
                </a:cubicBezTo>
                <a:cubicBezTo>
                  <a:pt x="309" y="161"/>
                  <a:pt x="313" y="161"/>
                  <a:pt x="315" y="161"/>
                </a:cubicBezTo>
                <a:cubicBezTo>
                  <a:pt x="318" y="162"/>
                  <a:pt x="316" y="162"/>
                  <a:pt x="317" y="163"/>
                </a:cubicBezTo>
                <a:cubicBezTo>
                  <a:pt x="318" y="163"/>
                  <a:pt x="318" y="163"/>
                  <a:pt x="319" y="163"/>
                </a:cubicBezTo>
                <a:cubicBezTo>
                  <a:pt x="320" y="163"/>
                  <a:pt x="320" y="163"/>
                  <a:pt x="320" y="163"/>
                </a:cubicBezTo>
                <a:cubicBezTo>
                  <a:pt x="321" y="162"/>
                  <a:pt x="325" y="161"/>
                  <a:pt x="326" y="160"/>
                </a:cubicBezTo>
                <a:cubicBezTo>
                  <a:pt x="326" y="160"/>
                  <a:pt x="325" y="160"/>
                  <a:pt x="325" y="160"/>
                </a:cubicBezTo>
                <a:cubicBezTo>
                  <a:pt x="328" y="160"/>
                  <a:pt x="330" y="159"/>
                  <a:pt x="333" y="160"/>
                </a:cubicBezTo>
                <a:cubicBezTo>
                  <a:pt x="333" y="160"/>
                  <a:pt x="333" y="160"/>
                  <a:pt x="333" y="160"/>
                </a:cubicBezTo>
                <a:cubicBezTo>
                  <a:pt x="330" y="161"/>
                  <a:pt x="333" y="163"/>
                  <a:pt x="330" y="163"/>
                </a:cubicBezTo>
                <a:cubicBezTo>
                  <a:pt x="328" y="162"/>
                  <a:pt x="328" y="162"/>
                  <a:pt x="328" y="162"/>
                </a:cubicBezTo>
                <a:cubicBezTo>
                  <a:pt x="327" y="162"/>
                  <a:pt x="327" y="163"/>
                  <a:pt x="326" y="163"/>
                </a:cubicBezTo>
                <a:cubicBezTo>
                  <a:pt x="324" y="162"/>
                  <a:pt x="324" y="162"/>
                  <a:pt x="324" y="162"/>
                </a:cubicBezTo>
                <a:cubicBezTo>
                  <a:pt x="323" y="163"/>
                  <a:pt x="323" y="163"/>
                  <a:pt x="323" y="163"/>
                </a:cubicBezTo>
                <a:cubicBezTo>
                  <a:pt x="323" y="163"/>
                  <a:pt x="323" y="164"/>
                  <a:pt x="324" y="164"/>
                </a:cubicBezTo>
                <a:cubicBezTo>
                  <a:pt x="329" y="163"/>
                  <a:pt x="329" y="163"/>
                  <a:pt x="329" y="163"/>
                </a:cubicBezTo>
                <a:cubicBezTo>
                  <a:pt x="331" y="164"/>
                  <a:pt x="331" y="164"/>
                  <a:pt x="331" y="164"/>
                </a:cubicBezTo>
                <a:cubicBezTo>
                  <a:pt x="333" y="163"/>
                  <a:pt x="339" y="163"/>
                  <a:pt x="339" y="163"/>
                </a:cubicBezTo>
                <a:cubicBezTo>
                  <a:pt x="337" y="162"/>
                  <a:pt x="337" y="162"/>
                  <a:pt x="337" y="162"/>
                </a:cubicBezTo>
                <a:cubicBezTo>
                  <a:pt x="340" y="161"/>
                  <a:pt x="340" y="161"/>
                  <a:pt x="340" y="161"/>
                </a:cubicBezTo>
                <a:cubicBezTo>
                  <a:pt x="342" y="161"/>
                  <a:pt x="345" y="161"/>
                  <a:pt x="346" y="162"/>
                </a:cubicBezTo>
                <a:cubicBezTo>
                  <a:pt x="345" y="163"/>
                  <a:pt x="342" y="162"/>
                  <a:pt x="342" y="163"/>
                </a:cubicBezTo>
                <a:cubicBezTo>
                  <a:pt x="343" y="164"/>
                  <a:pt x="343" y="164"/>
                  <a:pt x="343" y="164"/>
                </a:cubicBezTo>
                <a:cubicBezTo>
                  <a:pt x="345" y="164"/>
                  <a:pt x="347" y="163"/>
                  <a:pt x="348" y="162"/>
                </a:cubicBezTo>
                <a:cubicBezTo>
                  <a:pt x="347" y="162"/>
                  <a:pt x="347" y="162"/>
                  <a:pt x="347" y="162"/>
                </a:cubicBezTo>
                <a:cubicBezTo>
                  <a:pt x="349" y="163"/>
                  <a:pt x="351" y="161"/>
                  <a:pt x="354" y="161"/>
                </a:cubicBezTo>
                <a:cubicBezTo>
                  <a:pt x="356" y="163"/>
                  <a:pt x="350" y="162"/>
                  <a:pt x="350" y="164"/>
                </a:cubicBezTo>
                <a:cubicBezTo>
                  <a:pt x="354" y="164"/>
                  <a:pt x="356" y="162"/>
                  <a:pt x="359" y="162"/>
                </a:cubicBezTo>
                <a:cubicBezTo>
                  <a:pt x="362" y="162"/>
                  <a:pt x="366" y="161"/>
                  <a:pt x="369" y="162"/>
                </a:cubicBezTo>
                <a:cubicBezTo>
                  <a:pt x="368" y="162"/>
                  <a:pt x="367" y="163"/>
                  <a:pt x="367" y="163"/>
                </a:cubicBezTo>
                <a:cubicBezTo>
                  <a:pt x="370" y="164"/>
                  <a:pt x="369" y="162"/>
                  <a:pt x="370" y="162"/>
                </a:cubicBezTo>
                <a:cubicBezTo>
                  <a:pt x="369" y="161"/>
                  <a:pt x="369" y="161"/>
                  <a:pt x="369" y="161"/>
                </a:cubicBezTo>
                <a:cubicBezTo>
                  <a:pt x="369" y="161"/>
                  <a:pt x="370" y="160"/>
                  <a:pt x="371" y="160"/>
                </a:cubicBezTo>
                <a:cubicBezTo>
                  <a:pt x="376" y="160"/>
                  <a:pt x="371" y="158"/>
                  <a:pt x="374" y="157"/>
                </a:cubicBezTo>
                <a:cubicBezTo>
                  <a:pt x="379" y="158"/>
                  <a:pt x="374" y="160"/>
                  <a:pt x="376" y="160"/>
                </a:cubicBezTo>
                <a:cubicBezTo>
                  <a:pt x="377" y="160"/>
                  <a:pt x="379" y="160"/>
                  <a:pt x="380" y="159"/>
                </a:cubicBezTo>
                <a:cubicBezTo>
                  <a:pt x="379" y="159"/>
                  <a:pt x="378" y="159"/>
                  <a:pt x="378" y="158"/>
                </a:cubicBezTo>
                <a:cubicBezTo>
                  <a:pt x="379" y="157"/>
                  <a:pt x="380" y="158"/>
                  <a:pt x="381" y="159"/>
                </a:cubicBezTo>
                <a:cubicBezTo>
                  <a:pt x="382" y="159"/>
                  <a:pt x="381" y="159"/>
                  <a:pt x="380" y="160"/>
                </a:cubicBezTo>
                <a:cubicBezTo>
                  <a:pt x="381" y="160"/>
                  <a:pt x="381" y="160"/>
                  <a:pt x="381" y="160"/>
                </a:cubicBezTo>
                <a:cubicBezTo>
                  <a:pt x="382" y="160"/>
                  <a:pt x="382" y="160"/>
                  <a:pt x="383" y="159"/>
                </a:cubicBezTo>
                <a:cubicBezTo>
                  <a:pt x="384" y="161"/>
                  <a:pt x="384" y="161"/>
                  <a:pt x="384" y="161"/>
                </a:cubicBezTo>
                <a:cubicBezTo>
                  <a:pt x="385" y="160"/>
                  <a:pt x="386" y="159"/>
                  <a:pt x="384" y="159"/>
                </a:cubicBezTo>
                <a:cubicBezTo>
                  <a:pt x="383" y="159"/>
                  <a:pt x="383" y="159"/>
                  <a:pt x="383" y="159"/>
                </a:cubicBezTo>
                <a:cubicBezTo>
                  <a:pt x="381" y="157"/>
                  <a:pt x="385" y="156"/>
                  <a:pt x="383" y="155"/>
                </a:cubicBezTo>
                <a:cubicBezTo>
                  <a:pt x="384" y="154"/>
                  <a:pt x="385" y="153"/>
                  <a:pt x="387" y="153"/>
                </a:cubicBezTo>
                <a:cubicBezTo>
                  <a:pt x="390" y="153"/>
                  <a:pt x="389" y="155"/>
                  <a:pt x="389" y="155"/>
                </a:cubicBezTo>
                <a:cubicBezTo>
                  <a:pt x="388" y="155"/>
                  <a:pt x="388" y="155"/>
                  <a:pt x="388" y="155"/>
                </a:cubicBezTo>
                <a:cubicBezTo>
                  <a:pt x="387" y="155"/>
                  <a:pt x="387" y="155"/>
                  <a:pt x="387" y="154"/>
                </a:cubicBezTo>
                <a:cubicBezTo>
                  <a:pt x="386" y="154"/>
                  <a:pt x="386" y="154"/>
                  <a:pt x="386" y="154"/>
                </a:cubicBezTo>
                <a:cubicBezTo>
                  <a:pt x="386" y="155"/>
                  <a:pt x="386" y="155"/>
                  <a:pt x="386" y="155"/>
                </a:cubicBezTo>
                <a:cubicBezTo>
                  <a:pt x="387" y="156"/>
                  <a:pt x="390" y="155"/>
                  <a:pt x="391" y="156"/>
                </a:cubicBezTo>
                <a:cubicBezTo>
                  <a:pt x="390" y="156"/>
                  <a:pt x="390" y="156"/>
                  <a:pt x="390" y="156"/>
                </a:cubicBezTo>
                <a:cubicBezTo>
                  <a:pt x="391" y="157"/>
                  <a:pt x="392" y="157"/>
                  <a:pt x="392" y="157"/>
                </a:cubicBezTo>
                <a:cubicBezTo>
                  <a:pt x="389" y="158"/>
                  <a:pt x="389" y="158"/>
                  <a:pt x="389" y="158"/>
                </a:cubicBezTo>
                <a:cubicBezTo>
                  <a:pt x="389" y="157"/>
                  <a:pt x="389" y="155"/>
                  <a:pt x="385" y="156"/>
                </a:cubicBezTo>
                <a:cubicBezTo>
                  <a:pt x="387" y="157"/>
                  <a:pt x="387" y="157"/>
                  <a:pt x="387" y="157"/>
                </a:cubicBezTo>
                <a:cubicBezTo>
                  <a:pt x="385" y="158"/>
                  <a:pt x="385" y="158"/>
                  <a:pt x="385" y="158"/>
                </a:cubicBezTo>
                <a:cubicBezTo>
                  <a:pt x="386" y="159"/>
                  <a:pt x="387" y="158"/>
                  <a:pt x="389" y="158"/>
                </a:cubicBezTo>
                <a:cubicBezTo>
                  <a:pt x="390" y="158"/>
                  <a:pt x="392" y="159"/>
                  <a:pt x="391" y="160"/>
                </a:cubicBezTo>
                <a:cubicBezTo>
                  <a:pt x="387" y="159"/>
                  <a:pt x="387" y="159"/>
                  <a:pt x="387" y="159"/>
                </a:cubicBezTo>
                <a:cubicBezTo>
                  <a:pt x="387" y="160"/>
                  <a:pt x="387" y="160"/>
                  <a:pt x="387" y="160"/>
                </a:cubicBezTo>
                <a:cubicBezTo>
                  <a:pt x="388" y="160"/>
                  <a:pt x="388" y="160"/>
                  <a:pt x="389" y="160"/>
                </a:cubicBezTo>
                <a:cubicBezTo>
                  <a:pt x="389" y="161"/>
                  <a:pt x="389" y="161"/>
                  <a:pt x="389" y="161"/>
                </a:cubicBezTo>
                <a:cubicBezTo>
                  <a:pt x="390" y="160"/>
                  <a:pt x="396" y="160"/>
                  <a:pt x="396" y="159"/>
                </a:cubicBezTo>
                <a:cubicBezTo>
                  <a:pt x="397" y="159"/>
                  <a:pt x="398" y="159"/>
                  <a:pt x="399" y="160"/>
                </a:cubicBezTo>
                <a:cubicBezTo>
                  <a:pt x="398" y="160"/>
                  <a:pt x="398" y="160"/>
                  <a:pt x="398" y="160"/>
                </a:cubicBezTo>
                <a:cubicBezTo>
                  <a:pt x="400" y="160"/>
                  <a:pt x="400" y="160"/>
                  <a:pt x="400" y="160"/>
                </a:cubicBezTo>
                <a:cubicBezTo>
                  <a:pt x="400" y="160"/>
                  <a:pt x="400" y="160"/>
                  <a:pt x="400" y="160"/>
                </a:cubicBezTo>
                <a:cubicBezTo>
                  <a:pt x="399" y="160"/>
                  <a:pt x="399" y="160"/>
                  <a:pt x="398" y="159"/>
                </a:cubicBezTo>
                <a:cubicBezTo>
                  <a:pt x="399" y="159"/>
                  <a:pt x="400" y="159"/>
                  <a:pt x="401" y="159"/>
                </a:cubicBezTo>
                <a:cubicBezTo>
                  <a:pt x="399" y="158"/>
                  <a:pt x="401" y="157"/>
                  <a:pt x="402" y="156"/>
                </a:cubicBezTo>
                <a:cubicBezTo>
                  <a:pt x="401" y="156"/>
                  <a:pt x="400" y="156"/>
                  <a:pt x="400" y="156"/>
                </a:cubicBezTo>
                <a:cubicBezTo>
                  <a:pt x="398" y="156"/>
                  <a:pt x="398" y="156"/>
                  <a:pt x="398" y="156"/>
                </a:cubicBezTo>
                <a:cubicBezTo>
                  <a:pt x="399" y="157"/>
                  <a:pt x="399" y="157"/>
                  <a:pt x="399" y="157"/>
                </a:cubicBezTo>
                <a:cubicBezTo>
                  <a:pt x="399" y="157"/>
                  <a:pt x="399" y="158"/>
                  <a:pt x="398" y="158"/>
                </a:cubicBezTo>
                <a:cubicBezTo>
                  <a:pt x="397" y="159"/>
                  <a:pt x="396" y="158"/>
                  <a:pt x="394" y="157"/>
                </a:cubicBezTo>
                <a:cubicBezTo>
                  <a:pt x="394" y="156"/>
                  <a:pt x="395" y="155"/>
                  <a:pt x="395" y="154"/>
                </a:cubicBezTo>
                <a:cubicBezTo>
                  <a:pt x="392" y="155"/>
                  <a:pt x="392" y="155"/>
                  <a:pt x="392" y="155"/>
                </a:cubicBezTo>
                <a:cubicBezTo>
                  <a:pt x="391" y="155"/>
                  <a:pt x="390" y="154"/>
                  <a:pt x="391" y="154"/>
                </a:cubicBezTo>
                <a:cubicBezTo>
                  <a:pt x="393" y="154"/>
                  <a:pt x="395" y="154"/>
                  <a:pt x="396" y="153"/>
                </a:cubicBezTo>
                <a:cubicBezTo>
                  <a:pt x="397" y="155"/>
                  <a:pt x="402" y="152"/>
                  <a:pt x="401" y="153"/>
                </a:cubicBezTo>
                <a:cubicBezTo>
                  <a:pt x="402" y="153"/>
                  <a:pt x="402" y="153"/>
                  <a:pt x="402" y="153"/>
                </a:cubicBezTo>
                <a:cubicBezTo>
                  <a:pt x="402" y="153"/>
                  <a:pt x="402" y="153"/>
                  <a:pt x="402" y="153"/>
                </a:cubicBezTo>
                <a:cubicBezTo>
                  <a:pt x="401" y="153"/>
                  <a:pt x="401" y="153"/>
                  <a:pt x="401" y="153"/>
                </a:cubicBezTo>
                <a:cubicBezTo>
                  <a:pt x="400" y="153"/>
                  <a:pt x="398" y="153"/>
                  <a:pt x="398" y="153"/>
                </a:cubicBezTo>
                <a:cubicBezTo>
                  <a:pt x="401" y="153"/>
                  <a:pt x="402" y="151"/>
                  <a:pt x="403" y="150"/>
                </a:cubicBezTo>
                <a:cubicBezTo>
                  <a:pt x="407" y="152"/>
                  <a:pt x="407" y="152"/>
                  <a:pt x="407" y="152"/>
                </a:cubicBezTo>
                <a:cubicBezTo>
                  <a:pt x="410" y="152"/>
                  <a:pt x="410" y="150"/>
                  <a:pt x="409" y="149"/>
                </a:cubicBezTo>
                <a:cubicBezTo>
                  <a:pt x="408" y="150"/>
                  <a:pt x="408" y="150"/>
                  <a:pt x="408" y="150"/>
                </a:cubicBezTo>
                <a:cubicBezTo>
                  <a:pt x="405" y="151"/>
                  <a:pt x="403" y="149"/>
                  <a:pt x="402" y="148"/>
                </a:cubicBezTo>
                <a:cubicBezTo>
                  <a:pt x="403" y="147"/>
                  <a:pt x="406" y="146"/>
                  <a:pt x="406" y="145"/>
                </a:cubicBezTo>
                <a:cubicBezTo>
                  <a:pt x="407" y="145"/>
                  <a:pt x="407" y="145"/>
                  <a:pt x="408" y="145"/>
                </a:cubicBezTo>
                <a:cubicBezTo>
                  <a:pt x="408" y="144"/>
                  <a:pt x="408" y="143"/>
                  <a:pt x="409" y="143"/>
                </a:cubicBezTo>
                <a:cubicBezTo>
                  <a:pt x="410" y="144"/>
                  <a:pt x="412" y="146"/>
                  <a:pt x="407" y="146"/>
                </a:cubicBezTo>
                <a:cubicBezTo>
                  <a:pt x="411" y="147"/>
                  <a:pt x="406" y="148"/>
                  <a:pt x="407" y="148"/>
                </a:cubicBezTo>
                <a:cubicBezTo>
                  <a:pt x="414" y="150"/>
                  <a:pt x="409" y="145"/>
                  <a:pt x="413" y="145"/>
                </a:cubicBezTo>
                <a:cubicBezTo>
                  <a:pt x="411" y="145"/>
                  <a:pt x="409" y="144"/>
                  <a:pt x="409" y="143"/>
                </a:cubicBezTo>
                <a:cubicBezTo>
                  <a:pt x="412" y="143"/>
                  <a:pt x="409" y="141"/>
                  <a:pt x="407" y="141"/>
                </a:cubicBezTo>
                <a:cubicBezTo>
                  <a:pt x="406" y="141"/>
                  <a:pt x="406" y="143"/>
                  <a:pt x="404" y="142"/>
                </a:cubicBezTo>
                <a:cubicBezTo>
                  <a:pt x="401" y="142"/>
                  <a:pt x="403" y="141"/>
                  <a:pt x="402" y="140"/>
                </a:cubicBezTo>
                <a:cubicBezTo>
                  <a:pt x="409" y="140"/>
                  <a:pt x="409" y="140"/>
                  <a:pt x="409" y="140"/>
                </a:cubicBezTo>
                <a:cubicBezTo>
                  <a:pt x="409" y="139"/>
                  <a:pt x="408" y="138"/>
                  <a:pt x="407" y="138"/>
                </a:cubicBezTo>
                <a:cubicBezTo>
                  <a:pt x="409" y="138"/>
                  <a:pt x="410" y="137"/>
                  <a:pt x="411" y="137"/>
                </a:cubicBezTo>
                <a:cubicBezTo>
                  <a:pt x="412" y="137"/>
                  <a:pt x="411" y="137"/>
                  <a:pt x="411" y="138"/>
                </a:cubicBezTo>
                <a:cubicBezTo>
                  <a:pt x="414" y="138"/>
                  <a:pt x="411" y="137"/>
                  <a:pt x="413" y="137"/>
                </a:cubicBezTo>
                <a:cubicBezTo>
                  <a:pt x="414" y="137"/>
                  <a:pt x="416" y="137"/>
                  <a:pt x="416" y="138"/>
                </a:cubicBezTo>
                <a:cubicBezTo>
                  <a:pt x="417" y="137"/>
                  <a:pt x="417" y="137"/>
                  <a:pt x="417" y="137"/>
                </a:cubicBezTo>
                <a:cubicBezTo>
                  <a:pt x="417" y="137"/>
                  <a:pt x="416" y="136"/>
                  <a:pt x="415" y="136"/>
                </a:cubicBezTo>
                <a:cubicBezTo>
                  <a:pt x="414" y="137"/>
                  <a:pt x="412" y="136"/>
                  <a:pt x="410" y="136"/>
                </a:cubicBezTo>
                <a:cubicBezTo>
                  <a:pt x="410" y="135"/>
                  <a:pt x="412" y="135"/>
                  <a:pt x="412" y="134"/>
                </a:cubicBezTo>
                <a:cubicBezTo>
                  <a:pt x="410" y="135"/>
                  <a:pt x="408" y="137"/>
                  <a:pt x="406" y="135"/>
                </a:cubicBezTo>
                <a:cubicBezTo>
                  <a:pt x="409" y="134"/>
                  <a:pt x="412" y="133"/>
                  <a:pt x="415" y="133"/>
                </a:cubicBezTo>
                <a:cubicBezTo>
                  <a:pt x="414" y="133"/>
                  <a:pt x="414" y="134"/>
                  <a:pt x="414" y="134"/>
                </a:cubicBezTo>
                <a:cubicBezTo>
                  <a:pt x="415" y="134"/>
                  <a:pt x="415" y="134"/>
                  <a:pt x="415" y="134"/>
                </a:cubicBezTo>
                <a:cubicBezTo>
                  <a:pt x="415" y="132"/>
                  <a:pt x="415" y="132"/>
                  <a:pt x="415" y="132"/>
                </a:cubicBezTo>
                <a:cubicBezTo>
                  <a:pt x="413" y="133"/>
                  <a:pt x="408" y="131"/>
                  <a:pt x="407" y="133"/>
                </a:cubicBezTo>
                <a:cubicBezTo>
                  <a:pt x="406" y="133"/>
                  <a:pt x="407" y="132"/>
                  <a:pt x="406" y="132"/>
                </a:cubicBezTo>
                <a:cubicBezTo>
                  <a:pt x="408" y="131"/>
                  <a:pt x="411" y="130"/>
                  <a:pt x="413" y="131"/>
                </a:cubicBezTo>
                <a:cubicBezTo>
                  <a:pt x="413" y="132"/>
                  <a:pt x="413" y="132"/>
                  <a:pt x="413" y="132"/>
                </a:cubicBezTo>
                <a:cubicBezTo>
                  <a:pt x="417" y="131"/>
                  <a:pt x="423" y="131"/>
                  <a:pt x="427" y="131"/>
                </a:cubicBezTo>
                <a:cubicBezTo>
                  <a:pt x="427" y="130"/>
                  <a:pt x="427" y="130"/>
                  <a:pt x="427" y="130"/>
                </a:cubicBezTo>
                <a:cubicBezTo>
                  <a:pt x="421" y="129"/>
                  <a:pt x="414" y="130"/>
                  <a:pt x="407" y="129"/>
                </a:cubicBezTo>
                <a:cubicBezTo>
                  <a:pt x="410" y="128"/>
                  <a:pt x="410" y="128"/>
                  <a:pt x="410" y="128"/>
                </a:cubicBezTo>
                <a:cubicBezTo>
                  <a:pt x="412" y="129"/>
                  <a:pt x="412" y="129"/>
                  <a:pt x="412" y="129"/>
                </a:cubicBezTo>
                <a:cubicBezTo>
                  <a:pt x="415" y="128"/>
                  <a:pt x="413" y="126"/>
                  <a:pt x="416" y="127"/>
                </a:cubicBezTo>
                <a:cubicBezTo>
                  <a:pt x="416" y="129"/>
                  <a:pt x="416" y="129"/>
                  <a:pt x="416" y="129"/>
                </a:cubicBezTo>
                <a:cubicBezTo>
                  <a:pt x="419" y="127"/>
                  <a:pt x="423" y="129"/>
                  <a:pt x="426" y="128"/>
                </a:cubicBezTo>
                <a:cubicBezTo>
                  <a:pt x="426" y="128"/>
                  <a:pt x="426" y="128"/>
                  <a:pt x="426" y="128"/>
                </a:cubicBezTo>
                <a:cubicBezTo>
                  <a:pt x="425" y="126"/>
                  <a:pt x="421" y="126"/>
                  <a:pt x="420" y="127"/>
                </a:cubicBezTo>
                <a:cubicBezTo>
                  <a:pt x="420" y="127"/>
                  <a:pt x="421" y="127"/>
                  <a:pt x="421" y="127"/>
                </a:cubicBezTo>
                <a:cubicBezTo>
                  <a:pt x="418" y="128"/>
                  <a:pt x="417" y="126"/>
                  <a:pt x="414" y="126"/>
                </a:cubicBezTo>
                <a:cubicBezTo>
                  <a:pt x="418" y="125"/>
                  <a:pt x="423" y="125"/>
                  <a:pt x="428" y="126"/>
                </a:cubicBezTo>
                <a:cubicBezTo>
                  <a:pt x="431" y="125"/>
                  <a:pt x="431" y="125"/>
                  <a:pt x="431" y="125"/>
                </a:cubicBezTo>
                <a:cubicBezTo>
                  <a:pt x="433" y="126"/>
                  <a:pt x="433" y="126"/>
                  <a:pt x="433" y="126"/>
                </a:cubicBezTo>
                <a:cubicBezTo>
                  <a:pt x="433" y="125"/>
                  <a:pt x="433" y="125"/>
                  <a:pt x="433" y="125"/>
                </a:cubicBezTo>
                <a:cubicBezTo>
                  <a:pt x="433" y="125"/>
                  <a:pt x="434" y="125"/>
                  <a:pt x="435" y="125"/>
                </a:cubicBezTo>
                <a:cubicBezTo>
                  <a:pt x="436" y="125"/>
                  <a:pt x="437" y="125"/>
                  <a:pt x="437" y="126"/>
                </a:cubicBezTo>
                <a:cubicBezTo>
                  <a:pt x="439" y="126"/>
                  <a:pt x="439" y="126"/>
                  <a:pt x="439" y="126"/>
                </a:cubicBezTo>
                <a:cubicBezTo>
                  <a:pt x="436" y="126"/>
                  <a:pt x="436" y="123"/>
                  <a:pt x="433" y="125"/>
                </a:cubicBezTo>
                <a:close/>
              </a:path>
            </a:pathLst>
          </a:custGeom>
          <a:solidFill>
            <a:srgbClr val="E5BE9D">
              <a:alpha val="86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
        <p:nvSpPr>
          <p:cNvPr id="147"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lt1"/>
                </a:solidFill>
                <a:latin typeface="Arial"/>
                <a:ea typeface="微软雅黑"/>
              </a:rPr>
              <a:t>医院安全事故应急预案的内容要点</a:t>
            </a:r>
            <a:endParaRPr lang="en-US" sz="3600" b="0" strike="noStrike" spc="-1">
              <a:solidFill>
                <a:schemeClr val="dk1"/>
              </a:solidFill>
              <a:latin typeface="Arial"/>
            </a:endParaRPr>
          </a:p>
        </p:txBody>
      </p:sp>
      <p:sp>
        <p:nvSpPr>
          <p:cNvPr id="148"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Arial"/>
                <a:ea typeface="微软雅黑"/>
              </a:rPr>
              <a:t>包括突发事件的分类和处理流程</a:t>
            </a:r>
            <a:endParaRPr lang="en-US" sz="1600" b="0" strike="noStrike" spc="-1">
              <a:solidFill>
                <a:srgbClr val="FFFFFF"/>
              </a:solidFill>
              <a:latin typeface="Arial"/>
            </a:endParaRPr>
          </a:p>
        </p:txBody>
      </p:sp>
      <p:sp>
        <p:nvSpPr>
          <p:cNvPr id="149"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详细阐述各类医院安全事故的处置流程</a:t>
            </a:r>
            <a:endParaRPr lang="en-US" sz="2000" b="0" strike="noStrike" spc="-1">
              <a:solidFill>
                <a:srgbClr val="FFFFFF"/>
              </a:solidFill>
              <a:latin typeface="Arial"/>
            </a:endParaRPr>
          </a:p>
        </p:txBody>
      </p:sp>
      <p:sp>
        <p:nvSpPr>
          <p:cNvPr id="150"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51"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52"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微软雅黑"/>
                <a:ea typeface="微软雅黑"/>
              </a:rPr>
              <a:t>定期模拟演练，评估预案有效性</a:t>
            </a:r>
            <a:endParaRPr lang="en-US" sz="1600" b="0" strike="noStrike" spc="-1">
              <a:solidFill>
                <a:srgbClr val="FFFFFF"/>
              </a:solidFill>
              <a:latin typeface="Arial"/>
            </a:endParaRPr>
          </a:p>
        </p:txBody>
      </p:sp>
      <p:sp>
        <p:nvSpPr>
          <p:cNvPr id="153"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包含应急演练和评估机制</a:t>
            </a:r>
            <a:endParaRPr lang="en-US" sz="2000" b="0" strike="noStrike" spc="-1">
              <a:solidFill>
                <a:srgbClr val="FFFFFF"/>
              </a:solidFill>
              <a:latin typeface="Arial"/>
            </a:endParaRPr>
          </a:p>
        </p:txBody>
      </p:sp>
      <p:sp>
        <p:nvSpPr>
          <p:cNvPr id="15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55"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微软雅黑"/>
                <a:ea typeface="微软雅黑"/>
              </a:rPr>
              <a:t>协调资源和人员的快速调度</a:t>
            </a:r>
            <a:endParaRPr lang="en-US" sz="1600" b="0" strike="noStrike" spc="-1">
              <a:solidFill>
                <a:srgbClr val="FFFFFF"/>
              </a:solidFill>
              <a:latin typeface="Arial"/>
            </a:endParaRPr>
          </a:p>
        </p:txBody>
      </p:sp>
      <p:sp>
        <p:nvSpPr>
          <p:cNvPr id="156"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包含应急资源调配和支援机制</a:t>
            </a:r>
            <a:endParaRPr lang="en-US" sz="2000" b="0" strike="noStrike" spc="-1">
              <a:solidFill>
                <a:srgbClr val="FFFFFF"/>
              </a:solidFill>
              <a:latin typeface="Arial"/>
            </a:endParaRPr>
          </a:p>
        </p:txBody>
      </p:sp>
      <p:sp>
        <p:nvSpPr>
          <p:cNvPr id="157" name="出自【趣你的PPT】(微信:qunideppt)：最优质的PPT资源库"/>
          <p:cNvSpPr/>
          <p:nvPr/>
        </p:nvSpPr>
        <p:spPr>
          <a:xfrm>
            <a:off x="6917400" y="360"/>
            <a:ext cx="5274000" cy="3204720"/>
          </a:xfrm>
          <a:custGeom>
            <a:gdLst>
              <a:gd name="textAreaLeft" fmla="*/ 0 w 5274000"/>
              <a:gd name="textAreaRight" fmla="*/ 5274360 w 5274000"/>
              <a:gd name="textAreaTop" fmla="*/ 0 h 3204720"/>
              <a:gd name="textAreaBottom" fmla="*/ 3205080 h 3204720"/>
            </a:gdLst>
            <a:rect l="textAreaLeft" t="textAreaTop" r="textAreaRight" b="textAreaBottom"/>
            <a:pathLst>
              <a:path w="1778" h="1079">
                <a:moveTo>
                  <a:pt x="876" y="9"/>
                </a:moveTo>
                <a:cubicBezTo>
                  <a:pt x="872" y="10"/>
                  <a:pt x="872" y="10"/>
                  <a:pt x="872" y="10"/>
                </a:cubicBezTo>
                <a:cubicBezTo>
                  <a:pt x="871" y="11"/>
                  <a:pt x="871" y="11"/>
                  <a:pt x="871" y="11"/>
                </a:cubicBezTo>
                <a:cubicBezTo>
                  <a:pt x="869" y="10"/>
                  <a:pt x="869" y="10"/>
                  <a:pt x="869" y="10"/>
                </a:cubicBezTo>
                <a:cubicBezTo>
                  <a:pt x="865" y="14"/>
                  <a:pt x="865" y="14"/>
                  <a:pt x="865" y="14"/>
                </a:cubicBezTo>
                <a:cubicBezTo>
                  <a:pt x="864" y="16"/>
                  <a:pt x="871" y="13"/>
                  <a:pt x="862" y="15"/>
                </a:cubicBezTo>
                <a:cubicBezTo>
                  <a:pt x="867" y="17"/>
                  <a:pt x="867" y="17"/>
                  <a:pt x="867" y="17"/>
                </a:cubicBezTo>
                <a:cubicBezTo>
                  <a:pt x="859" y="21"/>
                  <a:pt x="859" y="21"/>
                  <a:pt x="859" y="21"/>
                </a:cubicBezTo>
                <a:cubicBezTo>
                  <a:pt x="861" y="18"/>
                  <a:pt x="861" y="18"/>
                  <a:pt x="861" y="18"/>
                </a:cubicBezTo>
                <a:cubicBezTo>
                  <a:pt x="861" y="16"/>
                  <a:pt x="869" y="22"/>
                  <a:pt x="858" y="16"/>
                </a:cubicBezTo>
                <a:cubicBezTo>
                  <a:pt x="856" y="19"/>
                  <a:pt x="856" y="19"/>
                  <a:pt x="856" y="19"/>
                </a:cubicBezTo>
                <a:cubicBezTo>
                  <a:pt x="855" y="19"/>
                  <a:pt x="856" y="23"/>
                  <a:pt x="854" y="18"/>
                </a:cubicBezTo>
                <a:cubicBezTo>
                  <a:pt x="853" y="19"/>
                  <a:pt x="853" y="19"/>
                  <a:pt x="853" y="19"/>
                </a:cubicBezTo>
                <a:cubicBezTo>
                  <a:pt x="856" y="22"/>
                  <a:pt x="856" y="22"/>
                  <a:pt x="856" y="22"/>
                </a:cubicBezTo>
                <a:cubicBezTo>
                  <a:pt x="852" y="26"/>
                  <a:pt x="852" y="26"/>
                  <a:pt x="852" y="26"/>
                </a:cubicBezTo>
                <a:cubicBezTo>
                  <a:pt x="859" y="28"/>
                  <a:pt x="859" y="28"/>
                  <a:pt x="859" y="28"/>
                </a:cubicBezTo>
                <a:cubicBezTo>
                  <a:pt x="861" y="28"/>
                  <a:pt x="861" y="28"/>
                  <a:pt x="861" y="28"/>
                </a:cubicBezTo>
                <a:cubicBezTo>
                  <a:pt x="862" y="29"/>
                  <a:pt x="856" y="33"/>
                  <a:pt x="863" y="30"/>
                </a:cubicBezTo>
                <a:cubicBezTo>
                  <a:pt x="862" y="30"/>
                  <a:pt x="860" y="31"/>
                  <a:pt x="863" y="34"/>
                </a:cubicBezTo>
                <a:cubicBezTo>
                  <a:pt x="862" y="34"/>
                  <a:pt x="859" y="35"/>
                  <a:pt x="863" y="38"/>
                </a:cubicBezTo>
                <a:cubicBezTo>
                  <a:pt x="863" y="39"/>
                  <a:pt x="863" y="39"/>
                  <a:pt x="863" y="39"/>
                </a:cubicBezTo>
                <a:cubicBezTo>
                  <a:pt x="862" y="40"/>
                  <a:pt x="862" y="40"/>
                  <a:pt x="862" y="40"/>
                </a:cubicBezTo>
                <a:cubicBezTo>
                  <a:pt x="861" y="37"/>
                  <a:pt x="861" y="37"/>
                  <a:pt x="861" y="37"/>
                </a:cubicBezTo>
                <a:cubicBezTo>
                  <a:pt x="856" y="36"/>
                  <a:pt x="856" y="36"/>
                  <a:pt x="856" y="36"/>
                </a:cubicBezTo>
                <a:cubicBezTo>
                  <a:pt x="850" y="40"/>
                  <a:pt x="850" y="40"/>
                  <a:pt x="850" y="40"/>
                </a:cubicBezTo>
                <a:cubicBezTo>
                  <a:pt x="849" y="40"/>
                  <a:pt x="847" y="40"/>
                  <a:pt x="848" y="43"/>
                </a:cubicBezTo>
                <a:cubicBezTo>
                  <a:pt x="852" y="35"/>
                  <a:pt x="852" y="35"/>
                  <a:pt x="852" y="35"/>
                </a:cubicBezTo>
                <a:cubicBezTo>
                  <a:pt x="845" y="37"/>
                  <a:pt x="845" y="37"/>
                  <a:pt x="845" y="37"/>
                </a:cubicBezTo>
                <a:cubicBezTo>
                  <a:pt x="843" y="40"/>
                  <a:pt x="843" y="40"/>
                  <a:pt x="843" y="40"/>
                </a:cubicBezTo>
                <a:cubicBezTo>
                  <a:pt x="842" y="40"/>
                  <a:pt x="841" y="43"/>
                  <a:pt x="840" y="41"/>
                </a:cubicBezTo>
                <a:cubicBezTo>
                  <a:pt x="839" y="46"/>
                  <a:pt x="839" y="46"/>
                  <a:pt x="839" y="46"/>
                </a:cubicBezTo>
                <a:cubicBezTo>
                  <a:pt x="828" y="49"/>
                  <a:pt x="828" y="49"/>
                  <a:pt x="828" y="49"/>
                </a:cubicBezTo>
                <a:cubicBezTo>
                  <a:pt x="825" y="55"/>
                  <a:pt x="825" y="55"/>
                  <a:pt x="825" y="55"/>
                </a:cubicBezTo>
                <a:cubicBezTo>
                  <a:pt x="816" y="58"/>
                  <a:pt x="816" y="58"/>
                  <a:pt x="816" y="58"/>
                </a:cubicBezTo>
                <a:cubicBezTo>
                  <a:pt x="814" y="63"/>
                  <a:pt x="814" y="63"/>
                  <a:pt x="814" y="63"/>
                </a:cubicBezTo>
                <a:cubicBezTo>
                  <a:pt x="809" y="66"/>
                  <a:pt x="809" y="66"/>
                  <a:pt x="809" y="66"/>
                </a:cubicBezTo>
                <a:cubicBezTo>
                  <a:pt x="807" y="65"/>
                  <a:pt x="807" y="65"/>
                  <a:pt x="807" y="65"/>
                </a:cubicBezTo>
                <a:cubicBezTo>
                  <a:pt x="806" y="66"/>
                  <a:pt x="806" y="66"/>
                  <a:pt x="806" y="66"/>
                </a:cubicBezTo>
                <a:cubicBezTo>
                  <a:pt x="805" y="71"/>
                  <a:pt x="805" y="71"/>
                  <a:pt x="805" y="71"/>
                </a:cubicBezTo>
                <a:cubicBezTo>
                  <a:pt x="802" y="73"/>
                  <a:pt x="802" y="73"/>
                  <a:pt x="802" y="73"/>
                </a:cubicBezTo>
                <a:cubicBezTo>
                  <a:pt x="797" y="73"/>
                  <a:pt x="797" y="73"/>
                  <a:pt x="797" y="73"/>
                </a:cubicBezTo>
                <a:cubicBezTo>
                  <a:pt x="795" y="74"/>
                  <a:pt x="796" y="76"/>
                  <a:pt x="793" y="77"/>
                </a:cubicBezTo>
                <a:cubicBezTo>
                  <a:pt x="794" y="81"/>
                  <a:pt x="794" y="81"/>
                  <a:pt x="794" y="81"/>
                </a:cubicBezTo>
                <a:cubicBezTo>
                  <a:pt x="790" y="83"/>
                  <a:pt x="790" y="83"/>
                  <a:pt x="790" y="83"/>
                </a:cubicBezTo>
                <a:cubicBezTo>
                  <a:pt x="783" y="91"/>
                  <a:pt x="783" y="91"/>
                  <a:pt x="783" y="91"/>
                </a:cubicBezTo>
                <a:cubicBezTo>
                  <a:pt x="780" y="92"/>
                  <a:pt x="780" y="92"/>
                  <a:pt x="780" y="92"/>
                </a:cubicBezTo>
                <a:cubicBezTo>
                  <a:pt x="779" y="95"/>
                  <a:pt x="779" y="95"/>
                  <a:pt x="779" y="95"/>
                </a:cubicBezTo>
                <a:cubicBezTo>
                  <a:pt x="780" y="96"/>
                  <a:pt x="780" y="92"/>
                  <a:pt x="781" y="96"/>
                </a:cubicBezTo>
                <a:cubicBezTo>
                  <a:pt x="782" y="97"/>
                  <a:pt x="783" y="94"/>
                  <a:pt x="784" y="97"/>
                </a:cubicBezTo>
                <a:cubicBezTo>
                  <a:pt x="781" y="99"/>
                  <a:pt x="781" y="99"/>
                  <a:pt x="781" y="99"/>
                </a:cubicBezTo>
                <a:cubicBezTo>
                  <a:pt x="779" y="100"/>
                  <a:pt x="790" y="94"/>
                  <a:pt x="779" y="102"/>
                </a:cubicBezTo>
                <a:cubicBezTo>
                  <a:pt x="777" y="105"/>
                  <a:pt x="777" y="105"/>
                  <a:pt x="777" y="105"/>
                </a:cubicBezTo>
                <a:cubicBezTo>
                  <a:pt x="772" y="105"/>
                  <a:pt x="787" y="95"/>
                  <a:pt x="771" y="109"/>
                </a:cubicBezTo>
                <a:cubicBezTo>
                  <a:pt x="768" y="108"/>
                  <a:pt x="768" y="108"/>
                  <a:pt x="768" y="108"/>
                </a:cubicBezTo>
                <a:cubicBezTo>
                  <a:pt x="767" y="107"/>
                  <a:pt x="772" y="108"/>
                  <a:pt x="766" y="107"/>
                </a:cubicBezTo>
                <a:cubicBezTo>
                  <a:pt x="765" y="112"/>
                  <a:pt x="765" y="112"/>
                  <a:pt x="765" y="112"/>
                </a:cubicBezTo>
                <a:cubicBezTo>
                  <a:pt x="769" y="110"/>
                  <a:pt x="769" y="110"/>
                  <a:pt x="769" y="110"/>
                </a:cubicBezTo>
                <a:cubicBezTo>
                  <a:pt x="769" y="112"/>
                  <a:pt x="769" y="112"/>
                  <a:pt x="769" y="112"/>
                </a:cubicBezTo>
                <a:cubicBezTo>
                  <a:pt x="770" y="113"/>
                  <a:pt x="770" y="113"/>
                  <a:pt x="770" y="113"/>
                </a:cubicBezTo>
                <a:cubicBezTo>
                  <a:pt x="768" y="114"/>
                  <a:pt x="768" y="114"/>
                  <a:pt x="768" y="114"/>
                </a:cubicBezTo>
                <a:cubicBezTo>
                  <a:pt x="770" y="116"/>
                  <a:pt x="770" y="116"/>
                  <a:pt x="770" y="116"/>
                </a:cubicBezTo>
                <a:cubicBezTo>
                  <a:pt x="769" y="117"/>
                  <a:pt x="769" y="117"/>
                  <a:pt x="769" y="117"/>
                </a:cubicBezTo>
                <a:cubicBezTo>
                  <a:pt x="773" y="116"/>
                  <a:pt x="773" y="116"/>
                  <a:pt x="773" y="116"/>
                </a:cubicBezTo>
                <a:cubicBezTo>
                  <a:pt x="774" y="115"/>
                  <a:pt x="774" y="115"/>
                  <a:pt x="774" y="115"/>
                </a:cubicBezTo>
                <a:cubicBezTo>
                  <a:pt x="775" y="116"/>
                  <a:pt x="775" y="116"/>
                  <a:pt x="775" y="116"/>
                </a:cubicBezTo>
                <a:cubicBezTo>
                  <a:pt x="772" y="118"/>
                  <a:pt x="772" y="118"/>
                  <a:pt x="772" y="118"/>
                </a:cubicBezTo>
                <a:cubicBezTo>
                  <a:pt x="774" y="119"/>
                  <a:pt x="774" y="119"/>
                  <a:pt x="774" y="119"/>
                </a:cubicBezTo>
                <a:cubicBezTo>
                  <a:pt x="771" y="121"/>
                  <a:pt x="771" y="121"/>
                  <a:pt x="771" y="121"/>
                </a:cubicBezTo>
                <a:cubicBezTo>
                  <a:pt x="771" y="121"/>
                  <a:pt x="772" y="119"/>
                  <a:pt x="771" y="122"/>
                </a:cubicBezTo>
                <a:cubicBezTo>
                  <a:pt x="769" y="120"/>
                  <a:pt x="769" y="120"/>
                  <a:pt x="769" y="120"/>
                </a:cubicBezTo>
                <a:cubicBezTo>
                  <a:pt x="769" y="124"/>
                  <a:pt x="769" y="124"/>
                  <a:pt x="769" y="124"/>
                </a:cubicBezTo>
                <a:cubicBezTo>
                  <a:pt x="764" y="126"/>
                  <a:pt x="764" y="126"/>
                  <a:pt x="764" y="126"/>
                </a:cubicBezTo>
                <a:cubicBezTo>
                  <a:pt x="761" y="126"/>
                  <a:pt x="761" y="126"/>
                  <a:pt x="761" y="126"/>
                </a:cubicBezTo>
                <a:cubicBezTo>
                  <a:pt x="756" y="130"/>
                  <a:pt x="756" y="130"/>
                  <a:pt x="756" y="130"/>
                </a:cubicBezTo>
                <a:cubicBezTo>
                  <a:pt x="756" y="132"/>
                  <a:pt x="756" y="132"/>
                  <a:pt x="756" y="132"/>
                </a:cubicBezTo>
                <a:cubicBezTo>
                  <a:pt x="750" y="133"/>
                  <a:pt x="750" y="133"/>
                  <a:pt x="750" y="133"/>
                </a:cubicBezTo>
                <a:cubicBezTo>
                  <a:pt x="748" y="136"/>
                  <a:pt x="748" y="136"/>
                  <a:pt x="748" y="136"/>
                </a:cubicBezTo>
                <a:cubicBezTo>
                  <a:pt x="750" y="137"/>
                  <a:pt x="750" y="137"/>
                  <a:pt x="750" y="137"/>
                </a:cubicBezTo>
                <a:cubicBezTo>
                  <a:pt x="742" y="142"/>
                  <a:pt x="742" y="142"/>
                  <a:pt x="742" y="142"/>
                </a:cubicBezTo>
                <a:cubicBezTo>
                  <a:pt x="738" y="139"/>
                  <a:pt x="738" y="139"/>
                  <a:pt x="738" y="139"/>
                </a:cubicBezTo>
                <a:cubicBezTo>
                  <a:pt x="733" y="144"/>
                  <a:pt x="733" y="144"/>
                  <a:pt x="733" y="144"/>
                </a:cubicBezTo>
                <a:cubicBezTo>
                  <a:pt x="736" y="147"/>
                  <a:pt x="736" y="147"/>
                  <a:pt x="736" y="147"/>
                </a:cubicBezTo>
                <a:cubicBezTo>
                  <a:pt x="734" y="148"/>
                  <a:pt x="734" y="148"/>
                  <a:pt x="734" y="148"/>
                </a:cubicBezTo>
                <a:cubicBezTo>
                  <a:pt x="731" y="146"/>
                  <a:pt x="741" y="144"/>
                  <a:pt x="732" y="147"/>
                </a:cubicBezTo>
                <a:cubicBezTo>
                  <a:pt x="732" y="147"/>
                  <a:pt x="732" y="146"/>
                  <a:pt x="733" y="146"/>
                </a:cubicBezTo>
                <a:cubicBezTo>
                  <a:pt x="732" y="145"/>
                  <a:pt x="732" y="145"/>
                  <a:pt x="732" y="145"/>
                </a:cubicBezTo>
                <a:cubicBezTo>
                  <a:pt x="729" y="147"/>
                  <a:pt x="729" y="147"/>
                  <a:pt x="729" y="147"/>
                </a:cubicBezTo>
                <a:cubicBezTo>
                  <a:pt x="729" y="148"/>
                  <a:pt x="729" y="148"/>
                  <a:pt x="729" y="148"/>
                </a:cubicBezTo>
                <a:cubicBezTo>
                  <a:pt x="732" y="149"/>
                  <a:pt x="732" y="149"/>
                  <a:pt x="732" y="149"/>
                </a:cubicBezTo>
                <a:cubicBezTo>
                  <a:pt x="729" y="149"/>
                  <a:pt x="729" y="149"/>
                  <a:pt x="729" y="149"/>
                </a:cubicBezTo>
                <a:cubicBezTo>
                  <a:pt x="730" y="151"/>
                  <a:pt x="730" y="151"/>
                  <a:pt x="730" y="151"/>
                </a:cubicBezTo>
                <a:cubicBezTo>
                  <a:pt x="727" y="152"/>
                  <a:pt x="727" y="152"/>
                  <a:pt x="727" y="152"/>
                </a:cubicBezTo>
                <a:cubicBezTo>
                  <a:pt x="727" y="153"/>
                  <a:pt x="727" y="153"/>
                  <a:pt x="727" y="153"/>
                </a:cubicBezTo>
                <a:cubicBezTo>
                  <a:pt x="731" y="153"/>
                  <a:pt x="731" y="153"/>
                  <a:pt x="731" y="153"/>
                </a:cubicBezTo>
                <a:cubicBezTo>
                  <a:pt x="737" y="148"/>
                  <a:pt x="737" y="148"/>
                  <a:pt x="737" y="148"/>
                </a:cubicBezTo>
                <a:cubicBezTo>
                  <a:pt x="742" y="148"/>
                  <a:pt x="742" y="148"/>
                  <a:pt x="742" y="148"/>
                </a:cubicBezTo>
                <a:cubicBezTo>
                  <a:pt x="751" y="142"/>
                  <a:pt x="751" y="142"/>
                  <a:pt x="751" y="142"/>
                </a:cubicBezTo>
                <a:cubicBezTo>
                  <a:pt x="754" y="144"/>
                  <a:pt x="754" y="144"/>
                  <a:pt x="754" y="144"/>
                </a:cubicBezTo>
                <a:cubicBezTo>
                  <a:pt x="759" y="140"/>
                  <a:pt x="759" y="140"/>
                  <a:pt x="759" y="140"/>
                </a:cubicBezTo>
                <a:cubicBezTo>
                  <a:pt x="765" y="141"/>
                  <a:pt x="765" y="141"/>
                  <a:pt x="765" y="141"/>
                </a:cubicBezTo>
                <a:cubicBezTo>
                  <a:pt x="766" y="141"/>
                  <a:pt x="769" y="140"/>
                  <a:pt x="765" y="138"/>
                </a:cubicBezTo>
                <a:cubicBezTo>
                  <a:pt x="765" y="137"/>
                  <a:pt x="765" y="137"/>
                  <a:pt x="765" y="137"/>
                </a:cubicBezTo>
                <a:cubicBezTo>
                  <a:pt x="776" y="130"/>
                  <a:pt x="776" y="130"/>
                  <a:pt x="776" y="130"/>
                </a:cubicBezTo>
                <a:cubicBezTo>
                  <a:pt x="780" y="130"/>
                  <a:pt x="774" y="125"/>
                  <a:pt x="782" y="126"/>
                </a:cubicBezTo>
                <a:cubicBezTo>
                  <a:pt x="784" y="125"/>
                  <a:pt x="784" y="125"/>
                  <a:pt x="784" y="125"/>
                </a:cubicBezTo>
                <a:cubicBezTo>
                  <a:pt x="782" y="124"/>
                  <a:pt x="782" y="124"/>
                  <a:pt x="782" y="124"/>
                </a:cubicBezTo>
                <a:cubicBezTo>
                  <a:pt x="785" y="121"/>
                  <a:pt x="785" y="121"/>
                  <a:pt x="785" y="121"/>
                </a:cubicBezTo>
                <a:cubicBezTo>
                  <a:pt x="789" y="121"/>
                  <a:pt x="789" y="121"/>
                  <a:pt x="789" y="121"/>
                </a:cubicBezTo>
                <a:cubicBezTo>
                  <a:pt x="792" y="117"/>
                  <a:pt x="792" y="117"/>
                  <a:pt x="792" y="117"/>
                </a:cubicBezTo>
                <a:cubicBezTo>
                  <a:pt x="803" y="108"/>
                  <a:pt x="803" y="108"/>
                  <a:pt x="803" y="108"/>
                </a:cubicBezTo>
                <a:cubicBezTo>
                  <a:pt x="805" y="107"/>
                  <a:pt x="805" y="107"/>
                  <a:pt x="805" y="107"/>
                </a:cubicBezTo>
                <a:cubicBezTo>
                  <a:pt x="810" y="100"/>
                  <a:pt x="810" y="100"/>
                  <a:pt x="810" y="100"/>
                </a:cubicBezTo>
                <a:cubicBezTo>
                  <a:pt x="813" y="99"/>
                  <a:pt x="813" y="99"/>
                  <a:pt x="813" y="99"/>
                </a:cubicBezTo>
                <a:cubicBezTo>
                  <a:pt x="815" y="97"/>
                  <a:pt x="815" y="97"/>
                  <a:pt x="815" y="97"/>
                </a:cubicBezTo>
                <a:cubicBezTo>
                  <a:pt x="812" y="95"/>
                  <a:pt x="812" y="95"/>
                  <a:pt x="812" y="95"/>
                </a:cubicBezTo>
                <a:cubicBezTo>
                  <a:pt x="813" y="92"/>
                  <a:pt x="813" y="96"/>
                  <a:pt x="816" y="94"/>
                </a:cubicBezTo>
                <a:cubicBezTo>
                  <a:pt x="815" y="91"/>
                  <a:pt x="815" y="91"/>
                  <a:pt x="815" y="91"/>
                </a:cubicBezTo>
                <a:cubicBezTo>
                  <a:pt x="817" y="88"/>
                  <a:pt x="817" y="88"/>
                  <a:pt x="817" y="88"/>
                </a:cubicBezTo>
                <a:cubicBezTo>
                  <a:pt x="825" y="88"/>
                  <a:pt x="825" y="88"/>
                  <a:pt x="825" y="88"/>
                </a:cubicBezTo>
                <a:cubicBezTo>
                  <a:pt x="826" y="87"/>
                  <a:pt x="826" y="87"/>
                  <a:pt x="826" y="87"/>
                </a:cubicBezTo>
                <a:cubicBezTo>
                  <a:pt x="825" y="86"/>
                  <a:pt x="825" y="86"/>
                  <a:pt x="825" y="86"/>
                </a:cubicBezTo>
                <a:cubicBezTo>
                  <a:pt x="829" y="87"/>
                  <a:pt x="829" y="87"/>
                  <a:pt x="829" y="87"/>
                </a:cubicBezTo>
                <a:cubicBezTo>
                  <a:pt x="831" y="86"/>
                  <a:pt x="831" y="86"/>
                  <a:pt x="831" y="86"/>
                </a:cubicBezTo>
                <a:cubicBezTo>
                  <a:pt x="832" y="88"/>
                  <a:pt x="827" y="84"/>
                  <a:pt x="834" y="87"/>
                </a:cubicBezTo>
                <a:cubicBezTo>
                  <a:pt x="833" y="81"/>
                  <a:pt x="833" y="81"/>
                  <a:pt x="833" y="81"/>
                </a:cubicBezTo>
                <a:cubicBezTo>
                  <a:pt x="832" y="81"/>
                  <a:pt x="837" y="79"/>
                  <a:pt x="831" y="81"/>
                </a:cubicBezTo>
                <a:cubicBezTo>
                  <a:pt x="837" y="76"/>
                  <a:pt x="837" y="76"/>
                  <a:pt x="837" y="76"/>
                </a:cubicBezTo>
                <a:cubicBezTo>
                  <a:pt x="850" y="69"/>
                  <a:pt x="850" y="69"/>
                  <a:pt x="850" y="69"/>
                </a:cubicBezTo>
                <a:cubicBezTo>
                  <a:pt x="853" y="71"/>
                  <a:pt x="853" y="71"/>
                  <a:pt x="853" y="71"/>
                </a:cubicBezTo>
                <a:cubicBezTo>
                  <a:pt x="857" y="76"/>
                  <a:pt x="857" y="76"/>
                  <a:pt x="857" y="76"/>
                </a:cubicBezTo>
                <a:cubicBezTo>
                  <a:pt x="858" y="76"/>
                  <a:pt x="858" y="76"/>
                  <a:pt x="858" y="76"/>
                </a:cubicBezTo>
                <a:cubicBezTo>
                  <a:pt x="858" y="71"/>
                  <a:pt x="862" y="75"/>
                  <a:pt x="866" y="70"/>
                </a:cubicBezTo>
                <a:cubicBezTo>
                  <a:pt x="868" y="71"/>
                  <a:pt x="868" y="71"/>
                  <a:pt x="868" y="71"/>
                </a:cubicBezTo>
                <a:cubicBezTo>
                  <a:pt x="866" y="74"/>
                  <a:pt x="866" y="74"/>
                  <a:pt x="866" y="74"/>
                </a:cubicBezTo>
                <a:cubicBezTo>
                  <a:pt x="873" y="72"/>
                  <a:pt x="873" y="72"/>
                  <a:pt x="873" y="72"/>
                </a:cubicBezTo>
                <a:cubicBezTo>
                  <a:pt x="873" y="71"/>
                  <a:pt x="873" y="71"/>
                  <a:pt x="873" y="71"/>
                </a:cubicBezTo>
                <a:cubicBezTo>
                  <a:pt x="880" y="67"/>
                  <a:pt x="880" y="67"/>
                  <a:pt x="880" y="67"/>
                </a:cubicBezTo>
                <a:cubicBezTo>
                  <a:pt x="889" y="59"/>
                  <a:pt x="889" y="59"/>
                  <a:pt x="889" y="59"/>
                </a:cubicBezTo>
                <a:cubicBezTo>
                  <a:pt x="898" y="57"/>
                  <a:pt x="898" y="57"/>
                  <a:pt x="898" y="57"/>
                </a:cubicBezTo>
                <a:cubicBezTo>
                  <a:pt x="907" y="57"/>
                  <a:pt x="907" y="57"/>
                  <a:pt x="907" y="57"/>
                </a:cubicBezTo>
                <a:cubicBezTo>
                  <a:pt x="908" y="58"/>
                  <a:pt x="908" y="58"/>
                  <a:pt x="908" y="58"/>
                </a:cubicBezTo>
                <a:cubicBezTo>
                  <a:pt x="900" y="63"/>
                  <a:pt x="900" y="63"/>
                  <a:pt x="900" y="63"/>
                </a:cubicBezTo>
                <a:cubicBezTo>
                  <a:pt x="906" y="63"/>
                  <a:pt x="906" y="63"/>
                  <a:pt x="906" y="63"/>
                </a:cubicBezTo>
                <a:cubicBezTo>
                  <a:pt x="904" y="64"/>
                  <a:pt x="904" y="64"/>
                  <a:pt x="904" y="64"/>
                </a:cubicBezTo>
                <a:cubicBezTo>
                  <a:pt x="910" y="66"/>
                  <a:pt x="910" y="66"/>
                  <a:pt x="910" y="66"/>
                </a:cubicBezTo>
                <a:cubicBezTo>
                  <a:pt x="910" y="69"/>
                  <a:pt x="910" y="69"/>
                  <a:pt x="910" y="69"/>
                </a:cubicBezTo>
                <a:cubicBezTo>
                  <a:pt x="904" y="71"/>
                  <a:pt x="904" y="71"/>
                  <a:pt x="904" y="71"/>
                </a:cubicBezTo>
                <a:cubicBezTo>
                  <a:pt x="901" y="75"/>
                  <a:pt x="901" y="75"/>
                  <a:pt x="901" y="75"/>
                </a:cubicBezTo>
                <a:cubicBezTo>
                  <a:pt x="900" y="73"/>
                  <a:pt x="900" y="73"/>
                  <a:pt x="900" y="73"/>
                </a:cubicBezTo>
                <a:cubicBezTo>
                  <a:pt x="894" y="76"/>
                  <a:pt x="894" y="76"/>
                  <a:pt x="894" y="76"/>
                </a:cubicBezTo>
                <a:cubicBezTo>
                  <a:pt x="894" y="77"/>
                  <a:pt x="895" y="77"/>
                  <a:pt x="894" y="78"/>
                </a:cubicBezTo>
                <a:cubicBezTo>
                  <a:pt x="887" y="79"/>
                  <a:pt x="887" y="79"/>
                  <a:pt x="887" y="79"/>
                </a:cubicBezTo>
                <a:cubicBezTo>
                  <a:pt x="887" y="78"/>
                  <a:pt x="885" y="78"/>
                  <a:pt x="886" y="81"/>
                </a:cubicBezTo>
                <a:cubicBezTo>
                  <a:pt x="889" y="81"/>
                  <a:pt x="889" y="81"/>
                  <a:pt x="889" y="81"/>
                </a:cubicBezTo>
                <a:cubicBezTo>
                  <a:pt x="887" y="82"/>
                  <a:pt x="887" y="82"/>
                  <a:pt x="887" y="82"/>
                </a:cubicBezTo>
                <a:cubicBezTo>
                  <a:pt x="884" y="82"/>
                  <a:pt x="884" y="82"/>
                  <a:pt x="884" y="82"/>
                </a:cubicBezTo>
                <a:cubicBezTo>
                  <a:pt x="875" y="88"/>
                  <a:pt x="875" y="88"/>
                  <a:pt x="875" y="88"/>
                </a:cubicBezTo>
                <a:cubicBezTo>
                  <a:pt x="863" y="97"/>
                  <a:pt x="863" y="97"/>
                  <a:pt x="863" y="97"/>
                </a:cubicBezTo>
                <a:cubicBezTo>
                  <a:pt x="866" y="98"/>
                  <a:pt x="866" y="98"/>
                  <a:pt x="866" y="98"/>
                </a:cubicBezTo>
                <a:cubicBezTo>
                  <a:pt x="867" y="97"/>
                  <a:pt x="867" y="97"/>
                  <a:pt x="867" y="97"/>
                </a:cubicBezTo>
                <a:cubicBezTo>
                  <a:pt x="862" y="103"/>
                  <a:pt x="862" y="103"/>
                  <a:pt x="862" y="103"/>
                </a:cubicBezTo>
                <a:cubicBezTo>
                  <a:pt x="862" y="104"/>
                  <a:pt x="862" y="104"/>
                  <a:pt x="862" y="104"/>
                </a:cubicBezTo>
                <a:cubicBezTo>
                  <a:pt x="858" y="100"/>
                  <a:pt x="858" y="100"/>
                  <a:pt x="858" y="100"/>
                </a:cubicBezTo>
                <a:cubicBezTo>
                  <a:pt x="855" y="103"/>
                  <a:pt x="855" y="103"/>
                  <a:pt x="855" y="103"/>
                </a:cubicBezTo>
                <a:cubicBezTo>
                  <a:pt x="858" y="105"/>
                  <a:pt x="858" y="105"/>
                  <a:pt x="858" y="105"/>
                </a:cubicBezTo>
                <a:cubicBezTo>
                  <a:pt x="858" y="105"/>
                  <a:pt x="857" y="105"/>
                  <a:pt x="857" y="107"/>
                </a:cubicBezTo>
                <a:cubicBezTo>
                  <a:pt x="860" y="110"/>
                  <a:pt x="860" y="110"/>
                  <a:pt x="860" y="110"/>
                </a:cubicBezTo>
                <a:cubicBezTo>
                  <a:pt x="856" y="115"/>
                  <a:pt x="850" y="118"/>
                  <a:pt x="845" y="121"/>
                </a:cubicBezTo>
                <a:cubicBezTo>
                  <a:pt x="834" y="129"/>
                  <a:pt x="834" y="129"/>
                  <a:pt x="834" y="129"/>
                </a:cubicBezTo>
                <a:cubicBezTo>
                  <a:pt x="843" y="121"/>
                  <a:pt x="843" y="121"/>
                  <a:pt x="843" y="121"/>
                </a:cubicBezTo>
                <a:cubicBezTo>
                  <a:pt x="844" y="119"/>
                  <a:pt x="850" y="122"/>
                  <a:pt x="845" y="117"/>
                </a:cubicBezTo>
                <a:cubicBezTo>
                  <a:pt x="836" y="123"/>
                  <a:pt x="836" y="123"/>
                  <a:pt x="836" y="123"/>
                </a:cubicBezTo>
                <a:cubicBezTo>
                  <a:pt x="830" y="132"/>
                  <a:pt x="830" y="132"/>
                  <a:pt x="830" y="132"/>
                </a:cubicBezTo>
                <a:cubicBezTo>
                  <a:pt x="832" y="132"/>
                  <a:pt x="832" y="132"/>
                  <a:pt x="832" y="132"/>
                </a:cubicBezTo>
                <a:cubicBezTo>
                  <a:pt x="830" y="132"/>
                  <a:pt x="847" y="125"/>
                  <a:pt x="829" y="135"/>
                </a:cubicBezTo>
                <a:cubicBezTo>
                  <a:pt x="828" y="132"/>
                  <a:pt x="828" y="132"/>
                  <a:pt x="828" y="132"/>
                </a:cubicBezTo>
                <a:cubicBezTo>
                  <a:pt x="825" y="136"/>
                  <a:pt x="825" y="136"/>
                  <a:pt x="825" y="136"/>
                </a:cubicBezTo>
                <a:cubicBezTo>
                  <a:pt x="826" y="137"/>
                  <a:pt x="826" y="137"/>
                  <a:pt x="826" y="137"/>
                </a:cubicBezTo>
                <a:cubicBezTo>
                  <a:pt x="827" y="136"/>
                  <a:pt x="827" y="136"/>
                  <a:pt x="827" y="136"/>
                </a:cubicBezTo>
                <a:cubicBezTo>
                  <a:pt x="825" y="140"/>
                  <a:pt x="825" y="140"/>
                  <a:pt x="825" y="140"/>
                </a:cubicBezTo>
                <a:cubicBezTo>
                  <a:pt x="825" y="139"/>
                  <a:pt x="827" y="139"/>
                  <a:pt x="825" y="137"/>
                </a:cubicBezTo>
                <a:cubicBezTo>
                  <a:pt x="823" y="137"/>
                  <a:pt x="823" y="137"/>
                  <a:pt x="823" y="137"/>
                </a:cubicBezTo>
                <a:cubicBezTo>
                  <a:pt x="823" y="140"/>
                  <a:pt x="823" y="140"/>
                  <a:pt x="823" y="140"/>
                </a:cubicBezTo>
                <a:cubicBezTo>
                  <a:pt x="809" y="155"/>
                  <a:pt x="809" y="155"/>
                  <a:pt x="809" y="155"/>
                </a:cubicBezTo>
                <a:cubicBezTo>
                  <a:pt x="805" y="157"/>
                  <a:pt x="805" y="157"/>
                  <a:pt x="805" y="157"/>
                </a:cubicBezTo>
                <a:cubicBezTo>
                  <a:pt x="805" y="159"/>
                  <a:pt x="805" y="159"/>
                  <a:pt x="805" y="159"/>
                </a:cubicBezTo>
                <a:cubicBezTo>
                  <a:pt x="801" y="162"/>
                  <a:pt x="801" y="162"/>
                  <a:pt x="801" y="162"/>
                </a:cubicBezTo>
                <a:cubicBezTo>
                  <a:pt x="800" y="161"/>
                  <a:pt x="806" y="161"/>
                  <a:pt x="799" y="161"/>
                </a:cubicBezTo>
                <a:cubicBezTo>
                  <a:pt x="799" y="164"/>
                  <a:pt x="799" y="164"/>
                  <a:pt x="799" y="164"/>
                </a:cubicBezTo>
                <a:cubicBezTo>
                  <a:pt x="804" y="170"/>
                  <a:pt x="804" y="152"/>
                  <a:pt x="799" y="170"/>
                </a:cubicBezTo>
                <a:cubicBezTo>
                  <a:pt x="791" y="170"/>
                  <a:pt x="791" y="170"/>
                  <a:pt x="791" y="170"/>
                </a:cubicBezTo>
                <a:cubicBezTo>
                  <a:pt x="788" y="170"/>
                  <a:pt x="788" y="170"/>
                  <a:pt x="788" y="170"/>
                </a:cubicBezTo>
                <a:cubicBezTo>
                  <a:pt x="787" y="173"/>
                  <a:pt x="787" y="173"/>
                  <a:pt x="787" y="173"/>
                </a:cubicBezTo>
                <a:cubicBezTo>
                  <a:pt x="785" y="172"/>
                  <a:pt x="785" y="172"/>
                  <a:pt x="785" y="172"/>
                </a:cubicBezTo>
                <a:cubicBezTo>
                  <a:pt x="783" y="175"/>
                  <a:pt x="783" y="175"/>
                  <a:pt x="783" y="175"/>
                </a:cubicBezTo>
                <a:cubicBezTo>
                  <a:pt x="788" y="180"/>
                  <a:pt x="788" y="180"/>
                  <a:pt x="788" y="180"/>
                </a:cubicBezTo>
                <a:cubicBezTo>
                  <a:pt x="792" y="177"/>
                  <a:pt x="792" y="177"/>
                  <a:pt x="792" y="177"/>
                </a:cubicBezTo>
                <a:cubicBezTo>
                  <a:pt x="792" y="181"/>
                  <a:pt x="792" y="181"/>
                  <a:pt x="792" y="181"/>
                </a:cubicBezTo>
                <a:cubicBezTo>
                  <a:pt x="789" y="183"/>
                  <a:pt x="789" y="183"/>
                  <a:pt x="789" y="183"/>
                </a:cubicBezTo>
                <a:cubicBezTo>
                  <a:pt x="791" y="185"/>
                  <a:pt x="791" y="185"/>
                  <a:pt x="791" y="185"/>
                </a:cubicBezTo>
                <a:cubicBezTo>
                  <a:pt x="791" y="184"/>
                  <a:pt x="793" y="184"/>
                  <a:pt x="794" y="180"/>
                </a:cubicBezTo>
                <a:cubicBezTo>
                  <a:pt x="795" y="181"/>
                  <a:pt x="795" y="181"/>
                  <a:pt x="795" y="181"/>
                </a:cubicBezTo>
                <a:cubicBezTo>
                  <a:pt x="797" y="181"/>
                  <a:pt x="797" y="181"/>
                  <a:pt x="797" y="181"/>
                </a:cubicBezTo>
                <a:cubicBezTo>
                  <a:pt x="797" y="178"/>
                  <a:pt x="797" y="178"/>
                  <a:pt x="797" y="178"/>
                </a:cubicBezTo>
                <a:cubicBezTo>
                  <a:pt x="795" y="176"/>
                  <a:pt x="795" y="176"/>
                  <a:pt x="795" y="176"/>
                </a:cubicBezTo>
                <a:cubicBezTo>
                  <a:pt x="796" y="172"/>
                  <a:pt x="796" y="172"/>
                  <a:pt x="796" y="172"/>
                </a:cubicBezTo>
                <a:cubicBezTo>
                  <a:pt x="801" y="173"/>
                  <a:pt x="801" y="173"/>
                  <a:pt x="801" y="173"/>
                </a:cubicBezTo>
                <a:cubicBezTo>
                  <a:pt x="798" y="178"/>
                  <a:pt x="798" y="178"/>
                  <a:pt x="798" y="178"/>
                </a:cubicBezTo>
                <a:cubicBezTo>
                  <a:pt x="801" y="177"/>
                  <a:pt x="801" y="177"/>
                  <a:pt x="801" y="177"/>
                </a:cubicBezTo>
                <a:cubicBezTo>
                  <a:pt x="801" y="176"/>
                  <a:pt x="807" y="174"/>
                  <a:pt x="802" y="172"/>
                </a:cubicBezTo>
                <a:cubicBezTo>
                  <a:pt x="809" y="169"/>
                  <a:pt x="809" y="169"/>
                  <a:pt x="809" y="169"/>
                </a:cubicBezTo>
                <a:cubicBezTo>
                  <a:pt x="810" y="169"/>
                  <a:pt x="806" y="170"/>
                  <a:pt x="810" y="170"/>
                </a:cubicBezTo>
                <a:cubicBezTo>
                  <a:pt x="811" y="169"/>
                  <a:pt x="811" y="169"/>
                  <a:pt x="811" y="169"/>
                </a:cubicBezTo>
                <a:cubicBezTo>
                  <a:pt x="808" y="166"/>
                  <a:pt x="808" y="166"/>
                  <a:pt x="808" y="166"/>
                </a:cubicBezTo>
                <a:cubicBezTo>
                  <a:pt x="807" y="168"/>
                  <a:pt x="807" y="168"/>
                  <a:pt x="807" y="168"/>
                </a:cubicBezTo>
                <a:cubicBezTo>
                  <a:pt x="806" y="165"/>
                  <a:pt x="806" y="165"/>
                  <a:pt x="806" y="165"/>
                </a:cubicBezTo>
                <a:cubicBezTo>
                  <a:pt x="811" y="165"/>
                  <a:pt x="811" y="165"/>
                  <a:pt x="811" y="165"/>
                </a:cubicBezTo>
                <a:cubicBezTo>
                  <a:pt x="812" y="165"/>
                  <a:pt x="812" y="165"/>
                  <a:pt x="812" y="165"/>
                </a:cubicBezTo>
                <a:cubicBezTo>
                  <a:pt x="813" y="164"/>
                  <a:pt x="801" y="172"/>
                  <a:pt x="818" y="165"/>
                </a:cubicBezTo>
                <a:cubicBezTo>
                  <a:pt x="819" y="161"/>
                  <a:pt x="819" y="161"/>
                  <a:pt x="819" y="161"/>
                </a:cubicBezTo>
                <a:cubicBezTo>
                  <a:pt x="821" y="160"/>
                  <a:pt x="821" y="160"/>
                  <a:pt x="821" y="160"/>
                </a:cubicBezTo>
                <a:cubicBezTo>
                  <a:pt x="824" y="159"/>
                  <a:pt x="824" y="159"/>
                  <a:pt x="824" y="159"/>
                </a:cubicBezTo>
                <a:cubicBezTo>
                  <a:pt x="825" y="156"/>
                  <a:pt x="825" y="156"/>
                  <a:pt x="825" y="156"/>
                </a:cubicBezTo>
                <a:cubicBezTo>
                  <a:pt x="830" y="155"/>
                  <a:pt x="830" y="155"/>
                  <a:pt x="830" y="155"/>
                </a:cubicBezTo>
                <a:cubicBezTo>
                  <a:pt x="832" y="151"/>
                  <a:pt x="832" y="151"/>
                  <a:pt x="832" y="151"/>
                </a:cubicBezTo>
                <a:cubicBezTo>
                  <a:pt x="834" y="150"/>
                  <a:pt x="834" y="150"/>
                  <a:pt x="834" y="150"/>
                </a:cubicBezTo>
                <a:cubicBezTo>
                  <a:pt x="835" y="147"/>
                  <a:pt x="835" y="147"/>
                  <a:pt x="835" y="147"/>
                </a:cubicBezTo>
                <a:cubicBezTo>
                  <a:pt x="836" y="148"/>
                  <a:pt x="836" y="148"/>
                  <a:pt x="836" y="148"/>
                </a:cubicBezTo>
                <a:cubicBezTo>
                  <a:pt x="841" y="144"/>
                  <a:pt x="841" y="144"/>
                  <a:pt x="841" y="144"/>
                </a:cubicBezTo>
                <a:cubicBezTo>
                  <a:pt x="841" y="143"/>
                  <a:pt x="839" y="148"/>
                  <a:pt x="842" y="142"/>
                </a:cubicBezTo>
                <a:cubicBezTo>
                  <a:pt x="844" y="143"/>
                  <a:pt x="844" y="143"/>
                  <a:pt x="844" y="143"/>
                </a:cubicBezTo>
                <a:cubicBezTo>
                  <a:pt x="845" y="138"/>
                  <a:pt x="845" y="138"/>
                  <a:pt x="845" y="138"/>
                </a:cubicBezTo>
                <a:cubicBezTo>
                  <a:pt x="848" y="137"/>
                  <a:pt x="848" y="137"/>
                  <a:pt x="848" y="137"/>
                </a:cubicBezTo>
                <a:cubicBezTo>
                  <a:pt x="850" y="134"/>
                  <a:pt x="850" y="134"/>
                  <a:pt x="850" y="134"/>
                </a:cubicBezTo>
                <a:cubicBezTo>
                  <a:pt x="854" y="133"/>
                  <a:pt x="854" y="133"/>
                  <a:pt x="854" y="133"/>
                </a:cubicBezTo>
                <a:cubicBezTo>
                  <a:pt x="855" y="130"/>
                  <a:pt x="855" y="130"/>
                  <a:pt x="855" y="130"/>
                </a:cubicBezTo>
                <a:cubicBezTo>
                  <a:pt x="859" y="130"/>
                  <a:pt x="859" y="130"/>
                  <a:pt x="859" y="130"/>
                </a:cubicBezTo>
                <a:cubicBezTo>
                  <a:pt x="862" y="127"/>
                  <a:pt x="862" y="127"/>
                  <a:pt x="862" y="127"/>
                </a:cubicBezTo>
                <a:cubicBezTo>
                  <a:pt x="864" y="127"/>
                  <a:pt x="853" y="131"/>
                  <a:pt x="866" y="126"/>
                </a:cubicBezTo>
                <a:cubicBezTo>
                  <a:pt x="866" y="126"/>
                  <a:pt x="868" y="126"/>
                  <a:pt x="865" y="125"/>
                </a:cubicBezTo>
                <a:cubicBezTo>
                  <a:pt x="867" y="121"/>
                  <a:pt x="867" y="121"/>
                  <a:pt x="867" y="121"/>
                </a:cubicBezTo>
                <a:cubicBezTo>
                  <a:pt x="871" y="120"/>
                  <a:pt x="871" y="120"/>
                  <a:pt x="871" y="120"/>
                </a:cubicBezTo>
                <a:cubicBezTo>
                  <a:pt x="875" y="116"/>
                  <a:pt x="875" y="116"/>
                  <a:pt x="875" y="116"/>
                </a:cubicBezTo>
                <a:cubicBezTo>
                  <a:pt x="876" y="114"/>
                  <a:pt x="876" y="114"/>
                  <a:pt x="876" y="114"/>
                </a:cubicBezTo>
                <a:cubicBezTo>
                  <a:pt x="882" y="111"/>
                  <a:pt x="882" y="111"/>
                  <a:pt x="882" y="111"/>
                </a:cubicBezTo>
                <a:cubicBezTo>
                  <a:pt x="884" y="107"/>
                  <a:pt x="884" y="107"/>
                  <a:pt x="884" y="107"/>
                </a:cubicBezTo>
                <a:cubicBezTo>
                  <a:pt x="891" y="103"/>
                  <a:pt x="891" y="103"/>
                  <a:pt x="891" y="103"/>
                </a:cubicBezTo>
                <a:cubicBezTo>
                  <a:pt x="891" y="100"/>
                  <a:pt x="891" y="100"/>
                  <a:pt x="891" y="100"/>
                </a:cubicBezTo>
                <a:cubicBezTo>
                  <a:pt x="894" y="100"/>
                  <a:pt x="894" y="100"/>
                  <a:pt x="894" y="100"/>
                </a:cubicBezTo>
                <a:cubicBezTo>
                  <a:pt x="898" y="96"/>
                  <a:pt x="898" y="96"/>
                  <a:pt x="898" y="96"/>
                </a:cubicBezTo>
                <a:cubicBezTo>
                  <a:pt x="901" y="96"/>
                  <a:pt x="901" y="96"/>
                  <a:pt x="901" y="96"/>
                </a:cubicBezTo>
                <a:cubicBezTo>
                  <a:pt x="900" y="96"/>
                  <a:pt x="900" y="96"/>
                  <a:pt x="900" y="96"/>
                </a:cubicBezTo>
                <a:cubicBezTo>
                  <a:pt x="900" y="94"/>
                  <a:pt x="900" y="94"/>
                  <a:pt x="900" y="94"/>
                </a:cubicBezTo>
                <a:cubicBezTo>
                  <a:pt x="901" y="94"/>
                  <a:pt x="901" y="94"/>
                  <a:pt x="901" y="94"/>
                </a:cubicBezTo>
                <a:cubicBezTo>
                  <a:pt x="901" y="95"/>
                  <a:pt x="902" y="93"/>
                  <a:pt x="901" y="95"/>
                </a:cubicBezTo>
                <a:cubicBezTo>
                  <a:pt x="903" y="94"/>
                  <a:pt x="903" y="94"/>
                  <a:pt x="903" y="94"/>
                </a:cubicBezTo>
                <a:cubicBezTo>
                  <a:pt x="901" y="93"/>
                  <a:pt x="901" y="93"/>
                  <a:pt x="901" y="93"/>
                </a:cubicBezTo>
                <a:cubicBezTo>
                  <a:pt x="908" y="90"/>
                  <a:pt x="908" y="90"/>
                  <a:pt x="908" y="90"/>
                </a:cubicBezTo>
                <a:cubicBezTo>
                  <a:pt x="910" y="90"/>
                  <a:pt x="910" y="90"/>
                  <a:pt x="910" y="90"/>
                </a:cubicBezTo>
                <a:cubicBezTo>
                  <a:pt x="910" y="94"/>
                  <a:pt x="914" y="86"/>
                  <a:pt x="910" y="94"/>
                </a:cubicBezTo>
                <a:cubicBezTo>
                  <a:pt x="913" y="98"/>
                  <a:pt x="913" y="98"/>
                  <a:pt x="913" y="98"/>
                </a:cubicBezTo>
                <a:cubicBezTo>
                  <a:pt x="912" y="98"/>
                  <a:pt x="912" y="98"/>
                  <a:pt x="912" y="98"/>
                </a:cubicBezTo>
                <a:cubicBezTo>
                  <a:pt x="912" y="100"/>
                  <a:pt x="912" y="100"/>
                  <a:pt x="912" y="100"/>
                </a:cubicBezTo>
                <a:cubicBezTo>
                  <a:pt x="908" y="99"/>
                  <a:pt x="908" y="99"/>
                  <a:pt x="908" y="99"/>
                </a:cubicBezTo>
                <a:cubicBezTo>
                  <a:pt x="902" y="104"/>
                  <a:pt x="902" y="104"/>
                  <a:pt x="902" y="104"/>
                </a:cubicBezTo>
                <a:cubicBezTo>
                  <a:pt x="899" y="102"/>
                  <a:pt x="899" y="102"/>
                  <a:pt x="899" y="102"/>
                </a:cubicBezTo>
                <a:cubicBezTo>
                  <a:pt x="899" y="102"/>
                  <a:pt x="899" y="102"/>
                  <a:pt x="899" y="102"/>
                </a:cubicBezTo>
                <a:cubicBezTo>
                  <a:pt x="899" y="105"/>
                  <a:pt x="899" y="105"/>
                  <a:pt x="899" y="105"/>
                </a:cubicBezTo>
                <a:cubicBezTo>
                  <a:pt x="898" y="105"/>
                  <a:pt x="896" y="104"/>
                  <a:pt x="895" y="105"/>
                </a:cubicBezTo>
                <a:cubicBezTo>
                  <a:pt x="899" y="108"/>
                  <a:pt x="899" y="108"/>
                  <a:pt x="899" y="108"/>
                </a:cubicBezTo>
                <a:cubicBezTo>
                  <a:pt x="903" y="105"/>
                  <a:pt x="903" y="105"/>
                  <a:pt x="903" y="105"/>
                </a:cubicBezTo>
                <a:cubicBezTo>
                  <a:pt x="909" y="109"/>
                  <a:pt x="890" y="102"/>
                  <a:pt x="911" y="109"/>
                </a:cubicBezTo>
                <a:cubicBezTo>
                  <a:pt x="913" y="104"/>
                  <a:pt x="913" y="104"/>
                  <a:pt x="913" y="104"/>
                </a:cubicBezTo>
                <a:cubicBezTo>
                  <a:pt x="915" y="109"/>
                  <a:pt x="915" y="109"/>
                  <a:pt x="915" y="109"/>
                </a:cubicBezTo>
                <a:cubicBezTo>
                  <a:pt x="913" y="114"/>
                  <a:pt x="913" y="108"/>
                  <a:pt x="903" y="112"/>
                </a:cubicBezTo>
                <a:cubicBezTo>
                  <a:pt x="892" y="121"/>
                  <a:pt x="892" y="121"/>
                  <a:pt x="892" y="121"/>
                </a:cubicBezTo>
                <a:cubicBezTo>
                  <a:pt x="890" y="123"/>
                  <a:pt x="890" y="123"/>
                  <a:pt x="890" y="123"/>
                </a:cubicBezTo>
                <a:cubicBezTo>
                  <a:pt x="886" y="126"/>
                  <a:pt x="886" y="126"/>
                  <a:pt x="886" y="126"/>
                </a:cubicBezTo>
                <a:cubicBezTo>
                  <a:pt x="885" y="129"/>
                  <a:pt x="885" y="129"/>
                  <a:pt x="885" y="129"/>
                </a:cubicBezTo>
                <a:cubicBezTo>
                  <a:pt x="879" y="132"/>
                  <a:pt x="879" y="132"/>
                  <a:pt x="879" y="132"/>
                </a:cubicBezTo>
                <a:cubicBezTo>
                  <a:pt x="877" y="137"/>
                  <a:pt x="877" y="137"/>
                  <a:pt x="877" y="137"/>
                </a:cubicBezTo>
                <a:cubicBezTo>
                  <a:pt x="869" y="141"/>
                  <a:pt x="869" y="141"/>
                  <a:pt x="869" y="141"/>
                </a:cubicBezTo>
                <a:cubicBezTo>
                  <a:pt x="868" y="144"/>
                  <a:pt x="868" y="144"/>
                  <a:pt x="868" y="144"/>
                </a:cubicBezTo>
                <a:cubicBezTo>
                  <a:pt x="867" y="143"/>
                  <a:pt x="867" y="143"/>
                  <a:pt x="867" y="143"/>
                </a:cubicBezTo>
                <a:cubicBezTo>
                  <a:pt x="857" y="151"/>
                  <a:pt x="857" y="151"/>
                  <a:pt x="857" y="151"/>
                </a:cubicBezTo>
                <a:cubicBezTo>
                  <a:pt x="855" y="151"/>
                  <a:pt x="855" y="151"/>
                  <a:pt x="855" y="151"/>
                </a:cubicBezTo>
                <a:cubicBezTo>
                  <a:pt x="855" y="153"/>
                  <a:pt x="855" y="153"/>
                  <a:pt x="855" y="153"/>
                </a:cubicBezTo>
                <a:cubicBezTo>
                  <a:pt x="854" y="154"/>
                  <a:pt x="849" y="156"/>
                  <a:pt x="851" y="157"/>
                </a:cubicBezTo>
                <a:cubicBezTo>
                  <a:pt x="843" y="162"/>
                  <a:pt x="843" y="162"/>
                  <a:pt x="843" y="162"/>
                </a:cubicBezTo>
                <a:cubicBezTo>
                  <a:pt x="840" y="165"/>
                  <a:pt x="839" y="165"/>
                  <a:pt x="836" y="170"/>
                </a:cubicBezTo>
                <a:cubicBezTo>
                  <a:pt x="841" y="170"/>
                  <a:pt x="841" y="170"/>
                  <a:pt x="841" y="170"/>
                </a:cubicBezTo>
                <a:cubicBezTo>
                  <a:pt x="849" y="165"/>
                  <a:pt x="849" y="165"/>
                  <a:pt x="849" y="165"/>
                </a:cubicBezTo>
                <a:cubicBezTo>
                  <a:pt x="852" y="164"/>
                  <a:pt x="849" y="175"/>
                  <a:pt x="851" y="161"/>
                </a:cubicBezTo>
                <a:cubicBezTo>
                  <a:pt x="853" y="163"/>
                  <a:pt x="853" y="163"/>
                  <a:pt x="853" y="163"/>
                </a:cubicBezTo>
                <a:cubicBezTo>
                  <a:pt x="849" y="169"/>
                  <a:pt x="849" y="169"/>
                  <a:pt x="849" y="169"/>
                </a:cubicBezTo>
                <a:cubicBezTo>
                  <a:pt x="845" y="170"/>
                  <a:pt x="845" y="170"/>
                  <a:pt x="845" y="170"/>
                </a:cubicBezTo>
                <a:cubicBezTo>
                  <a:pt x="844" y="177"/>
                  <a:pt x="844" y="177"/>
                  <a:pt x="844" y="177"/>
                </a:cubicBezTo>
                <a:cubicBezTo>
                  <a:pt x="840" y="178"/>
                  <a:pt x="840" y="178"/>
                  <a:pt x="840" y="178"/>
                </a:cubicBezTo>
                <a:cubicBezTo>
                  <a:pt x="819" y="198"/>
                  <a:pt x="819" y="198"/>
                  <a:pt x="819" y="198"/>
                </a:cubicBezTo>
                <a:cubicBezTo>
                  <a:pt x="817" y="199"/>
                  <a:pt x="817" y="199"/>
                  <a:pt x="817" y="199"/>
                </a:cubicBezTo>
                <a:cubicBezTo>
                  <a:pt x="817" y="200"/>
                  <a:pt x="817" y="200"/>
                  <a:pt x="817" y="200"/>
                </a:cubicBezTo>
                <a:cubicBezTo>
                  <a:pt x="818" y="201"/>
                  <a:pt x="818" y="201"/>
                  <a:pt x="818" y="201"/>
                </a:cubicBezTo>
                <a:cubicBezTo>
                  <a:pt x="826" y="197"/>
                  <a:pt x="826" y="197"/>
                  <a:pt x="826" y="197"/>
                </a:cubicBezTo>
                <a:cubicBezTo>
                  <a:pt x="828" y="193"/>
                  <a:pt x="828" y="193"/>
                  <a:pt x="828" y="193"/>
                </a:cubicBezTo>
                <a:cubicBezTo>
                  <a:pt x="834" y="189"/>
                  <a:pt x="834" y="189"/>
                  <a:pt x="834" y="189"/>
                </a:cubicBezTo>
                <a:cubicBezTo>
                  <a:pt x="837" y="185"/>
                  <a:pt x="837" y="185"/>
                  <a:pt x="837" y="185"/>
                </a:cubicBezTo>
                <a:cubicBezTo>
                  <a:pt x="838" y="185"/>
                  <a:pt x="840" y="184"/>
                  <a:pt x="841" y="185"/>
                </a:cubicBezTo>
                <a:cubicBezTo>
                  <a:pt x="837" y="189"/>
                  <a:pt x="837" y="189"/>
                  <a:pt x="837" y="189"/>
                </a:cubicBezTo>
                <a:cubicBezTo>
                  <a:pt x="837" y="189"/>
                  <a:pt x="833" y="187"/>
                  <a:pt x="835" y="191"/>
                </a:cubicBezTo>
                <a:cubicBezTo>
                  <a:pt x="831" y="193"/>
                  <a:pt x="831" y="193"/>
                  <a:pt x="831" y="193"/>
                </a:cubicBezTo>
                <a:cubicBezTo>
                  <a:pt x="821" y="202"/>
                  <a:pt x="821" y="202"/>
                  <a:pt x="821" y="202"/>
                </a:cubicBezTo>
                <a:cubicBezTo>
                  <a:pt x="820" y="203"/>
                  <a:pt x="828" y="195"/>
                  <a:pt x="820" y="206"/>
                </a:cubicBezTo>
                <a:cubicBezTo>
                  <a:pt x="817" y="204"/>
                  <a:pt x="817" y="204"/>
                  <a:pt x="817" y="204"/>
                </a:cubicBezTo>
                <a:cubicBezTo>
                  <a:pt x="813" y="206"/>
                  <a:pt x="813" y="206"/>
                  <a:pt x="813" y="206"/>
                </a:cubicBezTo>
                <a:cubicBezTo>
                  <a:pt x="814" y="208"/>
                  <a:pt x="814" y="208"/>
                  <a:pt x="814" y="208"/>
                </a:cubicBezTo>
                <a:cubicBezTo>
                  <a:pt x="808" y="211"/>
                  <a:pt x="808" y="211"/>
                  <a:pt x="808" y="211"/>
                </a:cubicBezTo>
                <a:cubicBezTo>
                  <a:pt x="811" y="213"/>
                  <a:pt x="815" y="204"/>
                  <a:pt x="803" y="211"/>
                </a:cubicBezTo>
                <a:cubicBezTo>
                  <a:pt x="802" y="215"/>
                  <a:pt x="802" y="215"/>
                  <a:pt x="802" y="215"/>
                </a:cubicBezTo>
                <a:cubicBezTo>
                  <a:pt x="795" y="219"/>
                  <a:pt x="795" y="219"/>
                  <a:pt x="795" y="219"/>
                </a:cubicBezTo>
                <a:cubicBezTo>
                  <a:pt x="769" y="238"/>
                  <a:pt x="769" y="238"/>
                  <a:pt x="769" y="238"/>
                </a:cubicBezTo>
                <a:cubicBezTo>
                  <a:pt x="760" y="245"/>
                  <a:pt x="760" y="245"/>
                  <a:pt x="760" y="245"/>
                </a:cubicBezTo>
                <a:cubicBezTo>
                  <a:pt x="742" y="258"/>
                  <a:pt x="742" y="258"/>
                  <a:pt x="742" y="258"/>
                </a:cubicBezTo>
                <a:cubicBezTo>
                  <a:pt x="737" y="260"/>
                  <a:pt x="737" y="260"/>
                  <a:pt x="737" y="260"/>
                </a:cubicBezTo>
                <a:cubicBezTo>
                  <a:pt x="729" y="265"/>
                  <a:pt x="729" y="265"/>
                  <a:pt x="729" y="265"/>
                </a:cubicBezTo>
                <a:cubicBezTo>
                  <a:pt x="729" y="263"/>
                  <a:pt x="739" y="261"/>
                  <a:pt x="725" y="267"/>
                </a:cubicBezTo>
                <a:cubicBezTo>
                  <a:pt x="722" y="270"/>
                  <a:pt x="722" y="270"/>
                  <a:pt x="722" y="270"/>
                </a:cubicBezTo>
                <a:cubicBezTo>
                  <a:pt x="725" y="271"/>
                  <a:pt x="725" y="271"/>
                  <a:pt x="725" y="271"/>
                </a:cubicBezTo>
                <a:cubicBezTo>
                  <a:pt x="723" y="269"/>
                  <a:pt x="724" y="272"/>
                  <a:pt x="721" y="273"/>
                </a:cubicBezTo>
                <a:cubicBezTo>
                  <a:pt x="720" y="272"/>
                  <a:pt x="720" y="272"/>
                  <a:pt x="720" y="272"/>
                </a:cubicBezTo>
                <a:cubicBezTo>
                  <a:pt x="714" y="277"/>
                  <a:pt x="714" y="277"/>
                  <a:pt x="714" y="277"/>
                </a:cubicBezTo>
                <a:cubicBezTo>
                  <a:pt x="712" y="278"/>
                  <a:pt x="713" y="273"/>
                  <a:pt x="709" y="281"/>
                </a:cubicBezTo>
                <a:cubicBezTo>
                  <a:pt x="710" y="283"/>
                  <a:pt x="710" y="283"/>
                  <a:pt x="710" y="283"/>
                </a:cubicBezTo>
                <a:cubicBezTo>
                  <a:pt x="706" y="286"/>
                  <a:pt x="706" y="286"/>
                  <a:pt x="706" y="286"/>
                </a:cubicBezTo>
                <a:cubicBezTo>
                  <a:pt x="707" y="281"/>
                  <a:pt x="707" y="281"/>
                  <a:pt x="707" y="281"/>
                </a:cubicBezTo>
                <a:cubicBezTo>
                  <a:pt x="705" y="282"/>
                  <a:pt x="705" y="282"/>
                  <a:pt x="705" y="282"/>
                </a:cubicBezTo>
                <a:cubicBezTo>
                  <a:pt x="702" y="286"/>
                  <a:pt x="702" y="286"/>
                  <a:pt x="702" y="286"/>
                </a:cubicBezTo>
                <a:cubicBezTo>
                  <a:pt x="704" y="289"/>
                  <a:pt x="704" y="289"/>
                  <a:pt x="704" y="289"/>
                </a:cubicBezTo>
                <a:cubicBezTo>
                  <a:pt x="700" y="291"/>
                  <a:pt x="700" y="291"/>
                  <a:pt x="700" y="291"/>
                </a:cubicBezTo>
                <a:cubicBezTo>
                  <a:pt x="697" y="292"/>
                  <a:pt x="697" y="292"/>
                  <a:pt x="697" y="292"/>
                </a:cubicBezTo>
                <a:cubicBezTo>
                  <a:pt x="682" y="302"/>
                  <a:pt x="682" y="302"/>
                  <a:pt x="682" y="302"/>
                </a:cubicBezTo>
                <a:cubicBezTo>
                  <a:pt x="680" y="304"/>
                  <a:pt x="680" y="304"/>
                  <a:pt x="680" y="304"/>
                </a:cubicBezTo>
                <a:cubicBezTo>
                  <a:pt x="685" y="303"/>
                  <a:pt x="685" y="303"/>
                  <a:pt x="685" y="303"/>
                </a:cubicBezTo>
                <a:cubicBezTo>
                  <a:pt x="696" y="297"/>
                  <a:pt x="696" y="297"/>
                  <a:pt x="696" y="297"/>
                </a:cubicBezTo>
                <a:cubicBezTo>
                  <a:pt x="697" y="295"/>
                  <a:pt x="697" y="295"/>
                  <a:pt x="697" y="295"/>
                </a:cubicBezTo>
                <a:cubicBezTo>
                  <a:pt x="703" y="292"/>
                  <a:pt x="703" y="292"/>
                  <a:pt x="703" y="292"/>
                </a:cubicBezTo>
                <a:cubicBezTo>
                  <a:pt x="708" y="292"/>
                  <a:pt x="708" y="292"/>
                  <a:pt x="708" y="292"/>
                </a:cubicBezTo>
                <a:cubicBezTo>
                  <a:pt x="715" y="287"/>
                  <a:pt x="715" y="287"/>
                  <a:pt x="715" y="287"/>
                </a:cubicBezTo>
                <a:cubicBezTo>
                  <a:pt x="719" y="287"/>
                  <a:pt x="719" y="287"/>
                  <a:pt x="719" y="287"/>
                </a:cubicBezTo>
                <a:cubicBezTo>
                  <a:pt x="720" y="283"/>
                  <a:pt x="720" y="283"/>
                  <a:pt x="720" y="283"/>
                </a:cubicBezTo>
                <a:cubicBezTo>
                  <a:pt x="728" y="280"/>
                  <a:pt x="728" y="280"/>
                  <a:pt x="728" y="280"/>
                </a:cubicBezTo>
                <a:cubicBezTo>
                  <a:pt x="732" y="277"/>
                  <a:pt x="732" y="277"/>
                  <a:pt x="732" y="277"/>
                </a:cubicBezTo>
                <a:cubicBezTo>
                  <a:pt x="732" y="276"/>
                  <a:pt x="726" y="281"/>
                  <a:pt x="733" y="275"/>
                </a:cubicBezTo>
                <a:cubicBezTo>
                  <a:pt x="736" y="277"/>
                  <a:pt x="736" y="277"/>
                  <a:pt x="736" y="277"/>
                </a:cubicBezTo>
                <a:cubicBezTo>
                  <a:pt x="738" y="275"/>
                  <a:pt x="738" y="275"/>
                  <a:pt x="738" y="275"/>
                </a:cubicBezTo>
                <a:cubicBezTo>
                  <a:pt x="735" y="274"/>
                  <a:pt x="735" y="274"/>
                  <a:pt x="735" y="274"/>
                </a:cubicBezTo>
                <a:cubicBezTo>
                  <a:pt x="737" y="272"/>
                  <a:pt x="737" y="272"/>
                  <a:pt x="737" y="272"/>
                </a:cubicBezTo>
                <a:cubicBezTo>
                  <a:pt x="738" y="274"/>
                  <a:pt x="738" y="274"/>
                  <a:pt x="738" y="274"/>
                </a:cubicBezTo>
                <a:cubicBezTo>
                  <a:pt x="743" y="272"/>
                  <a:pt x="743" y="272"/>
                  <a:pt x="743" y="272"/>
                </a:cubicBezTo>
                <a:cubicBezTo>
                  <a:pt x="746" y="268"/>
                  <a:pt x="746" y="268"/>
                  <a:pt x="746" y="268"/>
                </a:cubicBezTo>
                <a:cubicBezTo>
                  <a:pt x="749" y="268"/>
                  <a:pt x="749" y="268"/>
                  <a:pt x="749" y="268"/>
                </a:cubicBezTo>
                <a:cubicBezTo>
                  <a:pt x="751" y="264"/>
                  <a:pt x="751" y="264"/>
                  <a:pt x="751" y="264"/>
                </a:cubicBezTo>
                <a:cubicBezTo>
                  <a:pt x="756" y="263"/>
                  <a:pt x="756" y="263"/>
                  <a:pt x="756" y="263"/>
                </a:cubicBezTo>
                <a:cubicBezTo>
                  <a:pt x="757" y="260"/>
                  <a:pt x="757" y="260"/>
                  <a:pt x="757" y="260"/>
                </a:cubicBezTo>
                <a:cubicBezTo>
                  <a:pt x="765" y="257"/>
                  <a:pt x="765" y="257"/>
                  <a:pt x="765" y="257"/>
                </a:cubicBezTo>
                <a:cubicBezTo>
                  <a:pt x="771" y="252"/>
                  <a:pt x="771" y="252"/>
                  <a:pt x="771" y="252"/>
                </a:cubicBezTo>
                <a:cubicBezTo>
                  <a:pt x="771" y="251"/>
                  <a:pt x="762" y="260"/>
                  <a:pt x="775" y="250"/>
                </a:cubicBezTo>
                <a:cubicBezTo>
                  <a:pt x="774" y="253"/>
                  <a:pt x="774" y="253"/>
                  <a:pt x="774" y="253"/>
                </a:cubicBezTo>
                <a:cubicBezTo>
                  <a:pt x="775" y="254"/>
                  <a:pt x="775" y="254"/>
                  <a:pt x="775" y="254"/>
                </a:cubicBezTo>
                <a:cubicBezTo>
                  <a:pt x="776" y="252"/>
                  <a:pt x="776" y="252"/>
                  <a:pt x="776" y="252"/>
                </a:cubicBezTo>
                <a:cubicBezTo>
                  <a:pt x="781" y="254"/>
                  <a:pt x="781" y="254"/>
                  <a:pt x="781" y="254"/>
                </a:cubicBezTo>
                <a:cubicBezTo>
                  <a:pt x="781" y="250"/>
                  <a:pt x="781" y="250"/>
                  <a:pt x="781" y="250"/>
                </a:cubicBezTo>
                <a:cubicBezTo>
                  <a:pt x="779" y="248"/>
                  <a:pt x="779" y="248"/>
                  <a:pt x="779" y="248"/>
                </a:cubicBezTo>
                <a:cubicBezTo>
                  <a:pt x="779" y="247"/>
                  <a:pt x="771" y="254"/>
                  <a:pt x="781" y="246"/>
                </a:cubicBezTo>
                <a:cubicBezTo>
                  <a:pt x="791" y="238"/>
                  <a:pt x="791" y="238"/>
                  <a:pt x="791" y="238"/>
                </a:cubicBezTo>
                <a:cubicBezTo>
                  <a:pt x="795" y="237"/>
                  <a:pt x="795" y="237"/>
                  <a:pt x="795" y="237"/>
                </a:cubicBezTo>
                <a:cubicBezTo>
                  <a:pt x="798" y="233"/>
                  <a:pt x="798" y="233"/>
                  <a:pt x="798" y="233"/>
                </a:cubicBezTo>
                <a:cubicBezTo>
                  <a:pt x="801" y="233"/>
                  <a:pt x="801" y="233"/>
                  <a:pt x="801" y="233"/>
                </a:cubicBezTo>
                <a:cubicBezTo>
                  <a:pt x="801" y="231"/>
                  <a:pt x="801" y="231"/>
                  <a:pt x="801" y="231"/>
                </a:cubicBezTo>
                <a:cubicBezTo>
                  <a:pt x="802" y="226"/>
                  <a:pt x="808" y="235"/>
                  <a:pt x="808" y="227"/>
                </a:cubicBezTo>
                <a:cubicBezTo>
                  <a:pt x="809" y="224"/>
                  <a:pt x="809" y="224"/>
                  <a:pt x="809" y="224"/>
                </a:cubicBezTo>
                <a:cubicBezTo>
                  <a:pt x="812" y="224"/>
                  <a:pt x="812" y="224"/>
                  <a:pt x="812" y="224"/>
                </a:cubicBezTo>
                <a:cubicBezTo>
                  <a:pt x="811" y="225"/>
                  <a:pt x="811" y="225"/>
                  <a:pt x="811" y="225"/>
                </a:cubicBezTo>
                <a:cubicBezTo>
                  <a:pt x="812" y="225"/>
                  <a:pt x="810" y="222"/>
                  <a:pt x="812" y="226"/>
                </a:cubicBezTo>
                <a:cubicBezTo>
                  <a:pt x="814" y="224"/>
                  <a:pt x="814" y="224"/>
                  <a:pt x="814" y="224"/>
                </a:cubicBezTo>
                <a:cubicBezTo>
                  <a:pt x="813" y="223"/>
                  <a:pt x="813" y="223"/>
                  <a:pt x="813" y="223"/>
                </a:cubicBezTo>
                <a:cubicBezTo>
                  <a:pt x="821" y="216"/>
                  <a:pt x="821" y="216"/>
                  <a:pt x="821" y="216"/>
                </a:cubicBezTo>
                <a:cubicBezTo>
                  <a:pt x="824" y="215"/>
                  <a:pt x="824" y="215"/>
                  <a:pt x="824" y="215"/>
                </a:cubicBezTo>
                <a:cubicBezTo>
                  <a:pt x="826" y="212"/>
                  <a:pt x="826" y="212"/>
                  <a:pt x="826" y="212"/>
                </a:cubicBezTo>
                <a:cubicBezTo>
                  <a:pt x="828" y="213"/>
                  <a:pt x="831" y="208"/>
                  <a:pt x="833" y="212"/>
                </a:cubicBezTo>
                <a:cubicBezTo>
                  <a:pt x="833" y="206"/>
                  <a:pt x="833" y="206"/>
                  <a:pt x="833" y="206"/>
                </a:cubicBezTo>
                <a:cubicBezTo>
                  <a:pt x="834" y="203"/>
                  <a:pt x="835" y="211"/>
                  <a:pt x="839" y="203"/>
                </a:cubicBezTo>
                <a:cubicBezTo>
                  <a:pt x="841" y="203"/>
                  <a:pt x="841" y="203"/>
                  <a:pt x="841" y="203"/>
                </a:cubicBezTo>
                <a:cubicBezTo>
                  <a:pt x="841" y="204"/>
                  <a:pt x="841" y="204"/>
                  <a:pt x="841" y="204"/>
                </a:cubicBezTo>
                <a:cubicBezTo>
                  <a:pt x="843" y="203"/>
                  <a:pt x="843" y="203"/>
                  <a:pt x="843" y="203"/>
                </a:cubicBezTo>
                <a:cubicBezTo>
                  <a:pt x="841" y="201"/>
                  <a:pt x="841" y="201"/>
                  <a:pt x="841" y="201"/>
                </a:cubicBezTo>
                <a:cubicBezTo>
                  <a:pt x="841" y="199"/>
                  <a:pt x="841" y="199"/>
                  <a:pt x="841" y="199"/>
                </a:cubicBezTo>
                <a:cubicBezTo>
                  <a:pt x="846" y="198"/>
                  <a:pt x="846" y="198"/>
                  <a:pt x="846" y="198"/>
                </a:cubicBezTo>
                <a:cubicBezTo>
                  <a:pt x="846" y="196"/>
                  <a:pt x="846" y="196"/>
                  <a:pt x="846" y="196"/>
                </a:cubicBezTo>
                <a:cubicBezTo>
                  <a:pt x="851" y="198"/>
                  <a:pt x="851" y="198"/>
                  <a:pt x="851" y="198"/>
                </a:cubicBezTo>
                <a:cubicBezTo>
                  <a:pt x="852" y="197"/>
                  <a:pt x="848" y="201"/>
                  <a:pt x="853" y="197"/>
                </a:cubicBezTo>
                <a:cubicBezTo>
                  <a:pt x="850" y="194"/>
                  <a:pt x="850" y="194"/>
                  <a:pt x="850" y="194"/>
                </a:cubicBezTo>
                <a:cubicBezTo>
                  <a:pt x="859" y="189"/>
                  <a:pt x="859" y="189"/>
                  <a:pt x="859" y="189"/>
                </a:cubicBezTo>
                <a:cubicBezTo>
                  <a:pt x="859" y="185"/>
                  <a:pt x="859" y="185"/>
                  <a:pt x="859" y="185"/>
                </a:cubicBezTo>
                <a:cubicBezTo>
                  <a:pt x="865" y="183"/>
                  <a:pt x="865" y="183"/>
                  <a:pt x="865" y="183"/>
                </a:cubicBezTo>
                <a:cubicBezTo>
                  <a:pt x="866" y="180"/>
                  <a:pt x="866" y="180"/>
                  <a:pt x="866" y="180"/>
                </a:cubicBezTo>
                <a:cubicBezTo>
                  <a:pt x="872" y="177"/>
                  <a:pt x="872" y="177"/>
                  <a:pt x="872" y="177"/>
                </a:cubicBezTo>
                <a:cubicBezTo>
                  <a:pt x="879" y="178"/>
                  <a:pt x="879" y="178"/>
                  <a:pt x="879" y="178"/>
                </a:cubicBezTo>
                <a:cubicBezTo>
                  <a:pt x="880" y="178"/>
                  <a:pt x="880" y="178"/>
                  <a:pt x="880" y="178"/>
                </a:cubicBezTo>
                <a:cubicBezTo>
                  <a:pt x="879" y="181"/>
                  <a:pt x="879" y="181"/>
                  <a:pt x="879" y="181"/>
                </a:cubicBezTo>
                <a:cubicBezTo>
                  <a:pt x="875" y="180"/>
                  <a:pt x="875" y="180"/>
                  <a:pt x="875" y="180"/>
                </a:cubicBezTo>
                <a:cubicBezTo>
                  <a:pt x="872" y="182"/>
                  <a:pt x="872" y="182"/>
                  <a:pt x="872" y="182"/>
                </a:cubicBezTo>
                <a:cubicBezTo>
                  <a:pt x="874" y="188"/>
                  <a:pt x="871" y="180"/>
                  <a:pt x="879" y="183"/>
                </a:cubicBezTo>
                <a:cubicBezTo>
                  <a:pt x="879" y="184"/>
                  <a:pt x="879" y="184"/>
                  <a:pt x="879" y="184"/>
                </a:cubicBezTo>
                <a:cubicBezTo>
                  <a:pt x="880" y="185"/>
                  <a:pt x="880" y="185"/>
                  <a:pt x="880" y="185"/>
                </a:cubicBezTo>
                <a:cubicBezTo>
                  <a:pt x="881" y="185"/>
                  <a:pt x="887" y="190"/>
                  <a:pt x="882" y="182"/>
                </a:cubicBezTo>
                <a:cubicBezTo>
                  <a:pt x="887" y="182"/>
                  <a:pt x="887" y="182"/>
                  <a:pt x="887" y="182"/>
                </a:cubicBezTo>
                <a:cubicBezTo>
                  <a:pt x="885" y="183"/>
                  <a:pt x="885" y="183"/>
                  <a:pt x="885" y="183"/>
                </a:cubicBezTo>
                <a:cubicBezTo>
                  <a:pt x="884" y="187"/>
                  <a:pt x="884" y="187"/>
                  <a:pt x="884" y="187"/>
                </a:cubicBezTo>
                <a:cubicBezTo>
                  <a:pt x="883" y="187"/>
                  <a:pt x="886" y="188"/>
                  <a:pt x="882" y="187"/>
                </a:cubicBezTo>
                <a:cubicBezTo>
                  <a:pt x="881" y="188"/>
                  <a:pt x="881" y="188"/>
                  <a:pt x="881" y="188"/>
                </a:cubicBezTo>
                <a:cubicBezTo>
                  <a:pt x="882" y="191"/>
                  <a:pt x="882" y="191"/>
                  <a:pt x="882" y="191"/>
                </a:cubicBezTo>
                <a:cubicBezTo>
                  <a:pt x="882" y="194"/>
                  <a:pt x="882" y="194"/>
                  <a:pt x="882" y="194"/>
                </a:cubicBezTo>
                <a:cubicBezTo>
                  <a:pt x="881" y="194"/>
                  <a:pt x="881" y="194"/>
                  <a:pt x="881" y="194"/>
                </a:cubicBezTo>
                <a:cubicBezTo>
                  <a:pt x="881" y="197"/>
                  <a:pt x="881" y="197"/>
                  <a:pt x="881" y="197"/>
                </a:cubicBezTo>
                <a:cubicBezTo>
                  <a:pt x="883" y="199"/>
                  <a:pt x="883" y="199"/>
                  <a:pt x="883" y="199"/>
                </a:cubicBezTo>
                <a:cubicBezTo>
                  <a:pt x="886" y="193"/>
                  <a:pt x="886" y="193"/>
                  <a:pt x="886" y="193"/>
                </a:cubicBezTo>
                <a:cubicBezTo>
                  <a:pt x="891" y="195"/>
                  <a:pt x="891" y="195"/>
                  <a:pt x="891" y="195"/>
                </a:cubicBezTo>
                <a:cubicBezTo>
                  <a:pt x="889" y="198"/>
                  <a:pt x="889" y="198"/>
                  <a:pt x="889" y="198"/>
                </a:cubicBezTo>
                <a:cubicBezTo>
                  <a:pt x="884" y="198"/>
                  <a:pt x="884" y="198"/>
                  <a:pt x="884" y="198"/>
                </a:cubicBezTo>
                <a:cubicBezTo>
                  <a:pt x="884" y="199"/>
                  <a:pt x="887" y="195"/>
                  <a:pt x="884" y="200"/>
                </a:cubicBezTo>
                <a:cubicBezTo>
                  <a:pt x="882" y="198"/>
                  <a:pt x="882" y="198"/>
                  <a:pt x="882" y="198"/>
                </a:cubicBezTo>
                <a:cubicBezTo>
                  <a:pt x="876" y="201"/>
                  <a:pt x="876" y="201"/>
                  <a:pt x="876" y="201"/>
                </a:cubicBezTo>
                <a:cubicBezTo>
                  <a:pt x="873" y="201"/>
                  <a:pt x="873" y="201"/>
                  <a:pt x="873" y="201"/>
                </a:cubicBezTo>
                <a:cubicBezTo>
                  <a:pt x="873" y="205"/>
                  <a:pt x="873" y="205"/>
                  <a:pt x="873" y="205"/>
                </a:cubicBezTo>
                <a:cubicBezTo>
                  <a:pt x="869" y="206"/>
                  <a:pt x="869" y="206"/>
                  <a:pt x="869" y="206"/>
                </a:cubicBezTo>
                <a:cubicBezTo>
                  <a:pt x="867" y="208"/>
                  <a:pt x="867" y="208"/>
                  <a:pt x="867" y="208"/>
                </a:cubicBezTo>
                <a:cubicBezTo>
                  <a:pt x="861" y="209"/>
                  <a:pt x="861" y="209"/>
                  <a:pt x="861" y="209"/>
                </a:cubicBezTo>
                <a:cubicBezTo>
                  <a:pt x="861" y="211"/>
                  <a:pt x="861" y="211"/>
                  <a:pt x="861" y="211"/>
                </a:cubicBezTo>
                <a:cubicBezTo>
                  <a:pt x="852" y="216"/>
                  <a:pt x="852" y="216"/>
                  <a:pt x="852" y="216"/>
                </a:cubicBezTo>
                <a:cubicBezTo>
                  <a:pt x="854" y="212"/>
                  <a:pt x="854" y="212"/>
                  <a:pt x="854" y="212"/>
                </a:cubicBezTo>
                <a:cubicBezTo>
                  <a:pt x="855" y="212"/>
                  <a:pt x="854" y="215"/>
                  <a:pt x="851" y="213"/>
                </a:cubicBezTo>
                <a:cubicBezTo>
                  <a:pt x="851" y="212"/>
                  <a:pt x="858" y="218"/>
                  <a:pt x="851" y="210"/>
                </a:cubicBezTo>
                <a:cubicBezTo>
                  <a:pt x="846" y="212"/>
                  <a:pt x="846" y="212"/>
                  <a:pt x="846" y="212"/>
                </a:cubicBezTo>
                <a:cubicBezTo>
                  <a:pt x="845" y="213"/>
                  <a:pt x="845" y="213"/>
                  <a:pt x="845" y="213"/>
                </a:cubicBezTo>
                <a:cubicBezTo>
                  <a:pt x="851" y="214"/>
                  <a:pt x="851" y="214"/>
                  <a:pt x="851" y="214"/>
                </a:cubicBezTo>
                <a:cubicBezTo>
                  <a:pt x="847" y="219"/>
                  <a:pt x="847" y="219"/>
                  <a:pt x="847" y="219"/>
                </a:cubicBezTo>
                <a:cubicBezTo>
                  <a:pt x="847" y="221"/>
                  <a:pt x="847" y="221"/>
                  <a:pt x="847" y="221"/>
                </a:cubicBezTo>
                <a:cubicBezTo>
                  <a:pt x="851" y="220"/>
                  <a:pt x="851" y="220"/>
                  <a:pt x="851" y="220"/>
                </a:cubicBezTo>
                <a:cubicBezTo>
                  <a:pt x="848" y="223"/>
                  <a:pt x="848" y="223"/>
                  <a:pt x="848" y="223"/>
                </a:cubicBezTo>
                <a:cubicBezTo>
                  <a:pt x="844" y="224"/>
                  <a:pt x="844" y="224"/>
                  <a:pt x="844" y="224"/>
                </a:cubicBezTo>
                <a:cubicBezTo>
                  <a:pt x="839" y="222"/>
                  <a:pt x="839" y="222"/>
                  <a:pt x="839" y="222"/>
                </a:cubicBezTo>
                <a:cubicBezTo>
                  <a:pt x="841" y="220"/>
                  <a:pt x="841" y="220"/>
                  <a:pt x="841" y="220"/>
                </a:cubicBezTo>
                <a:cubicBezTo>
                  <a:pt x="843" y="218"/>
                  <a:pt x="843" y="218"/>
                  <a:pt x="843" y="218"/>
                </a:cubicBezTo>
                <a:cubicBezTo>
                  <a:pt x="841" y="218"/>
                  <a:pt x="841" y="218"/>
                  <a:pt x="841" y="218"/>
                </a:cubicBezTo>
                <a:cubicBezTo>
                  <a:pt x="831" y="225"/>
                  <a:pt x="831" y="225"/>
                  <a:pt x="831" y="225"/>
                </a:cubicBezTo>
                <a:cubicBezTo>
                  <a:pt x="829" y="225"/>
                  <a:pt x="842" y="223"/>
                  <a:pt x="827" y="227"/>
                </a:cubicBezTo>
                <a:cubicBezTo>
                  <a:pt x="821" y="234"/>
                  <a:pt x="821" y="234"/>
                  <a:pt x="821" y="234"/>
                </a:cubicBezTo>
                <a:cubicBezTo>
                  <a:pt x="808" y="242"/>
                  <a:pt x="808" y="242"/>
                  <a:pt x="808" y="242"/>
                </a:cubicBezTo>
                <a:cubicBezTo>
                  <a:pt x="807" y="243"/>
                  <a:pt x="807" y="243"/>
                  <a:pt x="807" y="243"/>
                </a:cubicBezTo>
                <a:cubicBezTo>
                  <a:pt x="808" y="242"/>
                  <a:pt x="808" y="244"/>
                  <a:pt x="809" y="243"/>
                </a:cubicBezTo>
                <a:cubicBezTo>
                  <a:pt x="793" y="254"/>
                  <a:pt x="793" y="254"/>
                  <a:pt x="793" y="254"/>
                </a:cubicBezTo>
                <a:cubicBezTo>
                  <a:pt x="791" y="255"/>
                  <a:pt x="791" y="255"/>
                  <a:pt x="791" y="255"/>
                </a:cubicBezTo>
                <a:cubicBezTo>
                  <a:pt x="792" y="259"/>
                  <a:pt x="792" y="259"/>
                  <a:pt x="792" y="259"/>
                </a:cubicBezTo>
                <a:cubicBezTo>
                  <a:pt x="793" y="259"/>
                  <a:pt x="787" y="261"/>
                  <a:pt x="793" y="258"/>
                </a:cubicBezTo>
                <a:cubicBezTo>
                  <a:pt x="793" y="256"/>
                  <a:pt x="793" y="256"/>
                  <a:pt x="793" y="256"/>
                </a:cubicBezTo>
                <a:cubicBezTo>
                  <a:pt x="793" y="255"/>
                  <a:pt x="786" y="262"/>
                  <a:pt x="797" y="256"/>
                </a:cubicBezTo>
                <a:cubicBezTo>
                  <a:pt x="797" y="254"/>
                  <a:pt x="797" y="254"/>
                  <a:pt x="797" y="254"/>
                </a:cubicBezTo>
                <a:cubicBezTo>
                  <a:pt x="806" y="250"/>
                  <a:pt x="806" y="250"/>
                  <a:pt x="806" y="250"/>
                </a:cubicBezTo>
                <a:cubicBezTo>
                  <a:pt x="812" y="242"/>
                  <a:pt x="812" y="242"/>
                  <a:pt x="812" y="242"/>
                </a:cubicBezTo>
                <a:cubicBezTo>
                  <a:pt x="824" y="234"/>
                  <a:pt x="824" y="234"/>
                  <a:pt x="824" y="234"/>
                </a:cubicBezTo>
                <a:cubicBezTo>
                  <a:pt x="823" y="234"/>
                  <a:pt x="823" y="234"/>
                  <a:pt x="823" y="234"/>
                </a:cubicBezTo>
                <a:cubicBezTo>
                  <a:pt x="829" y="231"/>
                  <a:pt x="829" y="231"/>
                  <a:pt x="829" y="231"/>
                </a:cubicBezTo>
                <a:cubicBezTo>
                  <a:pt x="831" y="227"/>
                  <a:pt x="831" y="227"/>
                  <a:pt x="831" y="227"/>
                </a:cubicBezTo>
                <a:cubicBezTo>
                  <a:pt x="837" y="224"/>
                  <a:pt x="837" y="224"/>
                  <a:pt x="837" y="224"/>
                </a:cubicBezTo>
                <a:cubicBezTo>
                  <a:pt x="838" y="227"/>
                  <a:pt x="846" y="216"/>
                  <a:pt x="837" y="229"/>
                </a:cubicBezTo>
                <a:cubicBezTo>
                  <a:pt x="838" y="229"/>
                  <a:pt x="838" y="229"/>
                  <a:pt x="838" y="229"/>
                </a:cubicBezTo>
                <a:cubicBezTo>
                  <a:pt x="837" y="231"/>
                  <a:pt x="837" y="231"/>
                  <a:pt x="837" y="231"/>
                </a:cubicBezTo>
                <a:cubicBezTo>
                  <a:pt x="834" y="232"/>
                  <a:pt x="834" y="232"/>
                  <a:pt x="834" y="232"/>
                </a:cubicBezTo>
                <a:cubicBezTo>
                  <a:pt x="829" y="231"/>
                  <a:pt x="829" y="231"/>
                  <a:pt x="829" y="231"/>
                </a:cubicBezTo>
                <a:cubicBezTo>
                  <a:pt x="827" y="233"/>
                  <a:pt x="827" y="233"/>
                  <a:pt x="827" y="233"/>
                </a:cubicBezTo>
                <a:cubicBezTo>
                  <a:pt x="830" y="235"/>
                  <a:pt x="830" y="235"/>
                  <a:pt x="830" y="235"/>
                </a:cubicBezTo>
                <a:cubicBezTo>
                  <a:pt x="833" y="235"/>
                  <a:pt x="833" y="235"/>
                  <a:pt x="833" y="235"/>
                </a:cubicBezTo>
                <a:cubicBezTo>
                  <a:pt x="823" y="238"/>
                  <a:pt x="823" y="238"/>
                  <a:pt x="823" y="238"/>
                </a:cubicBezTo>
                <a:cubicBezTo>
                  <a:pt x="823" y="240"/>
                  <a:pt x="823" y="240"/>
                  <a:pt x="823" y="240"/>
                </a:cubicBezTo>
                <a:cubicBezTo>
                  <a:pt x="822" y="241"/>
                  <a:pt x="830" y="241"/>
                  <a:pt x="821" y="240"/>
                </a:cubicBezTo>
                <a:cubicBezTo>
                  <a:pt x="814" y="242"/>
                  <a:pt x="814" y="242"/>
                  <a:pt x="814" y="242"/>
                </a:cubicBezTo>
                <a:cubicBezTo>
                  <a:pt x="818" y="243"/>
                  <a:pt x="818" y="243"/>
                  <a:pt x="818" y="243"/>
                </a:cubicBezTo>
                <a:cubicBezTo>
                  <a:pt x="818" y="244"/>
                  <a:pt x="818" y="245"/>
                  <a:pt x="816" y="244"/>
                </a:cubicBezTo>
                <a:cubicBezTo>
                  <a:pt x="817" y="244"/>
                  <a:pt x="820" y="241"/>
                  <a:pt x="817" y="247"/>
                </a:cubicBezTo>
                <a:cubicBezTo>
                  <a:pt x="818" y="246"/>
                  <a:pt x="822" y="242"/>
                  <a:pt x="813" y="246"/>
                </a:cubicBezTo>
                <a:cubicBezTo>
                  <a:pt x="812" y="246"/>
                  <a:pt x="812" y="246"/>
                  <a:pt x="812" y="246"/>
                </a:cubicBezTo>
                <a:cubicBezTo>
                  <a:pt x="815" y="248"/>
                  <a:pt x="815" y="248"/>
                  <a:pt x="815" y="248"/>
                </a:cubicBezTo>
                <a:cubicBezTo>
                  <a:pt x="810" y="248"/>
                  <a:pt x="810" y="248"/>
                  <a:pt x="810" y="248"/>
                </a:cubicBezTo>
                <a:cubicBezTo>
                  <a:pt x="803" y="254"/>
                  <a:pt x="803" y="254"/>
                  <a:pt x="803" y="254"/>
                </a:cubicBezTo>
                <a:cubicBezTo>
                  <a:pt x="803" y="255"/>
                  <a:pt x="803" y="255"/>
                  <a:pt x="803" y="255"/>
                </a:cubicBezTo>
                <a:cubicBezTo>
                  <a:pt x="802" y="255"/>
                  <a:pt x="802" y="255"/>
                  <a:pt x="802" y="255"/>
                </a:cubicBezTo>
                <a:cubicBezTo>
                  <a:pt x="800" y="256"/>
                  <a:pt x="795" y="255"/>
                  <a:pt x="798" y="259"/>
                </a:cubicBezTo>
                <a:cubicBezTo>
                  <a:pt x="795" y="261"/>
                  <a:pt x="795" y="261"/>
                  <a:pt x="795" y="261"/>
                </a:cubicBezTo>
                <a:cubicBezTo>
                  <a:pt x="795" y="263"/>
                  <a:pt x="795" y="263"/>
                  <a:pt x="795" y="263"/>
                </a:cubicBezTo>
                <a:cubicBezTo>
                  <a:pt x="792" y="263"/>
                  <a:pt x="792" y="263"/>
                  <a:pt x="792" y="263"/>
                </a:cubicBezTo>
                <a:cubicBezTo>
                  <a:pt x="792" y="264"/>
                  <a:pt x="792" y="264"/>
                  <a:pt x="792" y="264"/>
                </a:cubicBezTo>
                <a:cubicBezTo>
                  <a:pt x="785" y="269"/>
                  <a:pt x="785" y="269"/>
                  <a:pt x="785" y="269"/>
                </a:cubicBezTo>
                <a:cubicBezTo>
                  <a:pt x="784" y="272"/>
                  <a:pt x="784" y="272"/>
                  <a:pt x="784" y="272"/>
                </a:cubicBezTo>
                <a:cubicBezTo>
                  <a:pt x="776" y="276"/>
                  <a:pt x="776" y="276"/>
                  <a:pt x="776" y="276"/>
                </a:cubicBezTo>
                <a:cubicBezTo>
                  <a:pt x="775" y="277"/>
                  <a:pt x="775" y="277"/>
                  <a:pt x="775" y="277"/>
                </a:cubicBezTo>
                <a:cubicBezTo>
                  <a:pt x="777" y="278"/>
                  <a:pt x="777" y="278"/>
                  <a:pt x="777" y="278"/>
                </a:cubicBezTo>
                <a:cubicBezTo>
                  <a:pt x="775" y="278"/>
                  <a:pt x="775" y="278"/>
                  <a:pt x="775" y="278"/>
                </a:cubicBezTo>
                <a:cubicBezTo>
                  <a:pt x="758" y="290"/>
                  <a:pt x="758" y="290"/>
                  <a:pt x="758" y="290"/>
                </a:cubicBezTo>
                <a:cubicBezTo>
                  <a:pt x="754" y="294"/>
                  <a:pt x="754" y="294"/>
                  <a:pt x="754" y="294"/>
                </a:cubicBezTo>
                <a:cubicBezTo>
                  <a:pt x="747" y="298"/>
                  <a:pt x="747" y="298"/>
                  <a:pt x="747" y="298"/>
                </a:cubicBezTo>
                <a:cubicBezTo>
                  <a:pt x="745" y="300"/>
                  <a:pt x="745" y="300"/>
                  <a:pt x="745" y="300"/>
                </a:cubicBezTo>
                <a:cubicBezTo>
                  <a:pt x="746" y="301"/>
                  <a:pt x="746" y="301"/>
                  <a:pt x="746" y="301"/>
                </a:cubicBezTo>
                <a:cubicBezTo>
                  <a:pt x="747" y="300"/>
                  <a:pt x="747" y="300"/>
                  <a:pt x="747" y="300"/>
                </a:cubicBezTo>
                <a:cubicBezTo>
                  <a:pt x="748" y="301"/>
                  <a:pt x="748" y="301"/>
                  <a:pt x="748" y="301"/>
                </a:cubicBezTo>
                <a:cubicBezTo>
                  <a:pt x="763" y="293"/>
                  <a:pt x="763" y="293"/>
                  <a:pt x="763" y="293"/>
                </a:cubicBezTo>
                <a:cubicBezTo>
                  <a:pt x="766" y="293"/>
                  <a:pt x="766" y="293"/>
                  <a:pt x="766" y="293"/>
                </a:cubicBezTo>
                <a:cubicBezTo>
                  <a:pt x="784" y="281"/>
                  <a:pt x="784" y="281"/>
                  <a:pt x="784" y="281"/>
                </a:cubicBezTo>
                <a:cubicBezTo>
                  <a:pt x="784" y="278"/>
                  <a:pt x="787" y="284"/>
                  <a:pt x="787" y="280"/>
                </a:cubicBezTo>
                <a:cubicBezTo>
                  <a:pt x="802" y="271"/>
                  <a:pt x="802" y="271"/>
                  <a:pt x="802" y="271"/>
                </a:cubicBezTo>
                <a:cubicBezTo>
                  <a:pt x="793" y="280"/>
                  <a:pt x="793" y="280"/>
                  <a:pt x="793" y="280"/>
                </a:cubicBezTo>
                <a:cubicBezTo>
                  <a:pt x="790" y="283"/>
                  <a:pt x="790" y="283"/>
                  <a:pt x="790" y="283"/>
                </a:cubicBezTo>
                <a:cubicBezTo>
                  <a:pt x="799" y="282"/>
                  <a:pt x="799" y="282"/>
                  <a:pt x="799" y="282"/>
                </a:cubicBezTo>
                <a:cubicBezTo>
                  <a:pt x="800" y="281"/>
                  <a:pt x="801" y="287"/>
                  <a:pt x="802" y="279"/>
                </a:cubicBezTo>
                <a:cubicBezTo>
                  <a:pt x="805" y="281"/>
                  <a:pt x="805" y="281"/>
                  <a:pt x="805" y="281"/>
                </a:cubicBezTo>
                <a:cubicBezTo>
                  <a:pt x="797" y="286"/>
                  <a:pt x="797" y="286"/>
                  <a:pt x="797" y="286"/>
                </a:cubicBezTo>
                <a:cubicBezTo>
                  <a:pt x="797" y="287"/>
                  <a:pt x="797" y="287"/>
                  <a:pt x="797" y="287"/>
                </a:cubicBezTo>
                <a:cubicBezTo>
                  <a:pt x="793" y="290"/>
                  <a:pt x="793" y="290"/>
                  <a:pt x="793" y="290"/>
                </a:cubicBezTo>
                <a:cubicBezTo>
                  <a:pt x="793" y="291"/>
                  <a:pt x="793" y="291"/>
                  <a:pt x="793" y="291"/>
                </a:cubicBezTo>
                <a:cubicBezTo>
                  <a:pt x="792" y="290"/>
                  <a:pt x="792" y="290"/>
                  <a:pt x="792" y="290"/>
                </a:cubicBezTo>
                <a:cubicBezTo>
                  <a:pt x="790" y="290"/>
                  <a:pt x="790" y="290"/>
                  <a:pt x="790" y="290"/>
                </a:cubicBezTo>
                <a:cubicBezTo>
                  <a:pt x="789" y="292"/>
                  <a:pt x="789" y="292"/>
                  <a:pt x="789" y="292"/>
                </a:cubicBezTo>
                <a:cubicBezTo>
                  <a:pt x="790" y="292"/>
                  <a:pt x="790" y="292"/>
                  <a:pt x="790" y="292"/>
                </a:cubicBezTo>
                <a:cubicBezTo>
                  <a:pt x="790" y="294"/>
                  <a:pt x="790" y="294"/>
                  <a:pt x="790" y="294"/>
                </a:cubicBezTo>
                <a:cubicBezTo>
                  <a:pt x="785" y="296"/>
                  <a:pt x="798" y="298"/>
                  <a:pt x="785" y="295"/>
                </a:cubicBezTo>
                <a:cubicBezTo>
                  <a:pt x="783" y="299"/>
                  <a:pt x="783" y="299"/>
                  <a:pt x="783" y="299"/>
                </a:cubicBezTo>
                <a:cubicBezTo>
                  <a:pt x="784" y="301"/>
                  <a:pt x="784" y="301"/>
                  <a:pt x="784" y="301"/>
                </a:cubicBezTo>
                <a:cubicBezTo>
                  <a:pt x="785" y="301"/>
                  <a:pt x="788" y="302"/>
                  <a:pt x="787" y="298"/>
                </a:cubicBezTo>
                <a:cubicBezTo>
                  <a:pt x="788" y="299"/>
                  <a:pt x="790" y="298"/>
                  <a:pt x="791" y="298"/>
                </a:cubicBezTo>
                <a:cubicBezTo>
                  <a:pt x="790" y="297"/>
                  <a:pt x="790" y="297"/>
                  <a:pt x="790" y="297"/>
                </a:cubicBezTo>
                <a:cubicBezTo>
                  <a:pt x="789" y="298"/>
                  <a:pt x="789" y="298"/>
                  <a:pt x="789" y="298"/>
                </a:cubicBezTo>
                <a:cubicBezTo>
                  <a:pt x="790" y="295"/>
                  <a:pt x="780" y="302"/>
                  <a:pt x="793" y="296"/>
                </a:cubicBezTo>
                <a:cubicBezTo>
                  <a:pt x="791" y="301"/>
                  <a:pt x="791" y="301"/>
                  <a:pt x="791" y="301"/>
                </a:cubicBezTo>
                <a:cubicBezTo>
                  <a:pt x="798" y="302"/>
                  <a:pt x="798" y="302"/>
                  <a:pt x="798" y="302"/>
                </a:cubicBezTo>
                <a:cubicBezTo>
                  <a:pt x="794" y="301"/>
                  <a:pt x="800" y="308"/>
                  <a:pt x="798" y="299"/>
                </a:cubicBezTo>
                <a:cubicBezTo>
                  <a:pt x="795" y="299"/>
                  <a:pt x="795" y="299"/>
                  <a:pt x="795" y="299"/>
                </a:cubicBezTo>
                <a:cubicBezTo>
                  <a:pt x="796" y="297"/>
                  <a:pt x="800" y="296"/>
                  <a:pt x="801" y="300"/>
                </a:cubicBezTo>
                <a:cubicBezTo>
                  <a:pt x="809" y="298"/>
                  <a:pt x="809" y="298"/>
                  <a:pt x="809" y="298"/>
                </a:cubicBezTo>
                <a:cubicBezTo>
                  <a:pt x="810" y="294"/>
                  <a:pt x="810" y="294"/>
                  <a:pt x="810" y="294"/>
                </a:cubicBezTo>
                <a:cubicBezTo>
                  <a:pt x="810" y="296"/>
                  <a:pt x="810" y="296"/>
                  <a:pt x="810" y="296"/>
                </a:cubicBezTo>
                <a:cubicBezTo>
                  <a:pt x="819" y="297"/>
                  <a:pt x="819" y="297"/>
                  <a:pt x="819" y="297"/>
                </a:cubicBezTo>
                <a:cubicBezTo>
                  <a:pt x="820" y="295"/>
                  <a:pt x="820" y="295"/>
                  <a:pt x="820" y="295"/>
                </a:cubicBezTo>
                <a:cubicBezTo>
                  <a:pt x="824" y="295"/>
                  <a:pt x="824" y="295"/>
                  <a:pt x="824" y="295"/>
                </a:cubicBezTo>
                <a:cubicBezTo>
                  <a:pt x="824" y="292"/>
                  <a:pt x="824" y="292"/>
                  <a:pt x="824" y="292"/>
                </a:cubicBezTo>
                <a:cubicBezTo>
                  <a:pt x="827" y="289"/>
                  <a:pt x="825" y="295"/>
                  <a:pt x="827" y="295"/>
                </a:cubicBezTo>
                <a:cubicBezTo>
                  <a:pt x="829" y="294"/>
                  <a:pt x="829" y="294"/>
                  <a:pt x="829" y="294"/>
                </a:cubicBezTo>
                <a:cubicBezTo>
                  <a:pt x="831" y="295"/>
                  <a:pt x="831" y="295"/>
                  <a:pt x="831" y="295"/>
                </a:cubicBezTo>
                <a:cubicBezTo>
                  <a:pt x="833" y="292"/>
                  <a:pt x="833" y="292"/>
                  <a:pt x="833" y="292"/>
                </a:cubicBezTo>
                <a:cubicBezTo>
                  <a:pt x="844" y="291"/>
                  <a:pt x="844" y="291"/>
                  <a:pt x="844" y="291"/>
                </a:cubicBezTo>
                <a:cubicBezTo>
                  <a:pt x="844" y="290"/>
                  <a:pt x="844" y="290"/>
                  <a:pt x="844" y="290"/>
                </a:cubicBezTo>
                <a:cubicBezTo>
                  <a:pt x="847" y="291"/>
                  <a:pt x="847" y="291"/>
                  <a:pt x="847" y="291"/>
                </a:cubicBezTo>
                <a:cubicBezTo>
                  <a:pt x="851" y="289"/>
                  <a:pt x="851" y="289"/>
                  <a:pt x="851" y="289"/>
                </a:cubicBezTo>
                <a:cubicBezTo>
                  <a:pt x="860" y="288"/>
                  <a:pt x="860" y="288"/>
                  <a:pt x="860" y="288"/>
                </a:cubicBezTo>
                <a:cubicBezTo>
                  <a:pt x="862" y="286"/>
                  <a:pt x="862" y="286"/>
                  <a:pt x="862" y="286"/>
                </a:cubicBezTo>
                <a:cubicBezTo>
                  <a:pt x="861" y="286"/>
                  <a:pt x="859" y="289"/>
                  <a:pt x="865" y="287"/>
                </a:cubicBezTo>
                <a:cubicBezTo>
                  <a:pt x="866" y="286"/>
                  <a:pt x="866" y="286"/>
                  <a:pt x="866" y="286"/>
                </a:cubicBezTo>
                <a:cubicBezTo>
                  <a:pt x="867" y="287"/>
                  <a:pt x="867" y="287"/>
                  <a:pt x="867" y="287"/>
                </a:cubicBezTo>
                <a:cubicBezTo>
                  <a:pt x="863" y="289"/>
                  <a:pt x="863" y="289"/>
                  <a:pt x="863" y="289"/>
                </a:cubicBezTo>
                <a:cubicBezTo>
                  <a:pt x="863" y="291"/>
                  <a:pt x="863" y="291"/>
                  <a:pt x="863" y="291"/>
                </a:cubicBezTo>
                <a:cubicBezTo>
                  <a:pt x="868" y="291"/>
                  <a:pt x="868" y="291"/>
                  <a:pt x="868" y="291"/>
                </a:cubicBezTo>
                <a:cubicBezTo>
                  <a:pt x="871" y="287"/>
                  <a:pt x="871" y="287"/>
                  <a:pt x="871" y="287"/>
                </a:cubicBezTo>
                <a:cubicBezTo>
                  <a:pt x="869" y="286"/>
                  <a:pt x="869" y="286"/>
                  <a:pt x="869" y="286"/>
                </a:cubicBezTo>
                <a:cubicBezTo>
                  <a:pt x="880" y="283"/>
                  <a:pt x="880" y="283"/>
                  <a:pt x="880" y="283"/>
                </a:cubicBezTo>
                <a:cubicBezTo>
                  <a:pt x="880" y="283"/>
                  <a:pt x="880" y="283"/>
                  <a:pt x="880" y="283"/>
                </a:cubicBezTo>
                <a:cubicBezTo>
                  <a:pt x="882" y="281"/>
                  <a:pt x="882" y="281"/>
                  <a:pt x="882" y="281"/>
                </a:cubicBezTo>
                <a:cubicBezTo>
                  <a:pt x="884" y="282"/>
                  <a:pt x="884" y="282"/>
                  <a:pt x="884" y="282"/>
                </a:cubicBezTo>
                <a:cubicBezTo>
                  <a:pt x="886" y="284"/>
                  <a:pt x="888" y="281"/>
                  <a:pt x="890" y="282"/>
                </a:cubicBezTo>
                <a:cubicBezTo>
                  <a:pt x="890" y="283"/>
                  <a:pt x="892" y="281"/>
                  <a:pt x="890" y="283"/>
                </a:cubicBezTo>
                <a:cubicBezTo>
                  <a:pt x="890" y="283"/>
                  <a:pt x="891" y="283"/>
                  <a:pt x="891" y="283"/>
                </a:cubicBezTo>
                <a:cubicBezTo>
                  <a:pt x="892" y="280"/>
                  <a:pt x="892" y="280"/>
                  <a:pt x="892" y="280"/>
                </a:cubicBezTo>
                <a:cubicBezTo>
                  <a:pt x="899" y="279"/>
                  <a:pt x="899" y="279"/>
                  <a:pt x="899" y="279"/>
                </a:cubicBezTo>
                <a:cubicBezTo>
                  <a:pt x="899" y="275"/>
                  <a:pt x="899" y="275"/>
                  <a:pt x="899" y="275"/>
                </a:cubicBezTo>
                <a:cubicBezTo>
                  <a:pt x="904" y="278"/>
                  <a:pt x="904" y="278"/>
                  <a:pt x="904" y="278"/>
                </a:cubicBezTo>
                <a:cubicBezTo>
                  <a:pt x="909" y="277"/>
                  <a:pt x="909" y="277"/>
                  <a:pt x="909" y="277"/>
                </a:cubicBezTo>
                <a:cubicBezTo>
                  <a:pt x="908" y="275"/>
                  <a:pt x="908" y="275"/>
                  <a:pt x="908" y="275"/>
                </a:cubicBezTo>
                <a:cubicBezTo>
                  <a:pt x="911" y="271"/>
                  <a:pt x="911" y="271"/>
                  <a:pt x="911" y="271"/>
                </a:cubicBezTo>
                <a:cubicBezTo>
                  <a:pt x="913" y="271"/>
                  <a:pt x="913" y="271"/>
                  <a:pt x="913" y="271"/>
                </a:cubicBezTo>
                <a:cubicBezTo>
                  <a:pt x="916" y="271"/>
                  <a:pt x="916" y="271"/>
                  <a:pt x="916" y="271"/>
                </a:cubicBezTo>
                <a:cubicBezTo>
                  <a:pt x="920" y="268"/>
                  <a:pt x="920" y="268"/>
                  <a:pt x="920" y="268"/>
                </a:cubicBezTo>
                <a:cubicBezTo>
                  <a:pt x="921" y="271"/>
                  <a:pt x="921" y="271"/>
                  <a:pt x="921" y="271"/>
                </a:cubicBezTo>
                <a:cubicBezTo>
                  <a:pt x="925" y="271"/>
                  <a:pt x="925" y="271"/>
                  <a:pt x="925" y="271"/>
                </a:cubicBezTo>
                <a:cubicBezTo>
                  <a:pt x="926" y="272"/>
                  <a:pt x="919" y="273"/>
                  <a:pt x="926" y="268"/>
                </a:cubicBezTo>
                <a:cubicBezTo>
                  <a:pt x="923" y="267"/>
                  <a:pt x="923" y="267"/>
                  <a:pt x="923" y="267"/>
                </a:cubicBezTo>
                <a:cubicBezTo>
                  <a:pt x="923" y="267"/>
                  <a:pt x="920" y="268"/>
                  <a:pt x="924" y="266"/>
                </a:cubicBezTo>
                <a:cubicBezTo>
                  <a:pt x="920" y="266"/>
                  <a:pt x="920" y="266"/>
                  <a:pt x="920" y="266"/>
                </a:cubicBezTo>
                <a:cubicBezTo>
                  <a:pt x="920" y="262"/>
                  <a:pt x="920" y="262"/>
                  <a:pt x="920" y="262"/>
                </a:cubicBezTo>
                <a:cubicBezTo>
                  <a:pt x="922" y="260"/>
                  <a:pt x="922" y="260"/>
                  <a:pt x="922" y="260"/>
                </a:cubicBezTo>
                <a:cubicBezTo>
                  <a:pt x="928" y="261"/>
                  <a:pt x="928" y="261"/>
                  <a:pt x="928" y="261"/>
                </a:cubicBezTo>
                <a:cubicBezTo>
                  <a:pt x="934" y="257"/>
                  <a:pt x="934" y="257"/>
                  <a:pt x="934" y="257"/>
                </a:cubicBezTo>
                <a:cubicBezTo>
                  <a:pt x="935" y="258"/>
                  <a:pt x="937" y="256"/>
                  <a:pt x="939" y="255"/>
                </a:cubicBezTo>
                <a:cubicBezTo>
                  <a:pt x="940" y="256"/>
                  <a:pt x="940" y="256"/>
                  <a:pt x="940" y="256"/>
                </a:cubicBezTo>
                <a:cubicBezTo>
                  <a:pt x="944" y="252"/>
                  <a:pt x="944" y="252"/>
                  <a:pt x="944" y="252"/>
                </a:cubicBezTo>
                <a:cubicBezTo>
                  <a:pt x="945" y="250"/>
                  <a:pt x="945" y="250"/>
                  <a:pt x="945" y="250"/>
                </a:cubicBezTo>
                <a:cubicBezTo>
                  <a:pt x="947" y="248"/>
                  <a:pt x="947" y="248"/>
                  <a:pt x="947" y="248"/>
                </a:cubicBezTo>
                <a:cubicBezTo>
                  <a:pt x="955" y="246"/>
                  <a:pt x="955" y="246"/>
                  <a:pt x="955" y="246"/>
                </a:cubicBezTo>
                <a:cubicBezTo>
                  <a:pt x="954" y="245"/>
                  <a:pt x="957" y="242"/>
                  <a:pt x="952" y="243"/>
                </a:cubicBezTo>
                <a:cubicBezTo>
                  <a:pt x="957" y="241"/>
                  <a:pt x="957" y="241"/>
                  <a:pt x="957" y="241"/>
                </a:cubicBezTo>
                <a:cubicBezTo>
                  <a:pt x="956" y="240"/>
                  <a:pt x="956" y="240"/>
                  <a:pt x="956" y="240"/>
                </a:cubicBezTo>
                <a:cubicBezTo>
                  <a:pt x="959" y="239"/>
                  <a:pt x="959" y="239"/>
                  <a:pt x="959" y="239"/>
                </a:cubicBezTo>
                <a:cubicBezTo>
                  <a:pt x="968" y="230"/>
                  <a:pt x="968" y="230"/>
                  <a:pt x="968" y="230"/>
                </a:cubicBezTo>
                <a:cubicBezTo>
                  <a:pt x="968" y="229"/>
                  <a:pt x="965" y="231"/>
                  <a:pt x="968" y="227"/>
                </a:cubicBezTo>
                <a:cubicBezTo>
                  <a:pt x="973" y="229"/>
                  <a:pt x="973" y="229"/>
                  <a:pt x="973" y="229"/>
                </a:cubicBezTo>
                <a:cubicBezTo>
                  <a:pt x="977" y="223"/>
                  <a:pt x="977" y="223"/>
                  <a:pt x="977" y="223"/>
                </a:cubicBezTo>
                <a:cubicBezTo>
                  <a:pt x="973" y="222"/>
                  <a:pt x="973" y="222"/>
                  <a:pt x="973" y="222"/>
                </a:cubicBezTo>
                <a:cubicBezTo>
                  <a:pt x="973" y="222"/>
                  <a:pt x="977" y="222"/>
                  <a:pt x="972" y="220"/>
                </a:cubicBezTo>
                <a:cubicBezTo>
                  <a:pt x="981" y="212"/>
                  <a:pt x="981" y="212"/>
                  <a:pt x="981" y="212"/>
                </a:cubicBezTo>
                <a:cubicBezTo>
                  <a:pt x="981" y="215"/>
                  <a:pt x="981" y="215"/>
                  <a:pt x="981" y="215"/>
                </a:cubicBezTo>
                <a:cubicBezTo>
                  <a:pt x="988" y="214"/>
                  <a:pt x="988" y="214"/>
                  <a:pt x="988" y="214"/>
                </a:cubicBezTo>
                <a:cubicBezTo>
                  <a:pt x="989" y="215"/>
                  <a:pt x="982" y="217"/>
                  <a:pt x="991" y="215"/>
                </a:cubicBezTo>
                <a:cubicBezTo>
                  <a:pt x="989" y="210"/>
                  <a:pt x="989" y="210"/>
                  <a:pt x="989" y="210"/>
                </a:cubicBezTo>
                <a:cubicBezTo>
                  <a:pt x="987" y="211"/>
                  <a:pt x="987" y="211"/>
                  <a:pt x="987" y="211"/>
                </a:cubicBezTo>
                <a:cubicBezTo>
                  <a:pt x="986" y="211"/>
                  <a:pt x="986" y="211"/>
                  <a:pt x="986" y="211"/>
                </a:cubicBezTo>
                <a:cubicBezTo>
                  <a:pt x="989" y="207"/>
                  <a:pt x="989" y="207"/>
                  <a:pt x="989" y="207"/>
                </a:cubicBezTo>
                <a:cubicBezTo>
                  <a:pt x="992" y="208"/>
                  <a:pt x="992" y="208"/>
                  <a:pt x="992" y="208"/>
                </a:cubicBezTo>
                <a:cubicBezTo>
                  <a:pt x="997" y="210"/>
                  <a:pt x="997" y="210"/>
                  <a:pt x="997" y="210"/>
                </a:cubicBezTo>
                <a:cubicBezTo>
                  <a:pt x="998" y="209"/>
                  <a:pt x="998" y="209"/>
                  <a:pt x="998" y="209"/>
                </a:cubicBezTo>
                <a:cubicBezTo>
                  <a:pt x="994" y="206"/>
                  <a:pt x="994" y="206"/>
                  <a:pt x="994" y="206"/>
                </a:cubicBezTo>
                <a:cubicBezTo>
                  <a:pt x="1002" y="200"/>
                  <a:pt x="1002" y="200"/>
                  <a:pt x="1002" y="200"/>
                </a:cubicBezTo>
                <a:cubicBezTo>
                  <a:pt x="1001" y="198"/>
                  <a:pt x="1001" y="198"/>
                  <a:pt x="1001" y="198"/>
                </a:cubicBezTo>
                <a:cubicBezTo>
                  <a:pt x="998" y="198"/>
                  <a:pt x="998" y="198"/>
                  <a:pt x="998" y="198"/>
                </a:cubicBezTo>
                <a:cubicBezTo>
                  <a:pt x="997" y="198"/>
                  <a:pt x="997" y="198"/>
                  <a:pt x="997" y="198"/>
                </a:cubicBezTo>
                <a:cubicBezTo>
                  <a:pt x="1002" y="194"/>
                  <a:pt x="1002" y="194"/>
                  <a:pt x="1002" y="194"/>
                </a:cubicBezTo>
                <a:cubicBezTo>
                  <a:pt x="1004" y="196"/>
                  <a:pt x="997" y="195"/>
                  <a:pt x="1004" y="197"/>
                </a:cubicBezTo>
                <a:cubicBezTo>
                  <a:pt x="1010" y="194"/>
                  <a:pt x="1010" y="194"/>
                  <a:pt x="1010" y="194"/>
                </a:cubicBezTo>
                <a:cubicBezTo>
                  <a:pt x="1008" y="190"/>
                  <a:pt x="1008" y="190"/>
                  <a:pt x="1008" y="190"/>
                </a:cubicBezTo>
                <a:cubicBezTo>
                  <a:pt x="1011" y="187"/>
                  <a:pt x="1011" y="187"/>
                  <a:pt x="1011" y="187"/>
                </a:cubicBezTo>
                <a:cubicBezTo>
                  <a:pt x="1009" y="184"/>
                  <a:pt x="1009" y="184"/>
                  <a:pt x="1009" y="184"/>
                </a:cubicBezTo>
                <a:cubicBezTo>
                  <a:pt x="1009" y="182"/>
                  <a:pt x="1009" y="182"/>
                  <a:pt x="1009" y="182"/>
                </a:cubicBezTo>
                <a:cubicBezTo>
                  <a:pt x="1010" y="184"/>
                  <a:pt x="1010" y="184"/>
                  <a:pt x="1010" y="184"/>
                </a:cubicBezTo>
                <a:cubicBezTo>
                  <a:pt x="1013" y="178"/>
                  <a:pt x="1014" y="188"/>
                  <a:pt x="1022" y="181"/>
                </a:cubicBezTo>
                <a:cubicBezTo>
                  <a:pt x="1023" y="180"/>
                  <a:pt x="1023" y="180"/>
                  <a:pt x="1023" y="180"/>
                </a:cubicBezTo>
                <a:cubicBezTo>
                  <a:pt x="1020" y="177"/>
                  <a:pt x="1020" y="177"/>
                  <a:pt x="1020" y="177"/>
                </a:cubicBezTo>
                <a:cubicBezTo>
                  <a:pt x="1018" y="180"/>
                  <a:pt x="1018" y="180"/>
                  <a:pt x="1018" y="180"/>
                </a:cubicBezTo>
                <a:cubicBezTo>
                  <a:pt x="1018" y="177"/>
                  <a:pt x="1018" y="177"/>
                  <a:pt x="1018" y="177"/>
                </a:cubicBezTo>
                <a:cubicBezTo>
                  <a:pt x="1024" y="174"/>
                  <a:pt x="1024" y="174"/>
                  <a:pt x="1024" y="174"/>
                </a:cubicBezTo>
                <a:cubicBezTo>
                  <a:pt x="1025" y="175"/>
                  <a:pt x="1025" y="175"/>
                  <a:pt x="1025" y="175"/>
                </a:cubicBezTo>
                <a:cubicBezTo>
                  <a:pt x="1025" y="172"/>
                  <a:pt x="1025" y="172"/>
                  <a:pt x="1025" y="172"/>
                </a:cubicBezTo>
                <a:cubicBezTo>
                  <a:pt x="1031" y="173"/>
                  <a:pt x="1031" y="173"/>
                  <a:pt x="1031" y="173"/>
                </a:cubicBezTo>
                <a:cubicBezTo>
                  <a:pt x="1035" y="166"/>
                  <a:pt x="1032" y="178"/>
                  <a:pt x="1037" y="164"/>
                </a:cubicBezTo>
                <a:cubicBezTo>
                  <a:pt x="1037" y="163"/>
                  <a:pt x="1037" y="163"/>
                  <a:pt x="1037" y="163"/>
                </a:cubicBezTo>
                <a:cubicBezTo>
                  <a:pt x="1041" y="164"/>
                  <a:pt x="1041" y="164"/>
                  <a:pt x="1041" y="164"/>
                </a:cubicBezTo>
                <a:cubicBezTo>
                  <a:pt x="1041" y="165"/>
                  <a:pt x="1041" y="165"/>
                  <a:pt x="1041" y="165"/>
                </a:cubicBezTo>
                <a:cubicBezTo>
                  <a:pt x="1042" y="166"/>
                  <a:pt x="1042" y="166"/>
                  <a:pt x="1042" y="166"/>
                </a:cubicBezTo>
                <a:cubicBezTo>
                  <a:pt x="1043" y="166"/>
                  <a:pt x="1043" y="166"/>
                  <a:pt x="1043" y="166"/>
                </a:cubicBezTo>
                <a:cubicBezTo>
                  <a:pt x="1043" y="159"/>
                  <a:pt x="1043" y="159"/>
                  <a:pt x="1043" y="159"/>
                </a:cubicBezTo>
                <a:cubicBezTo>
                  <a:pt x="1039" y="159"/>
                  <a:pt x="1039" y="159"/>
                  <a:pt x="1039" y="159"/>
                </a:cubicBezTo>
                <a:cubicBezTo>
                  <a:pt x="1038" y="156"/>
                  <a:pt x="1038" y="156"/>
                  <a:pt x="1038" y="156"/>
                </a:cubicBezTo>
                <a:cubicBezTo>
                  <a:pt x="1042" y="154"/>
                  <a:pt x="1042" y="154"/>
                  <a:pt x="1042" y="154"/>
                </a:cubicBezTo>
                <a:cubicBezTo>
                  <a:pt x="1044" y="154"/>
                  <a:pt x="1041" y="157"/>
                  <a:pt x="1045" y="156"/>
                </a:cubicBezTo>
                <a:cubicBezTo>
                  <a:pt x="1047" y="155"/>
                  <a:pt x="1036" y="152"/>
                  <a:pt x="1050" y="155"/>
                </a:cubicBezTo>
                <a:cubicBezTo>
                  <a:pt x="1052" y="152"/>
                  <a:pt x="1052" y="152"/>
                  <a:pt x="1052" y="152"/>
                </a:cubicBezTo>
                <a:cubicBezTo>
                  <a:pt x="1048" y="152"/>
                  <a:pt x="1048" y="152"/>
                  <a:pt x="1048" y="152"/>
                </a:cubicBezTo>
                <a:cubicBezTo>
                  <a:pt x="1048" y="150"/>
                  <a:pt x="1048" y="150"/>
                  <a:pt x="1048" y="150"/>
                </a:cubicBezTo>
                <a:cubicBezTo>
                  <a:pt x="1052" y="148"/>
                  <a:pt x="1043" y="161"/>
                  <a:pt x="1052" y="146"/>
                </a:cubicBezTo>
                <a:cubicBezTo>
                  <a:pt x="1055" y="145"/>
                  <a:pt x="1055" y="145"/>
                  <a:pt x="1055" y="145"/>
                </a:cubicBezTo>
                <a:cubicBezTo>
                  <a:pt x="1059" y="148"/>
                  <a:pt x="1044" y="146"/>
                  <a:pt x="1061" y="141"/>
                </a:cubicBezTo>
                <a:cubicBezTo>
                  <a:pt x="1060" y="138"/>
                  <a:pt x="1054" y="145"/>
                  <a:pt x="1066" y="140"/>
                </a:cubicBezTo>
                <a:cubicBezTo>
                  <a:pt x="1064" y="137"/>
                  <a:pt x="1064" y="137"/>
                  <a:pt x="1064" y="137"/>
                </a:cubicBezTo>
                <a:cubicBezTo>
                  <a:pt x="1062" y="136"/>
                  <a:pt x="1062" y="136"/>
                  <a:pt x="1062" y="136"/>
                </a:cubicBezTo>
                <a:cubicBezTo>
                  <a:pt x="1063" y="132"/>
                  <a:pt x="1063" y="132"/>
                  <a:pt x="1063" y="132"/>
                </a:cubicBezTo>
                <a:cubicBezTo>
                  <a:pt x="1071" y="130"/>
                  <a:pt x="1071" y="130"/>
                  <a:pt x="1071" y="130"/>
                </a:cubicBezTo>
                <a:cubicBezTo>
                  <a:pt x="1073" y="128"/>
                  <a:pt x="1073" y="128"/>
                  <a:pt x="1073" y="128"/>
                </a:cubicBezTo>
                <a:cubicBezTo>
                  <a:pt x="1071" y="127"/>
                  <a:pt x="1071" y="127"/>
                  <a:pt x="1071" y="127"/>
                </a:cubicBezTo>
                <a:cubicBezTo>
                  <a:pt x="1074" y="126"/>
                  <a:pt x="1074" y="129"/>
                  <a:pt x="1075" y="123"/>
                </a:cubicBezTo>
                <a:cubicBezTo>
                  <a:pt x="1078" y="123"/>
                  <a:pt x="1078" y="123"/>
                  <a:pt x="1078" y="123"/>
                </a:cubicBezTo>
                <a:cubicBezTo>
                  <a:pt x="1083" y="124"/>
                  <a:pt x="1071" y="125"/>
                  <a:pt x="1082" y="123"/>
                </a:cubicBezTo>
                <a:cubicBezTo>
                  <a:pt x="1080" y="120"/>
                  <a:pt x="1080" y="120"/>
                  <a:pt x="1080" y="120"/>
                </a:cubicBezTo>
                <a:cubicBezTo>
                  <a:pt x="1081" y="120"/>
                  <a:pt x="1072" y="125"/>
                  <a:pt x="1084" y="120"/>
                </a:cubicBezTo>
                <a:cubicBezTo>
                  <a:pt x="1084" y="118"/>
                  <a:pt x="1084" y="118"/>
                  <a:pt x="1084" y="118"/>
                </a:cubicBezTo>
                <a:cubicBezTo>
                  <a:pt x="1089" y="117"/>
                  <a:pt x="1089" y="117"/>
                  <a:pt x="1089" y="117"/>
                </a:cubicBezTo>
                <a:cubicBezTo>
                  <a:pt x="1086" y="115"/>
                  <a:pt x="1086" y="115"/>
                  <a:pt x="1086" y="115"/>
                </a:cubicBezTo>
                <a:cubicBezTo>
                  <a:pt x="1087" y="111"/>
                  <a:pt x="1087" y="111"/>
                  <a:pt x="1087" y="111"/>
                </a:cubicBezTo>
                <a:cubicBezTo>
                  <a:pt x="1090" y="110"/>
                  <a:pt x="1094" y="114"/>
                  <a:pt x="1095" y="112"/>
                </a:cubicBezTo>
                <a:cubicBezTo>
                  <a:pt x="1097" y="108"/>
                  <a:pt x="1097" y="108"/>
                  <a:pt x="1097" y="108"/>
                </a:cubicBezTo>
                <a:cubicBezTo>
                  <a:pt x="1096" y="107"/>
                  <a:pt x="1096" y="107"/>
                  <a:pt x="1096" y="107"/>
                </a:cubicBezTo>
                <a:cubicBezTo>
                  <a:pt x="1102" y="103"/>
                  <a:pt x="1102" y="103"/>
                  <a:pt x="1102" y="103"/>
                </a:cubicBezTo>
                <a:cubicBezTo>
                  <a:pt x="1101" y="101"/>
                  <a:pt x="1101" y="101"/>
                  <a:pt x="1101" y="101"/>
                </a:cubicBezTo>
                <a:cubicBezTo>
                  <a:pt x="1101" y="98"/>
                  <a:pt x="1101" y="98"/>
                  <a:pt x="1101" y="98"/>
                </a:cubicBezTo>
                <a:cubicBezTo>
                  <a:pt x="1106" y="97"/>
                  <a:pt x="1106" y="97"/>
                  <a:pt x="1106" y="97"/>
                </a:cubicBezTo>
                <a:cubicBezTo>
                  <a:pt x="1106" y="98"/>
                  <a:pt x="1105" y="95"/>
                  <a:pt x="1106" y="98"/>
                </a:cubicBezTo>
                <a:cubicBezTo>
                  <a:pt x="1107" y="99"/>
                  <a:pt x="1107" y="99"/>
                  <a:pt x="1107" y="99"/>
                </a:cubicBezTo>
                <a:cubicBezTo>
                  <a:pt x="1109" y="97"/>
                  <a:pt x="1109" y="97"/>
                  <a:pt x="1109" y="97"/>
                </a:cubicBezTo>
                <a:cubicBezTo>
                  <a:pt x="1112" y="92"/>
                  <a:pt x="1112" y="92"/>
                  <a:pt x="1112" y="92"/>
                </a:cubicBezTo>
                <a:cubicBezTo>
                  <a:pt x="1113" y="92"/>
                  <a:pt x="1114" y="94"/>
                  <a:pt x="1115" y="92"/>
                </a:cubicBezTo>
                <a:cubicBezTo>
                  <a:pt x="1113" y="90"/>
                  <a:pt x="1113" y="90"/>
                  <a:pt x="1113" y="90"/>
                </a:cubicBezTo>
                <a:cubicBezTo>
                  <a:pt x="1110" y="91"/>
                  <a:pt x="1110" y="91"/>
                  <a:pt x="1110" y="91"/>
                </a:cubicBezTo>
                <a:cubicBezTo>
                  <a:pt x="1109" y="88"/>
                  <a:pt x="1109" y="88"/>
                  <a:pt x="1109" y="88"/>
                </a:cubicBezTo>
                <a:cubicBezTo>
                  <a:pt x="1107" y="88"/>
                  <a:pt x="1107" y="88"/>
                  <a:pt x="1107" y="88"/>
                </a:cubicBezTo>
                <a:cubicBezTo>
                  <a:pt x="1116" y="85"/>
                  <a:pt x="1116" y="85"/>
                  <a:pt x="1116" y="85"/>
                </a:cubicBezTo>
                <a:cubicBezTo>
                  <a:pt x="1119" y="86"/>
                  <a:pt x="1119" y="86"/>
                  <a:pt x="1119" y="86"/>
                </a:cubicBezTo>
                <a:cubicBezTo>
                  <a:pt x="1121" y="84"/>
                  <a:pt x="1121" y="84"/>
                  <a:pt x="1121" y="84"/>
                </a:cubicBezTo>
                <a:cubicBezTo>
                  <a:pt x="1119" y="83"/>
                  <a:pt x="1119" y="83"/>
                  <a:pt x="1119" y="83"/>
                </a:cubicBezTo>
                <a:cubicBezTo>
                  <a:pt x="1116" y="80"/>
                  <a:pt x="1116" y="91"/>
                  <a:pt x="1119" y="80"/>
                </a:cubicBezTo>
                <a:cubicBezTo>
                  <a:pt x="1123" y="80"/>
                  <a:pt x="1123" y="80"/>
                  <a:pt x="1123" y="80"/>
                </a:cubicBezTo>
                <a:cubicBezTo>
                  <a:pt x="1131" y="73"/>
                  <a:pt x="1131" y="73"/>
                  <a:pt x="1131" y="73"/>
                </a:cubicBezTo>
                <a:cubicBezTo>
                  <a:pt x="1133" y="73"/>
                  <a:pt x="1119" y="78"/>
                  <a:pt x="1135" y="71"/>
                </a:cubicBezTo>
                <a:cubicBezTo>
                  <a:pt x="1135" y="70"/>
                  <a:pt x="1134" y="74"/>
                  <a:pt x="1134" y="69"/>
                </a:cubicBezTo>
                <a:cubicBezTo>
                  <a:pt x="1137" y="68"/>
                  <a:pt x="1137" y="68"/>
                  <a:pt x="1137" y="68"/>
                </a:cubicBezTo>
                <a:cubicBezTo>
                  <a:pt x="1142" y="70"/>
                  <a:pt x="1142" y="70"/>
                  <a:pt x="1142" y="70"/>
                </a:cubicBezTo>
                <a:cubicBezTo>
                  <a:pt x="1143" y="69"/>
                  <a:pt x="1143" y="69"/>
                  <a:pt x="1143" y="69"/>
                </a:cubicBezTo>
                <a:cubicBezTo>
                  <a:pt x="1141" y="63"/>
                  <a:pt x="1141" y="63"/>
                  <a:pt x="1141" y="63"/>
                </a:cubicBezTo>
                <a:cubicBezTo>
                  <a:pt x="1152" y="56"/>
                  <a:pt x="1152" y="56"/>
                  <a:pt x="1152" y="56"/>
                </a:cubicBezTo>
                <a:cubicBezTo>
                  <a:pt x="1153" y="53"/>
                  <a:pt x="1153" y="53"/>
                  <a:pt x="1153" y="53"/>
                </a:cubicBezTo>
                <a:cubicBezTo>
                  <a:pt x="1157" y="53"/>
                  <a:pt x="1157" y="53"/>
                  <a:pt x="1157" y="53"/>
                </a:cubicBezTo>
                <a:cubicBezTo>
                  <a:pt x="1156" y="50"/>
                  <a:pt x="1156" y="50"/>
                  <a:pt x="1156" y="50"/>
                </a:cubicBezTo>
                <a:cubicBezTo>
                  <a:pt x="1158" y="52"/>
                  <a:pt x="1158" y="52"/>
                  <a:pt x="1158" y="52"/>
                </a:cubicBezTo>
                <a:cubicBezTo>
                  <a:pt x="1165" y="50"/>
                  <a:pt x="1165" y="50"/>
                  <a:pt x="1165" y="50"/>
                </a:cubicBezTo>
                <a:cubicBezTo>
                  <a:pt x="1163" y="47"/>
                  <a:pt x="1163" y="47"/>
                  <a:pt x="1163" y="47"/>
                </a:cubicBezTo>
                <a:cubicBezTo>
                  <a:pt x="1164" y="47"/>
                  <a:pt x="1164" y="46"/>
                  <a:pt x="1165" y="47"/>
                </a:cubicBezTo>
                <a:cubicBezTo>
                  <a:pt x="1161" y="44"/>
                  <a:pt x="1161" y="44"/>
                  <a:pt x="1161" y="44"/>
                </a:cubicBezTo>
                <a:cubicBezTo>
                  <a:pt x="1161" y="43"/>
                  <a:pt x="1161" y="43"/>
                  <a:pt x="1161" y="43"/>
                </a:cubicBezTo>
                <a:cubicBezTo>
                  <a:pt x="1168" y="43"/>
                  <a:pt x="1168" y="43"/>
                  <a:pt x="1168" y="43"/>
                </a:cubicBezTo>
                <a:cubicBezTo>
                  <a:pt x="1175" y="40"/>
                  <a:pt x="1175" y="40"/>
                  <a:pt x="1175" y="40"/>
                </a:cubicBezTo>
                <a:cubicBezTo>
                  <a:pt x="1175" y="38"/>
                  <a:pt x="1175" y="38"/>
                  <a:pt x="1175" y="38"/>
                </a:cubicBezTo>
                <a:cubicBezTo>
                  <a:pt x="1182" y="33"/>
                  <a:pt x="1182" y="33"/>
                  <a:pt x="1182" y="33"/>
                </a:cubicBezTo>
                <a:cubicBezTo>
                  <a:pt x="1181" y="31"/>
                  <a:pt x="1187" y="36"/>
                  <a:pt x="1186" y="29"/>
                </a:cubicBezTo>
                <a:cubicBezTo>
                  <a:pt x="1188" y="30"/>
                  <a:pt x="1188" y="30"/>
                  <a:pt x="1188" y="30"/>
                </a:cubicBezTo>
                <a:cubicBezTo>
                  <a:pt x="1192" y="25"/>
                  <a:pt x="1192" y="25"/>
                  <a:pt x="1192" y="25"/>
                </a:cubicBezTo>
                <a:cubicBezTo>
                  <a:pt x="1193" y="25"/>
                  <a:pt x="1193" y="25"/>
                  <a:pt x="1193" y="25"/>
                </a:cubicBezTo>
                <a:cubicBezTo>
                  <a:pt x="1193" y="22"/>
                  <a:pt x="1193" y="22"/>
                  <a:pt x="1193" y="22"/>
                </a:cubicBezTo>
                <a:cubicBezTo>
                  <a:pt x="1195" y="23"/>
                  <a:pt x="1197" y="20"/>
                  <a:pt x="1198" y="19"/>
                </a:cubicBezTo>
                <a:cubicBezTo>
                  <a:pt x="1199" y="17"/>
                  <a:pt x="1204" y="18"/>
                  <a:pt x="1200" y="15"/>
                </a:cubicBezTo>
                <a:cubicBezTo>
                  <a:pt x="1203" y="16"/>
                  <a:pt x="1204" y="10"/>
                  <a:pt x="1207" y="15"/>
                </a:cubicBezTo>
                <a:cubicBezTo>
                  <a:pt x="1210" y="14"/>
                  <a:pt x="1210" y="14"/>
                  <a:pt x="1210" y="14"/>
                </a:cubicBezTo>
                <a:cubicBezTo>
                  <a:pt x="1209" y="9"/>
                  <a:pt x="1209" y="9"/>
                  <a:pt x="1209" y="9"/>
                </a:cubicBezTo>
                <a:cubicBezTo>
                  <a:pt x="1210" y="9"/>
                  <a:pt x="1212" y="9"/>
                  <a:pt x="1211" y="6"/>
                </a:cubicBezTo>
                <a:cubicBezTo>
                  <a:pt x="1214" y="9"/>
                  <a:pt x="1214" y="9"/>
                  <a:pt x="1214" y="9"/>
                </a:cubicBezTo>
                <a:cubicBezTo>
                  <a:pt x="1215" y="7"/>
                  <a:pt x="1215" y="7"/>
                  <a:pt x="1215" y="7"/>
                </a:cubicBezTo>
                <a:cubicBezTo>
                  <a:pt x="1219" y="8"/>
                  <a:pt x="1219" y="8"/>
                  <a:pt x="1219" y="8"/>
                </a:cubicBezTo>
                <a:cubicBezTo>
                  <a:pt x="1218" y="11"/>
                  <a:pt x="1218" y="11"/>
                  <a:pt x="1218" y="11"/>
                </a:cubicBezTo>
                <a:cubicBezTo>
                  <a:pt x="1224" y="7"/>
                  <a:pt x="1224" y="7"/>
                  <a:pt x="1224" y="7"/>
                </a:cubicBezTo>
                <a:cubicBezTo>
                  <a:pt x="1224" y="6"/>
                  <a:pt x="1227" y="6"/>
                  <a:pt x="1227" y="8"/>
                </a:cubicBezTo>
                <a:cubicBezTo>
                  <a:pt x="1228" y="7"/>
                  <a:pt x="1230" y="6"/>
                  <a:pt x="1232" y="7"/>
                </a:cubicBezTo>
                <a:cubicBezTo>
                  <a:pt x="1229" y="10"/>
                  <a:pt x="1238" y="7"/>
                  <a:pt x="1231" y="11"/>
                </a:cubicBezTo>
                <a:cubicBezTo>
                  <a:pt x="1230" y="10"/>
                  <a:pt x="1230" y="10"/>
                  <a:pt x="1230" y="10"/>
                </a:cubicBezTo>
                <a:cubicBezTo>
                  <a:pt x="1223" y="11"/>
                  <a:pt x="1223" y="11"/>
                  <a:pt x="1223" y="11"/>
                </a:cubicBezTo>
                <a:cubicBezTo>
                  <a:pt x="1222" y="12"/>
                  <a:pt x="1232" y="4"/>
                  <a:pt x="1223" y="17"/>
                </a:cubicBezTo>
                <a:cubicBezTo>
                  <a:pt x="1224" y="18"/>
                  <a:pt x="1224" y="18"/>
                  <a:pt x="1224" y="18"/>
                </a:cubicBezTo>
                <a:cubicBezTo>
                  <a:pt x="1225" y="18"/>
                  <a:pt x="1225" y="18"/>
                  <a:pt x="1225" y="18"/>
                </a:cubicBezTo>
                <a:cubicBezTo>
                  <a:pt x="1226" y="17"/>
                  <a:pt x="1226" y="17"/>
                  <a:pt x="1226" y="17"/>
                </a:cubicBezTo>
                <a:cubicBezTo>
                  <a:pt x="1224" y="17"/>
                  <a:pt x="1226" y="17"/>
                  <a:pt x="1225" y="14"/>
                </a:cubicBezTo>
                <a:cubicBezTo>
                  <a:pt x="1226" y="14"/>
                  <a:pt x="1227" y="14"/>
                  <a:pt x="1228" y="14"/>
                </a:cubicBezTo>
                <a:cubicBezTo>
                  <a:pt x="1227" y="17"/>
                  <a:pt x="1227" y="17"/>
                  <a:pt x="1227" y="17"/>
                </a:cubicBezTo>
                <a:cubicBezTo>
                  <a:pt x="1225" y="18"/>
                  <a:pt x="1225" y="18"/>
                  <a:pt x="1225" y="18"/>
                </a:cubicBezTo>
                <a:cubicBezTo>
                  <a:pt x="1229" y="21"/>
                  <a:pt x="1229" y="21"/>
                  <a:pt x="1229" y="21"/>
                </a:cubicBezTo>
                <a:cubicBezTo>
                  <a:pt x="1232" y="18"/>
                  <a:pt x="1232" y="18"/>
                  <a:pt x="1232" y="18"/>
                </a:cubicBezTo>
                <a:cubicBezTo>
                  <a:pt x="1232" y="19"/>
                  <a:pt x="1232" y="19"/>
                  <a:pt x="1232" y="19"/>
                </a:cubicBezTo>
                <a:cubicBezTo>
                  <a:pt x="1237" y="16"/>
                  <a:pt x="1214" y="26"/>
                  <a:pt x="1241" y="14"/>
                </a:cubicBezTo>
                <a:cubicBezTo>
                  <a:pt x="1242" y="15"/>
                  <a:pt x="1242" y="15"/>
                  <a:pt x="1242" y="15"/>
                </a:cubicBezTo>
                <a:cubicBezTo>
                  <a:pt x="1238" y="17"/>
                  <a:pt x="1238" y="17"/>
                  <a:pt x="1238" y="17"/>
                </a:cubicBezTo>
                <a:cubicBezTo>
                  <a:pt x="1234" y="21"/>
                  <a:pt x="1234" y="21"/>
                  <a:pt x="1234" y="21"/>
                </a:cubicBezTo>
                <a:cubicBezTo>
                  <a:pt x="1232" y="21"/>
                  <a:pt x="1232" y="21"/>
                  <a:pt x="1232" y="21"/>
                </a:cubicBezTo>
                <a:cubicBezTo>
                  <a:pt x="1232" y="22"/>
                  <a:pt x="1227" y="21"/>
                  <a:pt x="1232" y="23"/>
                </a:cubicBezTo>
                <a:cubicBezTo>
                  <a:pt x="1231" y="25"/>
                  <a:pt x="1231" y="25"/>
                  <a:pt x="1231" y="25"/>
                </a:cubicBezTo>
                <a:cubicBezTo>
                  <a:pt x="1224" y="26"/>
                  <a:pt x="1224" y="26"/>
                  <a:pt x="1224" y="26"/>
                </a:cubicBezTo>
                <a:cubicBezTo>
                  <a:pt x="1217" y="31"/>
                  <a:pt x="1217" y="31"/>
                  <a:pt x="1217" y="31"/>
                </a:cubicBezTo>
                <a:cubicBezTo>
                  <a:pt x="1215" y="29"/>
                  <a:pt x="1214" y="37"/>
                  <a:pt x="1212" y="30"/>
                </a:cubicBezTo>
                <a:cubicBezTo>
                  <a:pt x="1210" y="32"/>
                  <a:pt x="1210" y="32"/>
                  <a:pt x="1210" y="32"/>
                </a:cubicBezTo>
                <a:cubicBezTo>
                  <a:pt x="1210" y="33"/>
                  <a:pt x="1210" y="33"/>
                  <a:pt x="1210" y="33"/>
                </a:cubicBezTo>
                <a:cubicBezTo>
                  <a:pt x="1210" y="34"/>
                  <a:pt x="1210" y="34"/>
                  <a:pt x="1210" y="34"/>
                </a:cubicBezTo>
                <a:cubicBezTo>
                  <a:pt x="1212" y="32"/>
                  <a:pt x="1212" y="32"/>
                  <a:pt x="1212" y="32"/>
                </a:cubicBezTo>
                <a:cubicBezTo>
                  <a:pt x="1207" y="39"/>
                  <a:pt x="1207" y="39"/>
                  <a:pt x="1207" y="39"/>
                </a:cubicBezTo>
                <a:cubicBezTo>
                  <a:pt x="1206" y="39"/>
                  <a:pt x="1206" y="39"/>
                  <a:pt x="1206" y="39"/>
                </a:cubicBezTo>
                <a:cubicBezTo>
                  <a:pt x="1204" y="38"/>
                  <a:pt x="1204" y="38"/>
                  <a:pt x="1204" y="38"/>
                </a:cubicBezTo>
                <a:cubicBezTo>
                  <a:pt x="1202" y="43"/>
                  <a:pt x="1202" y="43"/>
                  <a:pt x="1202" y="43"/>
                </a:cubicBezTo>
                <a:cubicBezTo>
                  <a:pt x="1197" y="47"/>
                  <a:pt x="1197" y="47"/>
                  <a:pt x="1197" y="47"/>
                </a:cubicBezTo>
                <a:cubicBezTo>
                  <a:pt x="1193" y="53"/>
                  <a:pt x="1193" y="53"/>
                  <a:pt x="1193" y="53"/>
                </a:cubicBezTo>
                <a:cubicBezTo>
                  <a:pt x="1191" y="48"/>
                  <a:pt x="1191" y="48"/>
                  <a:pt x="1191" y="48"/>
                </a:cubicBezTo>
                <a:cubicBezTo>
                  <a:pt x="1188" y="49"/>
                  <a:pt x="1188" y="49"/>
                  <a:pt x="1188" y="49"/>
                </a:cubicBezTo>
                <a:cubicBezTo>
                  <a:pt x="1187" y="52"/>
                  <a:pt x="1187" y="52"/>
                  <a:pt x="1187" y="52"/>
                </a:cubicBezTo>
                <a:cubicBezTo>
                  <a:pt x="1189" y="55"/>
                  <a:pt x="1189" y="55"/>
                  <a:pt x="1189" y="55"/>
                </a:cubicBezTo>
                <a:cubicBezTo>
                  <a:pt x="1186" y="59"/>
                  <a:pt x="1186" y="59"/>
                  <a:pt x="1186" y="59"/>
                </a:cubicBezTo>
                <a:cubicBezTo>
                  <a:pt x="1184" y="60"/>
                  <a:pt x="1184" y="60"/>
                  <a:pt x="1184" y="60"/>
                </a:cubicBezTo>
                <a:cubicBezTo>
                  <a:pt x="1181" y="64"/>
                  <a:pt x="1181" y="64"/>
                  <a:pt x="1181" y="64"/>
                </a:cubicBezTo>
                <a:cubicBezTo>
                  <a:pt x="1179" y="66"/>
                  <a:pt x="1179" y="60"/>
                  <a:pt x="1177" y="66"/>
                </a:cubicBezTo>
                <a:cubicBezTo>
                  <a:pt x="1174" y="65"/>
                  <a:pt x="1184" y="62"/>
                  <a:pt x="1173" y="67"/>
                </a:cubicBezTo>
                <a:cubicBezTo>
                  <a:pt x="1174" y="68"/>
                  <a:pt x="1174" y="68"/>
                  <a:pt x="1174" y="68"/>
                </a:cubicBezTo>
                <a:cubicBezTo>
                  <a:pt x="1172" y="71"/>
                  <a:pt x="1172" y="71"/>
                  <a:pt x="1172" y="71"/>
                </a:cubicBezTo>
                <a:cubicBezTo>
                  <a:pt x="1168" y="72"/>
                  <a:pt x="1168" y="72"/>
                  <a:pt x="1168" y="72"/>
                </a:cubicBezTo>
                <a:cubicBezTo>
                  <a:pt x="1167" y="76"/>
                  <a:pt x="1167" y="76"/>
                  <a:pt x="1167" y="76"/>
                </a:cubicBezTo>
                <a:cubicBezTo>
                  <a:pt x="1159" y="85"/>
                  <a:pt x="1159" y="85"/>
                  <a:pt x="1159" y="85"/>
                </a:cubicBezTo>
                <a:cubicBezTo>
                  <a:pt x="1157" y="87"/>
                  <a:pt x="1157" y="87"/>
                  <a:pt x="1157" y="87"/>
                </a:cubicBezTo>
                <a:cubicBezTo>
                  <a:pt x="1157" y="88"/>
                  <a:pt x="1157" y="88"/>
                  <a:pt x="1157" y="88"/>
                </a:cubicBezTo>
                <a:cubicBezTo>
                  <a:pt x="1155" y="90"/>
                  <a:pt x="1155" y="90"/>
                  <a:pt x="1155" y="90"/>
                </a:cubicBezTo>
                <a:cubicBezTo>
                  <a:pt x="1153" y="91"/>
                  <a:pt x="1151" y="90"/>
                  <a:pt x="1150" y="93"/>
                </a:cubicBezTo>
                <a:cubicBezTo>
                  <a:pt x="1146" y="92"/>
                  <a:pt x="1146" y="92"/>
                  <a:pt x="1146" y="92"/>
                </a:cubicBezTo>
                <a:cubicBezTo>
                  <a:pt x="1144" y="97"/>
                  <a:pt x="1144" y="97"/>
                  <a:pt x="1144" y="97"/>
                </a:cubicBezTo>
                <a:cubicBezTo>
                  <a:pt x="1144" y="97"/>
                  <a:pt x="1144" y="97"/>
                  <a:pt x="1144" y="97"/>
                </a:cubicBezTo>
                <a:cubicBezTo>
                  <a:pt x="1147" y="97"/>
                  <a:pt x="1147" y="97"/>
                  <a:pt x="1147" y="97"/>
                </a:cubicBezTo>
                <a:cubicBezTo>
                  <a:pt x="1145" y="99"/>
                  <a:pt x="1145" y="99"/>
                  <a:pt x="1145" y="99"/>
                </a:cubicBezTo>
                <a:cubicBezTo>
                  <a:pt x="1142" y="100"/>
                  <a:pt x="1142" y="100"/>
                  <a:pt x="1142" y="100"/>
                </a:cubicBezTo>
                <a:cubicBezTo>
                  <a:pt x="1139" y="105"/>
                  <a:pt x="1139" y="105"/>
                  <a:pt x="1139" y="105"/>
                </a:cubicBezTo>
                <a:cubicBezTo>
                  <a:pt x="1138" y="105"/>
                  <a:pt x="1138" y="105"/>
                  <a:pt x="1138" y="105"/>
                </a:cubicBezTo>
                <a:cubicBezTo>
                  <a:pt x="1137" y="108"/>
                  <a:pt x="1137" y="108"/>
                  <a:pt x="1137" y="108"/>
                </a:cubicBezTo>
                <a:cubicBezTo>
                  <a:pt x="1136" y="111"/>
                  <a:pt x="1134" y="105"/>
                  <a:pt x="1133" y="109"/>
                </a:cubicBezTo>
                <a:cubicBezTo>
                  <a:pt x="1130" y="115"/>
                  <a:pt x="1130" y="115"/>
                  <a:pt x="1130" y="115"/>
                </a:cubicBezTo>
                <a:cubicBezTo>
                  <a:pt x="1127" y="114"/>
                  <a:pt x="1123" y="117"/>
                  <a:pt x="1125" y="119"/>
                </a:cubicBezTo>
                <a:cubicBezTo>
                  <a:pt x="1124" y="119"/>
                  <a:pt x="1130" y="118"/>
                  <a:pt x="1123" y="118"/>
                </a:cubicBezTo>
                <a:cubicBezTo>
                  <a:pt x="1121" y="120"/>
                  <a:pt x="1121" y="120"/>
                  <a:pt x="1121" y="120"/>
                </a:cubicBezTo>
                <a:cubicBezTo>
                  <a:pt x="1123" y="121"/>
                  <a:pt x="1123" y="121"/>
                  <a:pt x="1123" y="121"/>
                </a:cubicBezTo>
                <a:cubicBezTo>
                  <a:pt x="1118" y="122"/>
                  <a:pt x="1118" y="122"/>
                  <a:pt x="1118" y="122"/>
                </a:cubicBezTo>
                <a:cubicBezTo>
                  <a:pt x="1117" y="121"/>
                  <a:pt x="1117" y="121"/>
                  <a:pt x="1117" y="121"/>
                </a:cubicBezTo>
                <a:cubicBezTo>
                  <a:pt x="1115" y="123"/>
                  <a:pt x="1115" y="123"/>
                  <a:pt x="1115" y="123"/>
                </a:cubicBezTo>
                <a:cubicBezTo>
                  <a:pt x="1119" y="124"/>
                  <a:pt x="1119" y="124"/>
                  <a:pt x="1119" y="124"/>
                </a:cubicBezTo>
                <a:cubicBezTo>
                  <a:pt x="1117" y="127"/>
                  <a:pt x="1117" y="127"/>
                  <a:pt x="1117" y="127"/>
                </a:cubicBezTo>
                <a:cubicBezTo>
                  <a:pt x="1113" y="132"/>
                  <a:pt x="1113" y="132"/>
                  <a:pt x="1113" y="132"/>
                </a:cubicBezTo>
                <a:cubicBezTo>
                  <a:pt x="1111" y="132"/>
                  <a:pt x="1108" y="135"/>
                  <a:pt x="1106" y="135"/>
                </a:cubicBezTo>
                <a:cubicBezTo>
                  <a:pt x="1103" y="141"/>
                  <a:pt x="1103" y="141"/>
                  <a:pt x="1103" y="141"/>
                </a:cubicBezTo>
                <a:cubicBezTo>
                  <a:pt x="1095" y="148"/>
                  <a:pt x="1095" y="148"/>
                  <a:pt x="1095" y="148"/>
                </a:cubicBezTo>
                <a:cubicBezTo>
                  <a:pt x="1089" y="147"/>
                  <a:pt x="1089" y="147"/>
                  <a:pt x="1089" y="147"/>
                </a:cubicBezTo>
                <a:cubicBezTo>
                  <a:pt x="1087" y="149"/>
                  <a:pt x="1087" y="149"/>
                  <a:pt x="1087" y="149"/>
                </a:cubicBezTo>
                <a:cubicBezTo>
                  <a:pt x="1087" y="152"/>
                  <a:pt x="1087" y="152"/>
                  <a:pt x="1087" y="152"/>
                </a:cubicBezTo>
                <a:cubicBezTo>
                  <a:pt x="1079" y="156"/>
                  <a:pt x="1079" y="156"/>
                  <a:pt x="1079" y="156"/>
                </a:cubicBezTo>
                <a:cubicBezTo>
                  <a:pt x="1079" y="159"/>
                  <a:pt x="1079" y="159"/>
                  <a:pt x="1079" y="159"/>
                </a:cubicBezTo>
                <a:cubicBezTo>
                  <a:pt x="1075" y="161"/>
                  <a:pt x="1075" y="161"/>
                  <a:pt x="1075" y="161"/>
                </a:cubicBezTo>
                <a:cubicBezTo>
                  <a:pt x="1071" y="165"/>
                  <a:pt x="1071" y="165"/>
                  <a:pt x="1071" y="165"/>
                </a:cubicBezTo>
                <a:cubicBezTo>
                  <a:pt x="1069" y="166"/>
                  <a:pt x="1069" y="166"/>
                  <a:pt x="1069" y="166"/>
                </a:cubicBezTo>
                <a:cubicBezTo>
                  <a:pt x="1067" y="169"/>
                  <a:pt x="1067" y="169"/>
                  <a:pt x="1067" y="169"/>
                </a:cubicBezTo>
                <a:cubicBezTo>
                  <a:pt x="1066" y="166"/>
                  <a:pt x="1062" y="177"/>
                  <a:pt x="1066" y="165"/>
                </a:cubicBezTo>
                <a:cubicBezTo>
                  <a:pt x="1065" y="164"/>
                  <a:pt x="1064" y="166"/>
                  <a:pt x="1064" y="165"/>
                </a:cubicBezTo>
                <a:cubicBezTo>
                  <a:pt x="1062" y="166"/>
                  <a:pt x="1062" y="166"/>
                  <a:pt x="1062" y="166"/>
                </a:cubicBezTo>
                <a:cubicBezTo>
                  <a:pt x="1063" y="167"/>
                  <a:pt x="1063" y="167"/>
                  <a:pt x="1063" y="167"/>
                </a:cubicBezTo>
                <a:cubicBezTo>
                  <a:pt x="1061" y="166"/>
                  <a:pt x="1061" y="166"/>
                  <a:pt x="1061" y="166"/>
                </a:cubicBezTo>
                <a:cubicBezTo>
                  <a:pt x="1061" y="168"/>
                  <a:pt x="1061" y="168"/>
                  <a:pt x="1061" y="168"/>
                </a:cubicBezTo>
                <a:cubicBezTo>
                  <a:pt x="1064" y="170"/>
                  <a:pt x="1064" y="170"/>
                  <a:pt x="1064" y="170"/>
                </a:cubicBezTo>
                <a:cubicBezTo>
                  <a:pt x="1063" y="172"/>
                  <a:pt x="1063" y="172"/>
                  <a:pt x="1063" y="172"/>
                </a:cubicBezTo>
                <a:cubicBezTo>
                  <a:pt x="1064" y="173"/>
                  <a:pt x="1064" y="173"/>
                  <a:pt x="1064" y="173"/>
                </a:cubicBezTo>
                <a:cubicBezTo>
                  <a:pt x="1062" y="172"/>
                  <a:pt x="1059" y="174"/>
                  <a:pt x="1060" y="176"/>
                </a:cubicBezTo>
                <a:cubicBezTo>
                  <a:pt x="1059" y="175"/>
                  <a:pt x="1059" y="175"/>
                  <a:pt x="1059" y="175"/>
                </a:cubicBezTo>
                <a:cubicBezTo>
                  <a:pt x="1057" y="179"/>
                  <a:pt x="1057" y="179"/>
                  <a:pt x="1057" y="179"/>
                </a:cubicBezTo>
                <a:cubicBezTo>
                  <a:pt x="1053" y="180"/>
                  <a:pt x="1053" y="180"/>
                  <a:pt x="1053" y="180"/>
                </a:cubicBezTo>
                <a:cubicBezTo>
                  <a:pt x="1054" y="180"/>
                  <a:pt x="1049" y="180"/>
                  <a:pt x="1055" y="180"/>
                </a:cubicBezTo>
                <a:cubicBezTo>
                  <a:pt x="1052" y="186"/>
                  <a:pt x="1054" y="176"/>
                  <a:pt x="1047" y="187"/>
                </a:cubicBezTo>
                <a:cubicBezTo>
                  <a:pt x="1044" y="188"/>
                  <a:pt x="1038" y="189"/>
                  <a:pt x="1039" y="193"/>
                </a:cubicBezTo>
                <a:cubicBezTo>
                  <a:pt x="1037" y="194"/>
                  <a:pt x="1037" y="194"/>
                  <a:pt x="1037" y="194"/>
                </a:cubicBezTo>
                <a:cubicBezTo>
                  <a:pt x="1038" y="197"/>
                  <a:pt x="1038" y="197"/>
                  <a:pt x="1038" y="197"/>
                </a:cubicBezTo>
                <a:cubicBezTo>
                  <a:pt x="1035" y="197"/>
                  <a:pt x="1035" y="197"/>
                  <a:pt x="1035" y="197"/>
                </a:cubicBezTo>
                <a:cubicBezTo>
                  <a:pt x="1034" y="201"/>
                  <a:pt x="1034" y="201"/>
                  <a:pt x="1034" y="201"/>
                </a:cubicBezTo>
                <a:cubicBezTo>
                  <a:pt x="1034" y="204"/>
                  <a:pt x="1028" y="200"/>
                  <a:pt x="1030" y="205"/>
                </a:cubicBezTo>
                <a:cubicBezTo>
                  <a:pt x="1027" y="206"/>
                  <a:pt x="1027" y="206"/>
                  <a:pt x="1027" y="206"/>
                </a:cubicBezTo>
                <a:cubicBezTo>
                  <a:pt x="1024" y="208"/>
                  <a:pt x="1024" y="208"/>
                  <a:pt x="1024" y="208"/>
                </a:cubicBezTo>
                <a:cubicBezTo>
                  <a:pt x="1020" y="210"/>
                  <a:pt x="1016" y="212"/>
                  <a:pt x="1015" y="215"/>
                </a:cubicBezTo>
                <a:cubicBezTo>
                  <a:pt x="1010" y="220"/>
                  <a:pt x="1010" y="220"/>
                  <a:pt x="1010" y="220"/>
                </a:cubicBezTo>
                <a:cubicBezTo>
                  <a:pt x="1011" y="223"/>
                  <a:pt x="1011" y="223"/>
                  <a:pt x="1011" y="223"/>
                </a:cubicBezTo>
                <a:cubicBezTo>
                  <a:pt x="1009" y="226"/>
                  <a:pt x="1009" y="226"/>
                  <a:pt x="1009" y="226"/>
                </a:cubicBezTo>
                <a:cubicBezTo>
                  <a:pt x="1006" y="224"/>
                  <a:pt x="1006" y="224"/>
                  <a:pt x="1006" y="224"/>
                </a:cubicBezTo>
                <a:cubicBezTo>
                  <a:pt x="1002" y="226"/>
                  <a:pt x="1002" y="226"/>
                  <a:pt x="1002" y="226"/>
                </a:cubicBezTo>
                <a:cubicBezTo>
                  <a:pt x="999" y="231"/>
                  <a:pt x="999" y="231"/>
                  <a:pt x="999" y="231"/>
                </a:cubicBezTo>
                <a:cubicBezTo>
                  <a:pt x="995" y="234"/>
                  <a:pt x="989" y="234"/>
                  <a:pt x="990" y="239"/>
                </a:cubicBezTo>
                <a:cubicBezTo>
                  <a:pt x="987" y="240"/>
                  <a:pt x="987" y="240"/>
                  <a:pt x="987" y="240"/>
                </a:cubicBezTo>
                <a:cubicBezTo>
                  <a:pt x="987" y="244"/>
                  <a:pt x="987" y="244"/>
                  <a:pt x="987" y="244"/>
                </a:cubicBezTo>
                <a:cubicBezTo>
                  <a:pt x="991" y="244"/>
                  <a:pt x="991" y="244"/>
                  <a:pt x="991" y="244"/>
                </a:cubicBezTo>
                <a:cubicBezTo>
                  <a:pt x="996" y="240"/>
                  <a:pt x="996" y="240"/>
                  <a:pt x="996" y="240"/>
                </a:cubicBezTo>
                <a:cubicBezTo>
                  <a:pt x="996" y="237"/>
                  <a:pt x="996" y="237"/>
                  <a:pt x="996" y="237"/>
                </a:cubicBezTo>
                <a:cubicBezTo>
                  <a:pt x="999" y="238"/>
                  <a:pt x="999" y="238"/>
                  <a:pt x="999" y="238"/>
                </a:cubicBezTo>
                <a:cubicBezTo>
                  <a:pt x="1004" y="234"/>
                  <a:pt x="1004" y="234"/>
                  <a:pt x="1004" y="234"/>
                </a:cubicBezTo>
                <a:cubicBezTo>
                  <a:pt x="1004" y="231"/>
                  <a:pt x="1004" y="231"/>
                  <a:pt x="1004" y="231"/>
                </a:cubicBezTo>
                <a:cubicBezTo>
                  <a:pt x="1005" y="232"/>
                  <a:pt x="1005" y="232"/>
                  <a:pt x="1005" y="232"/>
                </a:cubicBezTo>
                <a:cubicBezTo>
                  <a:pt x="1006" y="234"/>
                  <a:pt x="1006" y="234"/>
                  <a:pt x="1006" y="234"/>
                </a:cubicBezTo>
                <a:cubicBezTo>
                  <a:pt x="1004" y="238"/>
                  <a:pt x="1004" y="238"/>
                  <a:pt x="1004" y="238"/>
                </a:cubicBezTo>
                <a:cubicBezTo>
                  <a:pt x="1003" y="238"/>
                  <a:pt x="1001" y="231"/>
                  <a:pt x="1000" y="242"/>
                </a:cubicBezTo>
                <a:cubicBezTo>
                  <a:pt x="998" y="241"/>
                  <a:pt x="997" y="239"/>
                  <a:pt x="996" y="245"/>
                </a:cubicBezTo>
                <a:cubicBezTo>
                  <a:pt x="995" y="245"/>
                  <a:pt x="995" y="247"/>
                  <a:pt x="994" y="245"/>
                </a:cubicBezTo>
                <a:cubicBezTo>
                  <a:pt x="993" y="249"/>
                  <a:pt x="993" y="249"/>
                  <a:pt x="993" y="249"/>
                </a:cubicBezTo>
                <a:cubicBezTo>
                  <a:pt x="991" y="250"/>
                  <a:pt x="991" y="250"/>
                  <a:pt x="991" y="250"/>
                </a:cubicBezTo>
                <a:cubicBezTo>
                  <a:pt x="994" y="252"/>
                  <a:pt x="994" y="252"/>
                  <a:pt x="994" y="252"/>
                </a:cubicBezTo>
                <a:cubicBezTo>
                  <a:pt x="991" y="254"/>
                  <a:pt x="991" y="254"/>
                  <a:pt x="991" y="254"/>
                </a:cubicBezTo>
                <a:cubicBezTo>
                  <a:pt x="991" y="252"/>
                  <a:pt x="991" y="252"/>
                  <a:pt x="991" y="252"/>
                </a:cubicBezTo>
                <a:cubicBezTo>
                  <a:pt x="988" y="257"/>
                  <a:pt x="991" y="247"/>
                  <a:pt x="986" y="255"/>
                </a:cubicBezTo>
                <a:cubicBezTo>
                  <a:pt x="987" y="258"/>
                  <a:pt x="987" y="258"/>
                  <a:pt x="987" y="258"/>
                </a:cubicBezTo>
                <a:cubicBezTo>
                  <a:pt x="986" y="260"/>
                  <a:pt x="986" y="260"/>
                  <a:pt x="986" y="260"/>
                </a:cubicBezTo>
                <a:cubicBezTo>
                  <a:pt x="980" y="262"/>
                  <a:pt x="980" y="262"/>
                  <a:pt x="980" y="262"/>
                </a:cubicBezTo>
                <a:cubicBezTo>
                  <a:pt x="974" y="266"/>
                  <a:pt x="974" y="266"/>
                  <a:pt x="974" y="266"/>
                </a:cubicBezTo>
                <a:cubicBezTo>
                  <a:pt x="975" y="268"/>
                  <a:pt x="975" y="268"/>
                  <a:pt x="975" y="268"/>
                </a:cubicBezTo>
                <a:cubicBezTo>
                  <a:pt x="982" y="267"/>
                  <a:pt x="982" y="267"/>
                  <a:pt x="982" y="267"/>
                </a:cubicBezTo>
                <a:cubicBezTo>
                  <a:pt x="984" y="265"/>
                  <a:pt x="984" y="265"/>
                  <a:pt x="984" y="265"/>
                </a:cubicBezTo>
                <a:cubicBezTo>
                  <a:pt x="986" y="265"/>
                  <a:pt x="986" y="265"/>
                  <a:pt x="986" y="265"/>
                </a:cubicBezTo>
                <a:cubicBezTo>
                  <a:pt x="986" y="265"/>
                  <a:pt x="984" y="263"/>
                  <a:pt x="986" y="266"/>
                </a:cubicBezTo>
                <a:cubicBezTo>
                  <a:pt x="988" y="266"/>
                  <a:pt x="988" y="266"/>
                  <a:pt x="988" y="266"/>
                </a:cubicBezTo>
                <a:cubicBezTo>
                  <a:pt x="990" y="260"/>
                  <a:pt x="990" y="260"/>
                  <a:pt x="990" y="260"/>
                </a:cubicBezTo>
                <a:cubicBezTo>
                  <a:pt x="995" y="258"/>
                  <a:pt x="995" y="258"/>
                  <a:pt x="995" y="258"/>
                </a:cubicBezTo>
                <a:cubicBezTo>
                  <a:pt x="998" y="254"/>
                  <a:pt x="998" y="254"/>
                  <a:pt x="998" y="254"/>
                </a:cubicBezTo>
                <a:cubicBezTo>
                  <a:pt x="999" y="254"/>
                  <a:pt x="992" y="255"/>
                  <a:pt x="1000" y="254"/>
                </a:cubicBezTo>
                <a:cubicBezTo>
                  <a:pt x="999" y="252"/>
                  <a:pt x="999" y="252"/>
                  <a:pt x="999" y="252"/>
                </a:cubicBezTo>
                <a:cubicBezTo>
                  <a:pt x="1000" y="252"/>
                  <a:pt x="1000" y="252"/>
                  <a:pt x="1000" y="252"/>
                </a:cubicBezTo>
                <a:cubicBezTo>
                  <a:pt x="1000" y="250"/>
                  <a:pt x="1000" y="250"/>
                  <a:pt x="1000" y="250"/>
                </a:cubicBezTo>
                <a:cubicBezTo>
                  <a:pt x="998" y="249"/>
                  <a:pt x="998" y="249"/>
                  <a:pt x="998" y="249"/>
                </a:cubicBezTo>
                <a:cubicBezTo>
                  <a:pt x="999" y="251"/>
                  <a:pt x="1000" y="248"/>
                  <a:pt x="996" y="251"/>
                </a:cubicBezTo>
                <a:cubicBezTo>
                  <a:pt x="996" y="249"/>
                  <a:pt x="985" y="263"/>
                  <a:pt x="997" y="246"/>
                </a:cubicBezTo>
                <a:cubicBezTo>
                  <a:pt x="1001" y="245"/>
                  <a:pt x="1001" y="245"/>
                  <a:pt x="1001" y="245"/>
                </a:cubicBezTo>
                <a:cubicBezTo>
                  <a:pt x="1005" y="249"/>
                  <a:pt x="1005" y="249"/>
                  <a:pt x="1005" y="249"/>
                </a:cubicBezTo>
                <a:cubicBezTo>
                  <a:pt x="1008" y="246"/>
                  <a:pt x="1008" y="246"/>
                  <a:pt x="1008" y="246"/>
                </a:cubicBezTo>
                <a:cubicBezTo>
                  <a:pt x="1010" y="247"/>
                  <a:pt x="1009" y="245"/>
                  <a:pt x="1011" y="244"/>
                </a:cubicBezTo>
                <a:cubicBezTo>
                  <a:pt x="1010" y="242"/>
                  <a:pt x="1010" y="242"/>
                  <a:pt x="1010" y="242"/>
                </a:cubicBezTo>
                <a:cubicBezTo>
                  <a:pt x="1012" y="242"/>
                  <a:pt x="1015" y="239"/>
                  <a:pt x="1017" y="238"/>
                </a:cubicBezTo>
                <a:cubicBezTo>
                  <a:pt x="1020" y="237"/>
                  <a:pt x="1015" y="237"/>
                  <a:pt x="1018" y="235"/>
                </a:cubicBezTo>
                <a:cubicBezTo>
                  <a:pt x="1014" y="233"/>
                  <a:pt x="1014" y="233"/>
                  <a:pt x="1014" y="233"/>
                </a:cubicBezTo>
                <a:cubicBezTo>
                  <a:pt x="1014" y="231"/>
                  <a:pt x="1014" y="231"/>
                  <a:pt x="1014" y="231"/>
                </a:cubicBezTo>
                <a:cubicBezTo>
                  <a:pt x="1014" y="231"/>
                  <a:pt x="1013" y="238"/>
                  <a:pt x="1019" y="230"/>
                </a:cubicBezTo>
                <a:cubicBezTo>
                  <a:pt x="1016" y="227"/>
                  <a:pt x="1016" y="227"/>
                  <a:pt x="1016" y="227"/>
                </a:cubicBezTo>
                <a:cubicBezTo>
                  <a:pt x="1021" y="227"/>
                  <a:pt x="1021" y="227"/>
                  <a:pt x="1021" y="227"/>
                </a:cubicBezTo>
                <a:cubicBezTo>
                  <a:pt x="1019" y="229"/>
                  <a:pt x="1019" y="229"/>
                  <a:pt x="1019" y="229"/>
                </a:cubicBezTo>
                <a:cubicBezTo>
                  <a:pt x="1021" y="227"/>
                  <a:pt x="1009" y="225"/>
                  <a:pt x="1022" y="233"/>
                </a:cubicBezTo>
                <a:cubicBezTo>
                  <a:pt x="1023" y="227"/>
                  <a:pt x="1023" y="227"/>
                  <a:pt x="1023" y="227"/>
                </a:cubicBezTo>
                <a:cubicBezTo>
                  <a:pt x="1023" y="227"/>
                  <a:pt x="1025" y="226"/>
                  <a:pt x="1023" y="225"/>
                </a:cubicBezTo>
                <a:cubicBezTo>
                  <a:pt x="1025" y="226"/>
                  <a:pt x="1025" y="226"/>
                  <a:pt x="1025" y="226"/>
                </a:cubicBezTo>
                <a:cubicBezTo>
                  <a:pt x="1025" y="229"/>
                  <a:pt x="1025" y="229"/>
                  <a:pt x="1025" y="229"/>
                </a:cubicBezTo>
                <a:cubicBezTo>
                  <a:pt x="1028" y="226"/>
                  <a:pt x="1028" y="226"/>
                  <a:pt x="1028" y="226"/>
                </a:cubicBezTo>
                <a:cubicBezTo>
                  <a:pt x="1029" y="226"/>
                  <a:pt x="1029" y="226"/>
                  <a:pt x="1029" y="226"/>
                </a:cubicBezTo>
                <a:cubicBezTo>
                  <a:pt x="1024" y="222"/>
                  <a:pt x="1024" y="222"/>
                  <a:pt x="1024" y="222"/>
                </a:cubicBezTo>
                <a:cubicBezTo>
                  <a:pt x="1019" y="222"/>
                  <a:pt x="1019" y="222"/>
                  <a:pt x="1019" y="222"/>
                </a:cubicBezTo>
                <a:cubicBezTo>
                  <a:pt x="1018" y="224"/>
                  <a:pt x="1018" y="224"/>
                  <a:pt x="1018" y="224"/>
                </a:cubicBezTo>
                <a:cubicBezTo>
                  <a:pt x="1015" y="225"/>
                  <a:pt x="1015" y="225"/>
                  <a:pt x="1015" y="225"/>
                </a:cubicBezTo>
                <a:cubicBezTo>
                  <a:pt x="1014" y="230"/>
                  <a:pt x="1014" y="230"/>
                  <a:pt x="1014" y="230"/>
                </a:cubicBezTo>
                <a:cubicBezTo>
                  <a:pt x="1012" y="227"/>
                  <a:pt x="1012" y="227"/>
                  <a:pt x="1012" y="227"/>
                </a:cubicBezTo>
                <a:cubicBezTo>
                  <a:pt x="1014" y="223"/>
                  <a:pt x="1014" y="223"/>
                  <a:pt x="1014" y="223"/>
                </a:cubicBezTo>
                <a:cubicBezTo>
                  <a:pt x="1020" y="218"/>
                  <a:pt x="1020" y="218"/>
                  <a:pt x="1020" y="218"/>
                </a:cubicBezTo>
                <a:cubicBezTo>
                  <a:pt x="1017" y="215"/>
                  <a:pt x="1026" y="219"/>
                  <a:pt x="1022" y="212"/>
                </a:cubicBezTo>
                <a:cubicBezTo>
                  <a:pt x="1027" y="209"/>
                  <a:pt x="1018" y="219"/>
                  <a:pt x="1028" y="212"/>
                </a:cubicBezTo>
                <a:cubicBezTo>
                  <a:pt x="1024" y="215"/>
                  <a:pt x="1024" y="215"/>
                  <a:pt x="1024" y="215"/>
                </a:cubicBezTo>
                <a:cubicBezTo>
                  <a:pt x="1024" y="215"/>
                  <a:pt x="1027" y="214"/>
                  <a:pt x="1023" y="214"/>
                </a:cubicBezTo>
                <a:cubicBezTo>
                  <a:pt x="1024" y="216"/>
                  <a:pt x="1024" y="216"/>
                  <a:pt x="1024" y="216"/>
                </a:cubicBezTo>
                <a:cubicBezTo>
                  <a:pt x="1026" y="216"/>
                  <a:pt x="1026" y="216"/>
                  <a:pt x="1026" y="216"/>
                </a:cubicBezTo>
                <a:cubicBezTo>
                  <a:pt x="1028" y="216"/>
                  <a:pt x="1028" y="216"/>
                  <a:pt x="1028" y="216"/>
                </a:cubicBezTo>
                <a:cubicBezTo>
                  <a:pt x="1027" y="218"/>
                  <a:pt x="1027" y="218"/>
                  <a:pt x="1027" y="218"/>
                </a:cubicBezTo>
                <a:cubicBezTo>
                  <a:pt x="1027" y="217"/>
                  <a:pt x="1029" y="218"/>
                  <a:pt x="1029" y="219"/>
                </a:cubicBezTo>
                <a:cubicBezTo>
                  <a:pt x="1029" y="220"/>
                  <a:pt x="1029" y="220"/>
                  <a:pt x="1029" y="220"/>
                </a:cubicBezTo>
                <a:cubicBezTo>
                  <a:pt x="1025" y="220"/>
                  <a:pt x="1025" y="220"/>
                  <a:pt x="1025" y="220"/>
                </a:cubicBezTo>
                <a:cubicBezTo>
                  <a:pt x="1025" y="220"/>
                  <a:pt x="1029" y="218"/>
                  <a:pt x="1024" y="221"/>
                </a:cubicBezTo>
                <a:cubicBezTo>
                  <a:pt x="1027" y="221"/>
                  <a:pt x="1027" y="221"/>
                  <a:pt x="1027" y="221"/>
                </a:cubicBezTo>
                <a:cubicBezTo>
                  <a:pt x="1026" y="223"/>
                  <a:pt x="1026" y="223"/>
                  <a:pt x="1026" y="223"/>
                </a:cubicBezTo>
                <a:cubicBezTo>
                  <a:pt x="1032" y="225"/>
                  <a:pt x="1032" y="225"/>
                  <a:pt x="1032" y="225"/>
                </a:cubicBezTo>
                <a:cubicBezTo>
                  <a:pt x="1033" y="224"/>
                  <a:pt x="1033" y="224"/>
                  <a:pt x="1033" y="224"/>
                </a:cubicBezTo>
                <a:cubicBezTo>
                  <a:pt x="1032" y="224"/>
                  <a:pt x="1035" y="228"/>
                  <a:pt x="1032" y="222"/>
                </a:cubicBezTo>
                <a:cubicBezTo>
                  <a:pt x="1036" y="221"/>
                  <a:pt x="1036" y="221"/>
                  <a:pt x="1036" y="221"/>
                </a:cubicBezTo>
                <a:cubicBezTo>
                  <a:pt x="1035" y="220"/>
                  <a:pt x="1035" y="220"/>
                  <a:pt x="1035" y="220"/>
                </a:cubicBezTo>
                <a:cubicBezTo>
                  <a:pt x="1038" y="219"/>
                  <a:pt x="1038" y="219"/>
                  <a:pt x="1038" y="219"/>
                </a:cubicBezTo>
                <a:cubicBezTo>
                  <a:pt x="1038" y="216"/>
                  <a:pt x="1038" y="216"/>
                  <a:pt x="1038" y="216"/>
                </a:cubicBezTo>
                <a:cubicBezTo>
                  <a:pt x="1039" y="215"/>
                  <a:pt x="1039" y="215"/>
                  <a:pt x="1039" y="215"/>
                </a:cubicBezTo>
                <a:cubicBezTo>
                  <a:pt x="1039" y="215"/>
                  <a:pt x="1044" y="214"/>
                  <a:pt x="1038" y="214"/>
                </a:cubicBezTo>
                <a:cubicBezTo>
                  <a:pt x="1039" y="213"/>
                  <a:pt x="1039" y="213"/>
                  <a:pt x="1039" y="213"/>
                </a:cubicBezTo>
                <a:cubicBezTo>
                  <a:pt x="1044" y="215"/>
                  <a:pt x="1044" y="215"/>
                  <a:pt x="1044" y="215"/>
                </a:cubicBezTo>
                <a:cubicBezTo>
                  <a:pt x="1046" y="209"/>
                  <a:pt x="1046" y="209"/>
                  <a:pt x="1046" y="209"/>
                </a:cubicBezTo>
                <a:cubicBezTo>
                  <a:pt x="1045" y="208"/>
                  <a:pt x="1045" y="208"/>
                  <a:pt x="1045" y="208"/>
                </a:cubicBezTo>
                <a:cubicBezTo>
                  <a:pt x="1042" y="209"/>
                  <a:pt x="1042" y="209"/>
                  <a:pt x="1042" y="209"/>
                </a:cubicBezTo>
                <a:cubicBezTo>
                  <a:pt x="1041" y="208"/>
                  <a:pt x="1045" y="204"/>
                  <a:pt x="1037" y="207"/>
                </a:cubicBezTo>
                <a:cubicBezTo>
                  <a:pt x="1038" y="207"/>
                  <a:pt x="1038" y="207"/>
                  <a:pt x="1038" y="207"/>
                </a:cubicBezTo>
                <a:cubicBezTo>
                  <a:pt x="1037" y="206"/>
                  <a:pt x="1046" y="208"/>
                  <a:pt x="1034" y="206"/>
                </a:cubicBezTo>
                <a:cubicBezTo>
                  <a:pt x="1034" y="205"/>
                  <a:pt x="1034" y="205"/>
                  <a:pt x="1034" y="205"/>
                </a:cubicBezTo>
                <a:cubicBezTo>
                  <a:pt x="1050" y="207"/>
                  <a:pt x="1050" y="207"/>
                  <a:pt x="1050" y="207"/>
                </a:cubicBezTo>
                <a:cubicBezTo>
                  <a:pt x="1048" y="202"/>
                  <a:pt x="1055" y="209"/>
                  <a:pt x="1054" y="201"/>
                </a:cubicBezTo>
                <a:cubicBezTo>
                  <a:pt x="1057" y="199"/>
                  <a:pt x="1057" y="199"/>
                  <a:pt x="1057" y="199"/>
                </a:cubicBezTo>
                <a:cubicBezTo>
                  <a:pt x="1054" y="198"/>
                  <a:pt x="1054" y="198"/>
                  <a:pt x="1054" y="198"/>
                </a:cubicBezTo>
                <a:cubicBezTo>
                  <a:pt x="1051" y="200"/>
                  <a:pt x="1051" y="200"/>
                  <a:pt x="1051" y="200"/>
                </a:cubicBezTo>
                <a:cubicBezTo>
                  <a:pt x="1051" y="200"/>
                  <a:pt x="1048" y="199"/>
                  <a:pt x="1052" y="200"/>
                </a:cubicBezTo>
                <a:cubicBezTo>
                  <a:pt x="1052" y="199"/>
                  <a:pt x="1052" y="199"/>
                  <a:pt x="1051" y="198"/>
                </a:cubicBezTo>
                <a:cubicBezTo>
                  <a:pt x="1052" y="197"/>
                  <a:pt x="1057" y="197"/>
                  <a:pt x="1047" y="200"/>
                </a:cubicBezTo>
                <a:cubicBezTo>
                  <a:pt x="1045" y="202"/>
                  <a:pt x="1045" y="202"/>
                  <a:pt x="1045" y="202"/>
                </a:cubicBezTo>
                <a:cubicBezTo>
                  <a:pt x="1044" y="200"/>
                  <a:pt x="1052" y="201"/>
                  <a:pt x="1042" y="199"/>
                </a:cubicBezTo>
                <a:cubicBezTo>
                  <a:pt x="1045" y="198"/>
                  <a:pt x="1045" y="198"/>
                  <a:pt x="1045" y="198"/>
                </a:cubicBezTo>
                <a:cubicBezTo>
                  <a:pt x="1045" y="195"/>
                  <a:pt x="1051" y="200"/>
                  <a:pt x="1047" y="193"/>
                </a:cubicBezTo>
                <a:cubicBezTo>
                  <a:pt x="1048" y="194"/>
                  <a:pt x="1048" y="194"/>
                  <a:pt x="1049" y="195"/>
                </a:cubicBezTo>
                <a:cubicBezTo>
                  <a:pt x="1052" y="193"/>
                  <a:pt x="1051" y="202"/>
                  <a:pt x="1054" y="193"/>
                </a:cubicBezTo>
                <a:cubicBezTo>
                  <a:pt x="1052" y="196"/>
                  <a:pt x="1052" y="196"/>
                  <a:pt x="1052" y="196"/>
                </a:cubicBezTo>
                <a:cubicBezTo>
                  <a:pt x="1057" y="194"/>
                  <a:pt x="1057" y="194"/>
                  <a:pt x="1057" y="194"/>
                </a:cubicBezTo>
                <a:cubicBezTo>
                  <a:pt x="1060" y="198"/>
                  <a:pt x="1060" y="198"/>
                  <a:pt x="1060" y="198"/>
                </a:cubicBezTo>
                <a:cubicBezTo>
                  <a:pt x="1062" y="198"/>
                  <a:pt x="1061" y="196"/>
                  <a:pt x="1064" y="196"/>
                </a:cubicBezTo>
                <a:cubicBezTo>
                  <a:pt x="1063" y="195"/>
                  <a:pt x="1063" y="195"/>
                  <a:pt x="1063" y="195"/>
                </a:cubicBezTo>
                <a:cubicBezTo>
                  <a:pt x="1064" y="193"/>
                  <a:pt x="1064" y="193"/>
                  <a:pt x="1064" y="193"/>
                </a:cubicBezTo>
                <a:cubicBezTo>
                  <a:pt x="1064" y="192"/>
                  <a:pt x="1069" y="193"/>
                  <a:pt x="1074" y="188"/>
                </a:cubicBezTo>
                <a:cubicBezTo>
                  <a:pt x="1072" y="185"/>
                  <a:pt x="1072" y="185"/>
                  <a:pt x="1072" y="185"/>
                </a:cubicBezTo>
                <a:cubicBezTo>
                  <a:pt x="1072" y="184"/>
                  <a:pt x="1072" y="184"/>
                  <a:pt x="1072" y="184"/>
                </a:cubicBezTo>
                <a:cubicBezTo>
                  <a:pt x="1075" y="185"/>
                  <a:pt x="1075" y="185"/>
                  <a:pt x="1075" y="185"/>
                </a:cubicBezTo>
                <a:cubicBezTo>
                  <a:pt x="1075" y="185"/>
                  <a:pt x="1075" y="185"/>
                  <a:pt x="1075" y="185"/>
                </a:cubicBezTo>
                <a:cubicBezTo>
                  <a:pt x="1075" y="182"/>
                  <a:pt x="1075" y="182"/>
                  <a:pt x="1075" y="182"/>
                </a:cubicBezTo>
                <a:cubicBezTo>
                  <a:pt x="1070" y="180"/>
                  <a:pt x="1070" y="180"/>
                  <a:pt x="1070" y="180"/>
                </a:cubicBezTo>
                <a:cubicBezTo>
                  <a:pt x="1067" y="184"/>
                  <a:pt x="1067" y="184"/>
                  <a:pt x="1067" y="184"/>
                </a:cubicBezTo>
                <a:cubicBezTo>
                  <a:pt x="1068" y="184"/>
                  <a:pt x="1068" y="184"/>
                  <a:pt x="1068" y="184"/>
                </a:cubicBezTo>
                <a:cubicBezTo>
                  <a:pt x="1063" y="184"/>
                  <a:pt x="1063" y="184"/>
                  <a:pt x="1063" y="184"/>
                </a:cubicBezTo>
                <a:cubicBezTo>
                  <a:pt x="1063" y="183"/>
                  <a:pt x="1063" y="183"/>
                  <a:pt x="1063" y="183"/>
                </a:cubicBezTo>
                <a:cubicBezTo>
                  <a:pt x="1063" y="183"/>
                  <a:pt x="1063" y="183"/>
                  <a:pt x="1063" y="183"/>
                </a:cubicBezTo>
                <a:cubicBezTo>
                  <a:pt x="1063" y="183"/>
                  <a:pt x="1063" y="183"/>
                  <a:pt x="1064" y="184"/>
                </a:cubicBezTo>
                <a:cubicBezTo>
                  <a:pt x="1065" y="179"/>
                  <a:pt x="1065" y="179"/>
                  <a:pt x="1065" y="179"/>
                </a:cubicBezTo>
                <a:cubicBezTo>
                  <a:pt x="1065" y="178"/>
                  <a:pt x="1063" y="178"/>
                  <a:pt x="1064" y="177"/>
                </a:cubicBezTo>
                <a:cubicBezTo>
                  <a:pt x="1070" y="177"/>
                  <a:pt x="1070" y="177"/>
                  <a:pt x="1070" y="177"/>
                </a:cubicBezTo>
                <a:cubicBezTo>
                  <a:pt x="1075" y="173"/>
                  <a:pt x="1075" y="173"/>
                  <a:pt x="1075" y="173"/>
                </a:cubicBezTo>
                <a:cubicBezTo>
                  <a:pt x="1076" y="173"/>
                  <a:pt x="1076" y="173"/>
                  <a:pt x="1076" y="173"/>
                </a:cubicBezTo>
                <a:cubicBezTo>
                  <a:pt x="1075" y="170"/>
                  <a:pt x="1075" y="170"/>
                  <a:pt x="1075" y="170"/>
                </a:cubicBezTo>
                <a:cubicBezTo>
                  <a:pt x="1081" y="166"/>
                  <a:pt x="1081" y="166"/>
                  <a:pt x="1081" y="166"/>
                </a:cubicBezTo>
                <a:cubicBezTo>
                  <a:pt x="1083" y="162"/>
                  <a:pt x="1083" y="162"/>
                  <a:pt x="1083" y="162"/>
                </a:cubicBezTo>
                <a:cubicBezTo>
                  <a:pt x="1087" y="162"/>
                  <a:pt x="1087" y="162"/>
                  <a:pt x="1087" y="162"/>
                </a:cubicBezTo>
                <a:cubicBezTo>
                  <a:pt x="1088" y="161"/>
                  <a:pt x="1088" y="161"/>
                  <a:pt x="1088" y="161"/>
                </a:cubicBezTo>
                <a:cubicBezTo>
                  <a:pt x="1086" y="159"/>
                  <a:pt x="1086" y="159"/>
                  <a:pt x="1086" y="159"/>
                </a:cubicBezTo>
                <a:cubicBezTo>
                  <a:pt x="1099" y="150"/>
                  <a:pt x="1099" y="150"/>
                  <a:pt x="1099" y="150"/>
                </a:cubicBezTo>
                <a:cubicBezTo>
                  <a:pt x="1102" y="152"/>
                  <a:pt x="1090" y="151"/>
                  <a:pt x="1103" y="151"/>
                </a:cubicBezTo>
                <a:cubicBezTo>
                  <a:pt x="1103" y="148"/>
                  <a:pt x="1103" y="148"/>
                  <a:pt x="1103" y="148"/>
                </a:cubicBezTo>
                <a:cubicBezTo>
                  <a:pt x="1104" y="148"/>
                  <a:pt x="1104" y="148"/>
                  <a:pt x="1104" y="148"/>
                </a:cubicBezTo>
                <a:cubicBezTo>
                  <a:pt x="1103" y="146"/>
                  <a:pt x="1103" y="146"/>
                  <a:pt x="1103" y="146"/>
                </a:cubicBezTo>
                <a:cubicBezTo>
                  <a:pt x="1106" y="146"/>
                  <a:pt x="1106" y="146"/>
                  <a:pt x="1106" y="146"/>
                </a:cubicBezTo>
                <a:cubicBezTo>
                  <a:pt x="1107" y="147"/>
                  <a:pt x="1107" y="147"/>
                  <a:pt x="1107" y="147"/>
                </a:cubicBezTo>
                <a:cubicBezTo>
                  <a:pt x="1109" y="148"/>
                  <a:pt x="1109" y="151"/>
                  <a:pt x="1111" y="145"/>
                </a:cubicBezTo>
                <a:cubicBezTo>
                  <a:pt x="1111" y="146"/>
                  <a:pt x="1111" y="146"/>
                  <a:pt x="1111" y="146"/>
                </a:cubicBezTo>
                <a:cubicBezTo>
                  <a:pt x="1108" y="147"/>
                  <a:pt x="1108" y="147"/>
                  <a:pt x="1108" y="147"/>
                </a:cubicBezTo>
                <a:cubicBezTo>
                  <a:pt x="1108" y="149"/>
                  <a:pt x="1108" y="149"/>
                  <a:pt x="1108" y="149"/>
                </a:cubicBezTo>
                <a:cubicBezTo>
                  <a:pt x="1107" y="148"/>
                  <a:pt x="1114" y="152"/>
                  <a:pt x="1116" y="144"/>
                </a:cubicBezTo>
                <a:cubicBezTo>
                  <a:pt x="1110" y="141"/>
                  <a:pt x="1110" y="141"/>
                  <a:pt x="1110" y="141"/>
                </a:cubicBezTo>
                <a:cubicBezTo>
                  <a:pt x="1109" y="142"/>
                  <a:pt x="1109" y="142"/>
                  <a:pt x="1109" y="142"/>
                </a:cubicBezTo>
                <a:cubicBezTo>
                  <a:pt x="1109" y="141"/>
                  <a:pt x="1109" y="141"/>
                  <a:pt x="1109" y="141"/>
                </a:cubicBezTo>
                <a:cubicBezTo>
                  <a:pt x="1106" y="141"/>
                  <a:pt x="1106" y="141"/>
                  <a:pt x="1106" y="141"/>
                </a:cubicBezTo>
                <a:cubicBezTo>
                  <a:pt x="1105" y="138"/>
                  <a:pt x="1108" y="137"/>
                  <a:pt x="1112" y="138"/>
                </a:cubicBezTo>
                <a:cubicBezTo>
                  <a:pt x="1109" y="137"/>
                  <a:pt x="1109" y="137"/>
                  <a:pt x="1109" y="137"/>
                </a:cubicBezTo>
                <a:cubicBezTo>
                  <a:pt x="1112" y="134"/>
                  <a:pt x="1112" y="134"/>
                  <a:pt x="1112" y="134"/>
                </a:cubicBezTo>
                <a:cubicBezTo>
                  <a:pt x="1118" y="132"/>
                  <a:pt x="1109" y="138"/>
                  <a:pt x="1117" y="133"/>
                </a:cubicBezTo>
                <a:cubicBezTo>
                  <a:pt x="1121" y="136"/>
                  <a:pt x="1121" y="136"/>
                  <a:pt x="1121" y="136"/>
                </a:cubicBezTo>
                <a:cubicBezTo>
                  <a:pt x="1120" y="136"/>
                  <a:pt x="1123" y="132"/>
                  <a:pt x="1121" y="137"/>
                </a:cubicBezTo>
                <a:cubicBezTo>
                  <a:pt x="1126" y="137"/>
                  <a:pt x="1126" y="137"/>
                  <a:pt x="1126" y="137"/>
                </a:cubicBezTo>
                <a:cubicBezTo>
                  <a:pt x="1131" y="138"/>
                  <a:pt x="1131" y="138"/>
                  <a:pt x="1131" y="138"/>
                </a:cubicBezTo>
                <a:cubicBezTo>
                  <a:pt x="1133" y="137"/>
                  <a:pt x="1133" y="137"/>
                  <a:pt x="1133" y="137"/>
                </a:cubicBezTo>
                <a:cubicBezTo>
                  <a:pt x="1134" y="137"/>
                  <a:pt x="1132" y="142"/>
                  <a:pt x="1134" y="136"/>
                </a:cubicBezTo>
                <a:cubicBezTo>
                  <a:pt x="1133" y="134"/>
                  <a:pt x="1133" y="134"/>
                  <a:pt x="1133" y="134"/>
                </a:cubicBezTo>
                <a:cubicBezTo>
                  <a:pt x="1133" y="135"/>
                  <a:pt x="1133" y="134"/>
                  <a:pt x="1134" y="133"/>
                </a:cubicBezTo>
                <a:cubicBezTo>
                  <a:pt x="1129" y="132"/>
                  <a:pt x="1129" y="132"/>
                  <a:pt x="1129" y="132"/>
                </a:cubicBezTo>
                <a:cubicBezTo>
                  <a:pt x="1129" y="130"/>
                  <a:pt x="1129" y="130"/>
                  <a:pt x="1129" y="130"/>
                </a:cubicBezTo>
                <a:cubicBezTo>
                  <a:pt x="1127" y="130"/>
                  <a:pt x="1127" y="130"/>
                  <a:pt x="1127" y="130"/>
                </a:cubicBezTo>
                <a:cubicBezTo>
                  <a:pt x="1125" y="128"/>
                  <a:pt x="1136" y="130"/>
                  <a:pt x="1125" y="125"/>
                </a:cubicBezTo>
                <a:cubicBezTo>
                  <a:pt x="1130" y="126"/>
                  <a:pt x="1126" y="120"/>
                  <a:pt x="1132" y="123"/>
                </a:cubicBezTo>
                <a:cubicBezTo>
                  <a:pt x="1127" y="125"/>
                  <a:pt x="1127" y="125"/>
                  <a:pt x="1127" y="125"/>
                </a:cubicBezTo>
                <a:cubicBezTo>
                  <a:pt x="1127" y="127"/>
                  <a:pt x="1127" y="127"/>
                  <a:pt x="1127" y="127"/>
                </a:cubicBezTo>
                <a:cubicBezTo>
                  <a:pt x="1134" y="125"/>
                  <a:pt x="1134" y="125"/>
                  <a:pt x="1134" y="125"/>
                </a:cubicBezTo>
                <a:cubicBezTo>
                  <a:pt x="1135" y="123"/>
                  <a:pt x="1135" y="123"/>
                  <a:pt x="1135" y="123"/>
                </a:cubicBezTo>
                <a:cubicBezTo>
                  <a:pt x="1138" y="123"/>
                  <a:pt x="1138" y="123"/>
                  <a:pt x="1138" y="123"/>
                </a:cubicBezTo>
                <a:cubicBezTo>
                  <a:pt x="1138" y="121"/>
                  <a:pt x="1138" y="121"/>
                  <a:pt x="1138" y="121"/>
                </a:cubicBezTo>
                <a:cubicBezTo>
                  <a:pt x="1140" y="121"/>
                  <a:pt x="1140" y="121"/>
                  <a:pt x="1140" y="121"/>
                </a:cubicBezTo>
                <a:cubicBezTo>
                  <a:pt x="1142" y="118"/>
                  <a:pt x="1124" y="136"/>
                  <a:pt x="1147" y="114"/>
                </a:cubicBezTo>
                <a:cubicBezTo>
                  <a:pt x="1148" y="112"/>
                  <a:pt x="1148" y="112"/>
                  <a:pt x="1148" y="112"/>
                </a:cubicBezTo>
                <a:cubicBezTo>
                  <a:pt x="1145" y="111"/>
                  <a:pt x="1145" y="111"/>
                  <a:pt x="1145" y="111"/>
                </a:cubicBezTo>
                <a:cubicBezTo>
                  <a:pt x="1144" y="111"/>
                  <a:pt x="1142" y="115"/>
                  <a:pt x="1140" y="111"/>
                </a:cubicBezTo>
                <a:cubicBezTo>
                  <a:pt x="1144" y="110"/>
                  <a:pt x="1144" y="110"/>
                  <a:pt x="1144" y="110"/>
                </a:cubicBezTo>
                <a:cubicBezTo>
                  <a:pt x="1145" y="109"/>
                  <a:pt x="1135" y="115"/>
                  <a:pt x="1147" y="107"/>
                </a:cubicBezTo>
                <a:cubicBezTo>
                  <a:pt x="1149" y="111"/>
                  <a:pt x="1149" y="111"/>
                  <a:pt x="1149" y="111"/>
                </a:cubicBezTo>
                <a:cubicBezTo>
                  <a:pt x="1156" y="105"/>
                  <a:pt x="1156" y="105"/>
                  <a:pt x="1156" y="105"/>
                </a:cubicBezTo>
                <a:cubicBezTo>
                  <a:pt x="1160" y="104"/>
                  <a:pt x="1160" y="104"/>
                  <a:pt x="1160" y="104"/>
                </a:cubicBezTo>
                <a:cubicBezTo>
                  <a:pt x="1167" y="95"/>
                  <a:pt x="1167" y="95"/>
                  <a:pt x="1167" y="95"/>
                </a:cubicBezTo>
                <a:cubicBezTo>
                  <a:pt x="1174" y="92"/>
                  <a:pt x="1174" y="92"/>
                  <a:pt x="1174" y="92"/>
                </a:cubicBezTo>
                <a:cubicBezTo>
                  <a:pt x="1173" y="90"/>
                  <a:pt x="1173" y="90"/>
                  <a:pt x="1173" y="90"/>
                </a:cubicBezTo>
                <a:cubicBezTo>
                  <a:pt x="1177" y="87"/>
                  <a:pt x="1177" y="87"/>
                  <a:pt x="1177" y="87"/>
                </a:cubicBezTo>
                <a:cubicBezTo>
                  <a:pt x="1179" y="86"/>
                  <a:pt x="1182" y="86"/>
                  <a:pt x="1182" y="85"/>
                </a:cubicBezTo>
                <a:cubicBezTo>
                  <a:pt x="1184" y="86"/>
                  <a:pt x="1184" y="86"/>
                  <a:pt x="1184" y="86"/>
                </a:cubicBezTo>
                <a:cubicBezTo>
                  <a:pt x="1177" y="89"/>
                  <a:pt x="1177" y="89"/>
                  <a:pt x="1177" y="89"/>
                </a:cubicBezTo>
                <a:cubicBezTo>
                  <a:pt x="1179" y="90"/>
                  <a:pt x="1179" y="90"/>
                  <a:pt x="1179" y="90"/>
                </a:cubicBezTo>
                <a:cubicBezTo>
                  <a:pt x="1177" y="92"/>
                  <a:pt x="1177" y="92"/>
                  <a:pt x="1177" y="92"/>
                </a:cubicBezTo>
                <a:cubicBezTo>
                  <a:pt x="1176" y="94"/>
                  <a:pt x="1176" y="94"/>
                  <a:pt x="1176" y="94"/>
                </a:cubicBezTo>
                <a:cubicBezTo>
                  <a:pt x="1176" y="96"/>
                  <a:pt x="1176" y="96"/>
                  <a:pt x="1176" y="96"/>
                </a:cubicBezTo>
                <a:cubicBezTo>
                  <a:pt x="1177" y="97"/>
                  <a:pt x="1177" y="97"/>
                  <a:pt x="1177" y="97"/>
                </a:cubicBezTo>
                <a:cubicBezTo>
                  <a:pt x="1179" y="95"/>
                  <a:pt x="1179" y="95"/>
                  <a:pt x="1179" y="95"/>
                </a:cubicBezTo>
                <a:cubicBezTo>
                  <a:pt x="1182" y="92"/>
                  <a:pt x="1182" y="92"/>
                  <a:pt x="1182" y="92"/>
                </a:cubicBezTo>
                <a:cubicBezTo>
                  <a:pt x="1185" y="91"/>
                  <a:pt x="1187" y="95"/>
                  <a:pt x="1188" y="91"/>
                </a:cubicBezTo>
                <a:cubicBezTo>
                  <a:pt x="1187" y="88"/>
                  <a:pt x="1187" y="88"/>
                  <a:pt x="1187" y="88"/>
                </a:cubicBezTo>
                <a:cubicBezTo>
                  <a:pt x="1190" y="86"/>
                  <a:pt x="1190" y="86"/>
                  <a:pt x="1190" y="86"/>
                </a:cubicBezTo>
                <a:cubicBezTo>
                  <a:pt x="1196" y="86"/>
                  <a:pt x="1196" y="86"/>
                  <a:pt x="1196" y="86"/>
                </a:cubicBezTo>
                <a:cubicBezTo>
                  <a:pt x="1189" y="88"/>
                  <a:pt x="1204" y="88"/>
                  <a:pt x="1192" y="89"/>
                </a:cubicBezTo>
                <a:cubicBezTo>
                  <a:pt x="1189" y="94"/>
                  <a:pt x="1189" y="94"/>
                  <a:pt x="1189" y="94"/>
                </a:cubicBezTo>
                <a:cubicBezTo>
                  <a:pt x="1184" y="98"/>
                  <a:pt x="1184" y="98"/>
                  <a:pt x="1184" y="98"/>
                </a:cubicBezTo>
                <a:cubicBezTo>
                  <a:pt x="1182" y="101"/>
                  <a:pt x="1182" y="101"/>
                  <a:pt x="1182" y="101"/>
                </a:cubicBezTo>
                <a:cubicBezTo>
                  <a:pt x="1177" y="101"/>
                  <a:pt x="1177" y="101"/>
                  <a:pt x="1177" y="101"/>
                </a:cubicBezTo>
                <a:cubicBezTo>
                  <a:pt x="1180" y="104"/>
                  <a:pt x="1180" y="104"/>
                  <a:pt x="1180" y="104"/>
                </a:cubicBezTo>
                <a:cubicBezTo>
                  <a:pt x="1177" y="108"/>
                  <a:pt x="1177" y="108"/>
                  <a:pt x="1177" y="108"/>
                </a:cubicBezTo>
                <a:cubicBezTo>
                  <a:pt x="1171" y="111"/>
                  <a:pt x="1171" y="111"/>
                  <a:pt x="1171" y="111"/>
                </a:cubicBezTo>
                <a:cubicBezTo>
                  <a:pt x="1172" y="110"/>
                  <a:pt x="1172" y="110"/>
                  <a:pt x="1172" y="110"/>
                </a:cubicBezTo>
                <a:cubicBezTo>
                  <a:pt x="1168" y="108"/>
                  <a:pt x="1168" y="108"/>
                  <a:pt x="1168" y="108"/>
                </a:cubicBezTo>
                <a:cubicBezTo>
                  <a:pt x="1165" y="110"/>
                  <a:pt x="1165" y="110"/>
                  <a:pt x="1165" y="110"/>
                </a:cubicBezTo>
                <a:cubicBezTo>
                  <a:pt x="1169" y="114"/>
                  <a:pt x="1169" y="114"/>
                  <a:pt x="1169" y="114"/>
                </a:cubicBezTo>
                <a:cubicBezTo>
                  <a:pt x="1166" y="117"/>
                  <a:pt x="1166" y="117"/>
                  <a:pt x="1166" y="117"/>
                </a:cubicBezTo>
                <a:cubicBezTo>
                  <a:pt x="1166" y="119"/>
                  <a:pt x="1175" y="110"/>
                  <a:pt x="1161" y="120"/>
                </a:cubicBezTo>
                <a:cubicBezTo>
                  <a:pt x="1161" y="122"/>
                  <a:pt x="1161" y="122"/>
                  <a:pt x="1161" y="122"/>
                </a:cubicBezTo>
                <a:cubicBezTo>
                  <a:pt x="1158" y="119"/>
                  <a:pt x="1158" y="119"/>
                  <a:pt x="1158" y="119"/>
                </a:cubicBezTo>
                <a:cubicBezTo>
                  <a:pt x="1154" y="123"/>
                  <a:pt x="1154" y="123"/>
                  <a:pt x="1154" y="123"/>
                </a:cubicBezTo>
                <a:cubicBezTo>
                  <a:pt x="1155" y="125"/>
                  <a:pt x="1155" y="125"/>
                  <a:pt x="1155" y="125"/>
                </a:cubicBezTo>
                <a:cubicBezTo>
                  <a:pt x="1157" y="125"/>
                  <a:pt x="1157" y="125"/>
                  <a:pt x="1157" y="125"/>
                </a:cubicBezTo>
                <a:cubicBezTo>
                  <a:pt x="1155" y="127"/>
                  <a:pt x="1155" y="127"/>
                  <a:pt x="1155" y="127"/>
                </a:cubicBezTo>
                <a:cubicBezTo>
                  <a:pt x="1151" y="126"/>
                  <a:pt x="1151" y="126"/>
                  <a:pt x="1151" y="126"/>
                </a:cubicBezTo>
                <a:cubicBezTo>
                  <a:pt x="1146" y="129"/>
                  <a:pt x="1146" y="129"/>
                  <a:pt x="1146" y="129"/>
                </a:cubicBezTo>
                <a:cubicBezTo>
                  <a:pt x="1147" y="127"/>
                  <a:pt x="1145" y="126"/>
                  <a:pt x="1150" y="132"/>
                </a:cubicBezTo>
                <a:cubicBezTo>
                  <a:pt x="1148" y="134"/>
                  <a:pt x="1148" y="134"/>
                  <a:pt x="1148" y="134"/>
                </a:cubicBezTo>
                <a:cubicBezTo>
                  <a:pt x="1142" y="134"/>
                  <a:pt x="1142" y="134"/>
                  <a:pt x="1142" y="134"/>
                </a:cubicBezTo>
                <a:cubicBezTo>
                  <a:pt x="1140" y="136"/>
                  <a:pt x="1140" y="136"/>
                  <a:pt x="1140" y="136"/>
                </a:cubicBezTo>
                <a:cubicBezTo>
                  <a:pt x="1141" y="137"/>
                  <a:pt x="1141" y="137"/>
                  <a:pt x="1141" y="137"/>
                </a:cubicBezTo>
                <a:cubicBezTo>
                  <a:pt x="1141" y="140"/>
                  <a:pt x="1137" y="136"/>
                  <a:pt x="1138" y="140"/>
                </a:cubicBezTo>
                <a:cubicBezTo>
                  <a:pt x="1136" y="141"/>
                  <a:pt x="1135" y="138"/>
                  <a:pt x="1135" y="143"/>
                </a:cubicBezTo>
                <a:cubicBezTo>
                  <a:pt x="1131" y="144"/>
                  <a:pt x="1131" y="144"/>
                  <a:pt x="1131" y="144"/>
                </a:cubicBezTo>
                <a:cubicBezTo>
                  <a:pt x="1130" y="146"/>
                  <a:pt x="1140" y="143"/>
                  <a:pt x="1128" y="147"/>
                </a:cubicBezTo>
                <a:cubicBezTo>
                  <a:pt x="1126" y="152"/>
                  <a:pt x="1126" y="152"/>
                  <a:pt x="1126" y="152"/>
                </a:cubicBezTo>
                <a:cubicBezTo>
                  <a:pt x="1121" y="154"/>
                  <a:pt x="1121" y="154"/>
                  <a:pt x="1121" y="154"/>
                </a:cubicBezTo>
                <a:cubicBezTo>
                  <a:pt x="1119" y="159"/>
                  <a:pt x="1119" y="159"/>
                  <a:pt x="1119" y="159"/>
                </a:cubicBezTo>
                <a:cubicBezTo>
                  <a:pt x="1112" y="161"/>
                  <a:pt x="1112" y="161"/>
                  <a:pt x="1112" y="161"/>
                </a:cubicBezTo>
                <a:cubicBezTo>
                  <a:pt x="1114" y="162"/>
                  <a:pt x="1114" y="162"/>
                  <a:pt x="1114" y="162"/>
                </a:cubicBezTo>
                <a:cubicBezTo>
                  <a:pt x="1109" y="165"/>
                  <a:pt x="1109" y="165"/>
                  <a:pt x="1109" y="165"/>
                </a:cubicBezTo>
                <a:cubicBezTo>
                  <a:pt x="1103" y="173"/>
                  <a:pt x="1103" y="173"/>
                  <a:pt x="1103" y="173"/>
                </a:cubicBezTo>
                <a:cubicBezTo>
                  <a:pt x="1095" y="179"/>
                  <a:pt x="1095" y="179"/>
                  <a:pt x="1095" y="179"/>
                </a:cubicBezTo>
                <a:cubicBezTo>
                  <a:pt x="1091" y="185"/>
                  <a:pt x="1091" y="185"/>
                  <a:pt x="1091" y="185"/>
                </a:cubicBezTo>
                <a:cubicBezTo>
                  <a:pt x="1060" y="213"/>
                  <a:pt x="1060" y="213"/>
                  <a:pt x="1060" y="213"/>
                </a:cubicBezTo>
                <a:cubicBezTo>
                  <a:pt x="1053" y="220"/>
                  <a:pt x="1053" y="220"/>
                  <a:pt x="1053" y="220"/>
                </a:cubicBezTo>
                <a:cubicBezTo>
                  <a:pt x="1048" y="221"/>
                  <a:pt x="1048" y="221"/>
                  <a:pt x="1048" y="221"/>
                </a:cubicBezTo>
                <a:cubicBezTo>
                  <a:pt x="1049" y="223"/>
                  <a:pt x="1049" y="223"/>
                  <a:pt x="1049" y="223"/>
                </a:cubicBezTo>
                <a:cubicBezTo>
                  <a:pt x="1032" y="239"/>
                  <a:pt x="1032" y="239"/>
                  <a:pt x="1032" y="239"/>
                </a:cubicBezTo>
                <a:cubicBezTo>
                  <a:pt x="1024" y="244"/>
                  <a:pt x="1024" y="244"/>
                  <a:pt x="1024" y="244"/>
                </a:cubicBezTo>
                <a:cubicBezTo>
                  <a:pt x="1021" y="249"/>
                  <a:pt x="1021" y="249"/>
                  <a:pt x="1021" y="249"/>
                </a:cubicBezTo>
                <a:cubicBezTo>
                  <a:pt x="1020" y="249"/>
                  <a:pt x="1020" y="249"/>
                  <a:pt x="1020" y="249"/>
                </a:cubicBezTo>
                <a:cubicBezTo>
                  <a:pt x="1019" y="252"/>
                  <a:pt x="1019" y="252"/>
                  <a:pt x="1019" y="252"/>
                </a:cubicBezTo>
                <a:cubicBezTo>
                  <a:pt x="1014" y="255"/>
                  <a:pt x="1014" y="255"/>
                  <a:pt x="1014" y="255"/>
                </a:cubicBezTo>
                <a:cubicBezTo>
                  <a:pt x="1012" y="256"/>
                  <a:pt x="1012" y="256"/>
                  <a:pt x="1012" y="256"/>
                </a:cubicBezTo>
                <a:cubicBezTo>
                  <a:pt x="1018" y="258"/>
                  <a:pt x="1018" y="258"/>
                  <a:pt x="1018" y="258"/>
                </a:cubicBezTo>
                <a:cubicBezTo>
                  <a:pt x="1020" y="256"/>
                  <a:pt x="1020" y="256"/>
                  <a:pt x="1020" y="256"/>
                </a:cubicBezTo>
                <a:cubicBezTo>
                  <a:pt x="1021" y="256"/>
                  <a:pt x="1022" y="255"/>
                  <a:pt x="1022" y="258"/>
                </a:cubicBezTo>
                <a:cubicBezTo>
                  <a:pt x="1025" y="255"/>
                  <a:pt x="1025" y="255"/>
                  <a:pt x="1025" y="255"/>
                </a:cubicBezTo>
                <a:cubicBezTo>
                  <a:pt x="1025" y="256"/>
                  <a:pt x="1027" y="255"/>
                  <a:pt x="1024" y="256"/>
                </a:cubicBezTo>
                <a:cubicBezTo>
                  <a:pt x="1026" y="255"/>
                  <a:pt x="1030" y="258"/>
                  <a:pt x="1029" y="254"/>
                </a:cubicBezTo>
                <a:cubicBezTo>
                  <a:pt x="1036" y="252"/>
                  <a:pt x="1036" y="252"/>
                  <a:pt x="1036" y="252"/>
                </a:cubicBezTo>
                <a:cubicBezTo>
                  <a:pt x="1044" y="248"/>
                  <a:pt x="1044" y="248"/>
                  <a:pt x="1044" y="248"/>
                </a:cubicBezTo>
                <a:cubicBezTo>
                  <a:pt x="1047" y="244"/>
                  <a:pt x="1047" y="244"/>
                  <a:pt x="1047" y="244"/>
                </a:cubicBezTo>
                <a:cubicBezTo>
                  <a:pt x="1049" y="243"/>
                  <a:pt x="1053" y="244"/>
                  <a:pt x="1053" y="241"/>
                </a:cubicBezTo>
                <a:cubicBezTo>
                  <a:pt x="1055" y="242"/>
                  <a:pt x="1055" y="242"/>
                  <a:pt x="1055" y="242"/>
                </a:cubicBezTo>
                <a:cubicBezTo>
                  <a:pt x="1059" y="240"/>
                  <a:pt x="1059" y="240"/>
                  <a:pt x="1059" y="240"/>
                </a:cubicBezTo>
                <a:cubicBezTo>
                  <a:pt x="1060" y="237"/>
                  <a:pt x="1060" y="237"/>
                  <a:pt x="1060" y="237"/>
                </a:cubicBezTo>
                <a:cubicBezTo>
                  <a:pt x="1063" y="232"/>
                  <a:pt x="1062" y="244"/>
                  <a:pt x="1064" y="233"/>
                </a:cubicBezTo>
                <a:cubicBezTo>
                  <a:pt x="1066" y="234"/>
                  <a:pt x="1066" y="234"/>
                  <a:pt x="1066" y="234"/>
                </a:cubicBezTo>
                <a:cubicBezTo>
                  <a:pt x="1070" y="229"/>
                  <a:pt x="1070" y="229"/>
                  <a:pt x="1070" y="229"/>
                </a:cubicBezTo>
                <a:cubicBezTo>
                  <a:pt x="1074" y="229"/>
                  <a:pt x="1074" y="229"/>
                  <a:pt x="1074" y="229"/>
                </a:cubicBezTo>
                <a:cubicBezTo>
                  <a:pt x="1074" y="226"/>
                  <a:pt x="1074" y="226"/>
                  <a:pt x="1074" y="226"/>
                </a:cubicBezTo>
                <a:cubicBezTo>
                  <a:pt x="1077" y="222"/>
                  <a:pt x="1077" y="222"/>
                  <a:pt x="1077" y="222"/>
                </a:cubicBezTo>
                <a:cubicBezTo>
                  <a:pt x="1077" y="221"/>
                  <a:pt x="1077" y="221"/>
                  <a:pt x="1077" y="221"/>
                </a:cubicBezTo>
                <a:cubicBezTo>
                  <a:pt x="1077" y="220"/>
                  <a:pt x="1077" y="220"/>
                  <a:pt x="1077" y="220"/>
                </a:cubicBezTo>
                <a:cubicBezTo>
                  <a:pt x="1082" y="220"/>
                  <a:pt x="1082" y="220"/>
                  <a:pt x="1082" y="220"/>
                </a:cubicBezTo>
                <a:cubicBezTo>
                  <a:pt x="1083" y="217"/>
                  <a:pt x="1083" y="217"/>
                  <a:pt x="1083" y="217"/>
                </a:cubicBezTo>
                <a:cubicBezTo>
                  <a:pt x="1086" y="215"/>
                  <a:pt x="1086" y="215"/>
                  <a:pt x="1086" y="215"/>
                </a:cubicBezTo>
                <a:cubicBezTo>
                  <a:pt x="1089" y="215"/>
                  <a:pt x="1089" y="215"/>
                  <a:pt x="1089" y="215"/>
                </a:cubicBezTo>
                <a:cubicBezTo>
                  <a:pt x="1092" y="210"/>
                  <a:pt x="1092" y="210"/>
                  <a:pt x="1092" y="210"/>
                </a:cubicBezTo>
                <a:cubicBezTo>
                  <a:pt x="1092" y="209"/>
                  <a:pt x="1092" y="209"/>
                  <a:pt x="1092" y="209"/>
                </a:cubicBezTo>
                <a:cubicBezTo>
                  <a:pt x="1090" y="209"/>
                  <a:pt x="1090" y="209"/>
                  <a:pt x="1090" y="209"/>
                </a:cubicBezTo>
                <a:cubicBezTo>
                  <a:pt x="1088" y="207"/>
                  <a:pt x="1088" y="207"/>
                  <a:pt x="1088" y="207"/>
                </a:cubicBezTo>
                <a:cubicBezTo>
                  <a:pt x="1091" y="205"/>
                  <a:pt x="1091" y="205"/>
                  <a:pt x="1091" y="205"/>
                </a:cubicBezTo>
                <a:cubicBezTo>
                  <a:pt x="1093" y="207"/>
                  <a:pt x="1093" y="207"/>
                  <a:pt x="1093" y="207"/>
                </a:cubicBezTo>
                <a:cubicBezTo>
                  <a:pt x="1101" y="206"/>
                  <a:pt x="1101" y="206"/>
                  <a:pt x="1101" y="206"/>
                </a:cubicBezTo>
                <a:cubicBezTo>
                  <a:pt x="1105" y="199"/>
                  <a:pt x="1105" y="199"/>
                  <a:pt x="1105" y="199"/>
                </a:cubicBezTo>
                <a:cubicBezTo>
                  <a:pt x="1109" y="198"/>
                  <a:pt x="1109" y="198"/>
                  <a:pt x="1109" y="198"/>
                </a:cubicBezTo>
                <a:cubicBezTo>
                  <a:pt x="1109" y="197"/>
                  <a:pt x="1100" y="200"/>
                  <a:pt x="1111" y="194"/>
                </a:cubicBezTo>
                <a:cubicBezTo>
                  <a:pt x="1112" y="195"/>
                  <a:pt x="1112" y="195"/>
                  <a:pt x="1112" y="195"/>
                </a:cubicBezTo>
                <a:cubicBezTo>
                  <a:pt x="1115" y="193"/>
                  <a:pt x="1115" y="193"/>
                  <a:pt x="1115" y="193"/>
                </a:cubicBezTo>
                <a:cubicBezTo>
                  <a:pt x="1114" y="192"/>
                  <a:pt x="1114" y="192"/>
                  <a:pt x="1114" y="192"/>
                </a:cubicBezTo>
                <a:cubicBezTo>
                  <a:pt x="1119" y="187"/>
                  <a:pt x="1119" y="187"/>
                  <a:pt x="1119" y="187"/>
                </a:cubicBezTo>
                <a:cubicBezTo>
                  <a:pt x="1120" y="187"/>
                  <a:pt x="1120" y="187"/>
                  <a:pt x="1120" y="187"/>
                </a:cubicBezTo>
                <a:cubicBezTo>
                  <a:pt x="1121" y="183"/>
                  <a:pt x="1121" y="183"/>
                  <a:pt x="1121" y="183"/>
                </a:cubicBezTo>
                <a:cubicBezTo>
                  <a:pt x="1120" y="183"/>
                  <a:pt x="1120" y="180"/>
                  <a:pt x="1118" y="183"/>
                </a:cubicBezTo>
                <a:cubicBezTo>
                  <a:pt x="1123" y="181"/>
                  <a:pt x="1123" y="181"/>
                  <a:pt x="1123" y="181"/>
                </a:cubicBezTo>
                <a:cubicBezTo>
                  <a:pt x="1126" y="180"/>
                  <a:pt x="1126" y="180"/>
                  <a:pt x="1126" y="180"/>
                </a:cubicBezTo>
                <a:cubicBezTo>
                  <a:pt x="1126" y="178"/>
                  <a:pt x="1126" y="178"/>
                  <a:pt x="1126" y="178"/>
                </a:cubicBezTo>
                <a:cubicBezTo>
                  <a:pt x="1130" y="176"/>
                  <a:pt x="1130" y="176"/>
                  <a:pt x="1130" y="176"/>
                </a:cubicBezTo>
                <a:cubicBezTo>
                  <a:pt x="1139" y="169"/>
                  <a:pt x="1139" y="169"/>
                  <a:pt x="1139" y="169"/>
                </a:cubicBezTo>
                <a:cubicBezTo>
                  <a:pt x="1140" y="165"/>
                  <a:pt x="1140" y="165"/>
                  <a:pt x="1140" y="165"/>
                </a:cubicBezTo>
                <a:cubicBezTo>
                  <a:pt x="1144" y="165"/>
                  <a:pt x="1144" y="165"/>
                  <a:pt x="1144" y="165"/>
                </a:cubicBezTo>
                <a:cubicBezTo>
                  <a:pt x="1146" y="165"/>
                  <a:pt x="1129" y="172"/>
                  <a:pt x="1148" y="158"/>
                </a:cubicBezTo>
                <a:cubicBezTo>
                  <a:pt x="1149" y="157"/>
                  <a:pt x="1149" y="157"/>
                  <a:pt x="1149" y="157"/>
                </a:cubicBezTo>
                <a:cubicBezTo>
                  <a:pt x="1148" y="157"/>
                  <a:pt x="1148" y="160"/>
                  <a:pt x="1147" y="156"/>
                </a:cubicBezTo>
                <a:cubicBezTo>
                  <a:pt x="1153" y="156"/>
                  <a:pt x="1153" y="156"/>
                  <a:pt x="1153" y="156"/>
                </a:cubicBezTo>
                <a:cubicBezTo>
                  <a:pt x="1152" y="154"/>
                  <a:pt x="1149" y="160"/>
                  <a:pt x="1152" y="154"/>
                </a:cubicBezTo>
                <a:cubicBezTo>
                  <a:pt x="1156" y="153"/>
                  <a:pt x="1156" y="153"/>
                  <a:pt x="1156" y="153"/>
                </a:cubicBezTo>
                <a:cubicBezTo>
                  <a:pt x="1156" y="151"/>
                  <a:pt x="1156" y="151"/>
                  <a:pt x="1156" y="151"/>
                </a:cubicBezTo>
                <a:cubicBezTo>
                  <a:pt x="1157" y="149"/>
                  <a:pt x="1157" y="149"/>
                  <a:pt x="1157" y="149"/>
                </a:cubicBezTo>
                <a:cubicBezTo>
                  <a:pt x="1159" y="149"/>
                  <a:pt x="1159" y="149"/>
                  <a:pt x="1159" y="149"/>
                </a:cubicBezTo>
                <a:cubicBezTo>
                  <a:pt x="1165" y="142"/>
                  <a:pt x="1165" y="142"/>
                  <a:pt x="1165" y="142"/>
                </a:cubicBezTo>
                <a:cubicBezTo>
                  <a:pt x="1168" y="141"/>
                  <a:pt x="1168" y="141"/>
                  <a:pt x="1168" y="141"/>
                </a:cubicBezTo>
                <a:cubicBezTo>
                  <a:pt x="1170" y="135"/>
                  <a:pt x="1170" y="135"/>
                  <a:pt x="1170" y="135"/>
                </a:cubicBezTo>
                <a:cubicBezTo>
                  <a:pt x="1176" y="137"/>
                  <a:pt x="1176" y="137"/>
                  <a:pt x="1176" y="137"/>
                </a:cubicBezTo>
                <a:cubicBezTo>
                  <a:pt x="1180" y="134"/>
                  <a:pt x="1180" y="134"/>
                  <a:pt x="1180" y="134"/>
                </a:cubicBezTo>
                <a:cubicBezTo>
                  <a:pt x="1179" y="131"/>
                  <a:pt x="1179" y="131"/>
                  <a:pt x="1179" y="131"/>
                </a:cubicBezTo>
                <a:cubicBezTo>
                  <a:pt x="1180" y="129"/>
                  <a:pt x="1180" y="129"/>
                  <a:pt x="1180" y="129"/>
                </a:cubicBezTo>
                <a:cubicBezTo>
                  <a:pt x="1177" y="126"/>
                  <a:pt x="1177" y="126"/>
                  <a:pt x="1177" y="126"/>
                </a:cubicBezTo>
                <a:cubicBezTo>
                  <a:pt x="1177" y="127"/>
                  <a:pt x="1178" y="127"/>
                  <a:pt x="1178" y="125"/>
                </a:cubicBezTo>
                <a:cubicBezTo>
                  <a:pt x="1178" y="126"/>
                  <a:pt x="1178" y="126"/>
                  <a:pt x="1178" y="126"/>
                </a:cubicBezTo>
                <a:cubicBezTo>
                  <a:pt x="1180" y="127"/>
                  <a:pt x="1180" y="127"/>
                  <a:pt x="1180" y="127"/>
                </a:cubicBezTo>
                <a:cubicBezTo>
                  <a:pt x="1181" y="127"/>
                  <a:pt x="1182" y="128"/>
                  <a:pt x="1183" y="126"/>
                </a:cubicBezTo>
                <a:cubicBezTo>
                  <a:pt x="1177" y="123"/>
                  <a:pt x="1177" y="123"/>
                  <a:pt x="1177" y="123"/>
                </a:cubicBezTo>
                <a:cubicBezTo>
                  <a:pt x="1179" y="120"/>
                  <a:pt x="1179" y="120"/>
                  <a:pt x="1179" y="120"/>
                </a:cubicBezTo>
                <a:cubicBezTo>
                  <a:pt x="1183" y="125"/>
                  <a:pt x="1183" y="125"/>
                  <a:pt x="1183" y="125"/>
                </a:cubicBezTo>
                <a:cubicBezTo>
                  <a:pt x="1194" y="119"/>
                  <a:pt x="1194" y="119"/>
                  <a:pt x="1194" y="119"/>
                </a:cubicBezTo>
                <a:cubicBezTo>
                  <a:pt x="1193" y="117"/>
                  <a:pt x="1193" y="117"/>
                  <a:pt x="1193" y="117"/>
                </a:cubicBezTo>
                <a:cubicBezTo>
                  <a:pt x="1208" y="103"/>
                  <a:pt x="1208" y="103"/>
                  <a:pt x="1208" y="103"/>
                </a:cubicBezTo>
                <a:cubicBezTo>
                  <a:pt x="1211" y="103"/>
                  <a:pt x="1211" y="103"/>
                  <a:pt x="1211" y="103"/>
                </a:cubicBezTo>
                <a:cubicBezTo>
                  <a:pt x="1212" y="102"/>
                  <a:pt x="1212" y="102"/>
                  <a:pt x="1212" y="102"/>
                </a:cubicBezTo>
                <a:cubicBezTo>
                  <a:pt x="1208" y="100"/>
                  <a:pt x="1208" y="100"/>
                  <a:pt x="1208" y="100"/>
                </a:cubicBezTo>
                <a:cubicBezTo>
                  <a:pt x="1207" y="100"/>
                  <a:pt x="1206" y="105"/>
                  <a:pt x="1203" y="101"/>
                </a:cubicBezTo>
                <a:cubicBezTo>
                  <a:pt x="1205" y="101"/>
                  <a:pt x="1205" y="101"/>
                  <a:pt x="1205" y="101"/>
                </a:cubicBezTo>
                <a:cubicBezTo>
                  <a:pt x="1207" y="97"/>
                  <a:pt x="1207" y="97"/>
                  <a:pt x="1207" y="97"/>
                </a:cubicBezTo>
                <a:cubicBezTo>
                  <a:pt x="1211" y="95"/>
                  <a:pt x="1211" y="95"/>
                  <a:pt x="1211" y="95"/>
                </a:cubicBezTo>
                <a:cubicBezTo>
                  <a:pt x="1212" y="91"/>
                  <a:pt x="1212" y="91"/>
                  <a:pt x="1212" y="91"/>
                </a:cubicBezTo>
                <a:cubicBezTo>
                  <a:pt x="1214" y="92"/>
                  <a:pt x="1214" y="92"/>
                  <a:pt x="1214" y="92"/>
                </a:cubicBezTo>
                <a:cubicBezTo>
                  <a:pt x="1216" y="88"/>
                  <a:pt x="1216" y="88"/>
                  <a:pt x="1216" y="88"/>
                </a:cubicBezTo>
                <a:cubicBezTo>
                  <a:pt x="1216" y="88"/>
                  <a:pt x="1216" y="88"/>
                  <a:pt x="1216" y="88"/>
                </a:cubicBezTo>
                <a:cubicBezTo>
                  <a:pt x="1218" y="88"/>
                  <a:pt x="1218" y="88"/>
                  <a:pt x="1218" y="88"/>
                </a:cubicBezTo>
                <a:cubicBezTo>
                  <a:pt x="1221" y="84"/>
                  <a:pt x="1221" y="84"/>
                  <a:pt x="1221" y="84"/>
                </a:cubicBezTo>
                <a:cubicBezTo>
                  <a:pt x="1219" y="83"/>
                  <a:pt x="1219" y="83"/>
                  <a:pt x="1219" y="83"/>
                </a:cubicBezTo>
                <a:cubicBezTo>
                  <a:pt x="1221" y="84"/>
                  <a:pt x="1221" y="84"/>
                  <a:pt x="1221" y="84"/>
                </a:cubicBezTo>
                <a:cubicBezTo>
                  <a:pt x="1224" y="83"/>
                  <a:pt x="1224" y="83"/>
                  <a:pt x="1224" y="83"/>
                </a:cubicBezTo>
                <a:cubicBezTo>
                  <a:pt x="1225" y="80"/>
                  <a:pt x="1225" y="80"/>
                  <a:pt x="1225" y="80"/>
                </a:cubicBezTo>
                <a:cubicBezTo>
                  <a:pt x="1235" y="71"/>
                  <a:pt x="1235" y="71"/>
                  <a:pt x="1235" y="71"/>
                </a:cubicBezTo>
                <a:cubicBezTo>
                  <a:pt x="1235" y="71"/>
                  <a:pt x="1234" y="72"/>
                  <a:pt x="1236" y="72"/>
                </a:cubicBezTo>
                <a:cubicBezTo>
                  <a:pt x="1236" y="72"/>
                  <a:pt x="1237" y="73"/>
                  <a:pt x="1238" y="71"/>
                </a:cubicBezTo>
                <a:cubicBezTo>
                  <a:pt x="1236" y="69"/>
                  <a:pt x="1236" y="69"/>
                  <a:pt x="1236" y="69"/>
                </a:cubicBezTo>
                <a:cubicBezTo>
                  <a:pt x="1236" y="67"/>
                  <a:pt x="1236" y="67"/>
                  <a:pt x="1236" y="67"/>
                </a:cubicBezTo>
                <a:cubicBezTo>
                  <a:pt x="1240" y="66"/>
                  <a:pt x="1240" y="66"/>
                  <a:pt x="1240" y="66"/>
                </a:cubicBezTo>
                <a:cubicBezTo>
                  <a:pt x="1253" y="53"/>
                  <a:pt x="1253" y="53"/>
                  <a:pt x="1253" y="53"/>
                </a:cubicBezTo>
                <a:cubicBezTo>
                  <a:pt x="1257" y="51"/>
                  <a:pt x="1257" y="51"/>
                  <a:pt x="1257" y="51"/>
                </a:cubicBezTo>
                <a:cubicBezTo>
                  <a:pt x="1259" y="46"/>
                  <a:pt x="1251" y="54"/>
                  <a:pt x="1259" y="47"/>
                </a:cubicBezTo>
                <a:cubicBezTo>
                  <a:pt x="1261" y="48"/>
                  <a:pt x="1261" y="48"/>
                  <a:pt x="1261" y="48"/>
                </a:cubicBezTo>
                <a:cubicBezTo>
                  <a:pt x="1255" y="54"/>
                  <a:pt x="1255" y="54"/>
                  <a:pt x="1255" y="54"/>
                </a:cubicBezTo>
                <a:cubicBezTo>
                  <a:pt x="1259" y="55"/>
                  <a:pt x="1259" y="55"/>
                  <a:pt x="1259" y="55"/>
                </a:cubicBezTo>
                <a:cubicBezTo>
                  <a:pt x="1259" y="56"/>
                  <a:pt x="1259" y="56"/>
                  <a:pt x="1259" y="56"/>
                </a:cubicBezTo>
                <a:cubicBezTo>
                  <a:pt x="1256" y="56"/>
                  <a:pt x="1253" y="61"/>
                  <a:pt x="1252" y="59"/>
                </a:cubicBezTo>
                <a:cubicBezTo>
                  <a:pt x="1241" y="69"/>
                  <a:pt x="1241" y="69"/>
                  <a:pt x="1241" y="69"/>
                </a:cubicBezTo>
                <a:cubicBezTo>
                  <a:pt x="1241" y="72"/>
                  <a:pt x="1241" y="72"/>
                  <a:pt x="1241" y="72"/>
                </a:cubicBezTo>
                <a:cubicBezTo>
                  <a:pt x="1247" y="71"/>
                  <a:pt x="1247" y="71"/>
                  <a:pt x="1247" y="71"/>
                </a:cubicBezTo>
                <a:cubicBezTo>
                  <a:pt x="1249" y="66"/>
                  <a:pt x="1249" y="66"/>
                  <a:pt x="1249" y="66"/>
                </a:cubicBezTo>
                <a:cubicBezTo>
                  <a:pt x="1256" y="64"/>
                  <a:pt x="1256" y="64"/>
                  <a:pt x="1256" y="64"/>
                </a:cubicBezTo>
                <a:cubicBezTo>
                  <a:pt x="1266" y="52"/>
                  <a:pt x="1266" y="52"/>
                  <a:pt x="1266" y="52"/>
                </a:cubicBezTo>
                <a:cubicBezTo>
                  <a:pt x="1263" y="52"/>
                  <a:pt x="1263" y="52"/>
                  <a:pt x="1263" y="52"/>
                </a:cubicBezTo>
                <a:cubicBezTo>
                  <a:pt x="1270" y="46"/>
                  <a:pt x="1270" y="46"/>
                  <a:pt x="1270" y="46"/>
                </a:cubicBezTo>
                <a:cubicBezTo>
                  <a:pt x="1272" y="47"/>
                  <a:pt x="1272" y="47"/>
                  <a:pt x="1272" y="47"/>
                </a:cubicBezTo>
                <a:cubicBezTo>
                  <a:pt x="1278" y="44"/>
                  <a:pt x="1278" y="44"/>
                  <a:pt x="1278" y="44"/>
                </a:cubicBezTo>
                <a:cubicBezTo>
                  <a:pt x="1276" y="46"/>
                  <a:pt x="1270" y="40"/>
                  <a:pt x="1265" y="55"/>
                </a:cubicBezTo>
                <a:cubicBezTo>
                  <a:pt x="1268" y="56"/>
                  <a:pt x="1268" y="56"/>
                  <a:pt x="1268" y="56"/>
                </a:cubicBezTo>
                <a:cubicBezTo>
                  <a:pt x="1267" y="58"/>
                  <a:pt x="1267" y="58"/>
                  <a:pt x="1267" y="58"/>
                </a:cubicBezTo>
                <a:cubicBezTo>
                  <a:pt x="1268" y="61"/>
                  <a:pt x="1269" y="56"/>
                  <a:pt x="1272" y="60"/>
                </a:cubicBezTo>
                <a:cubicBezTo>
                  <a:pt x="1268" y="63"/>
                  <a:pt x="1268" y="63"/>
                  <a:pt x="1268" y="63"/>
                </a:cubicBezTo>
                <a:cubicBezTo>
                  <a:pt x="1263" y="67"/>
                  <a:pt x="1263" y="67"/>
                  <a:pt x="1263" y="67"/>
                </a:cubicBezTo>
                <a:cubicBezTo>
                  <a:pt x="1263" y="67"/>
                  <a:pt x="1263" y="67"/>
                  <a:pt x="1263" y="67"/>
                </a:cubicBezTo>
                <a:cubicBezTo>
                  <a:pt x="1262" y="68"/>
                  <a:pt x="1271" y="64"/>
                  <a:pt x="1262" y="71"/>
                </a:cubicBezTo>
                <a:cubicBezTo>
                  <a:pt x="1261" y="70"/>
                  <a:pt x="1267" y="71"/>
                  <a:pt x="1260" y="69"/>
                </a:cubicBezTo>
                <a:cubicBezTo>
                  <a:pt x="1258" y="73"/>
                  <a:pt x="1258" y="73"/>
                  <a:pt x="1258" y="73"/>
                </a:cubicBezTo>
                <a:cubicBezTo>
                  <a:pt x="1260" y="74"/>
                  <a:pt x="1259" y="74"/>
                  <a:pt x="1254" y="76"/>
                </a:cubicBezTo>
                <a:cubicBezTo>
                  <a:pt x="1257" y="80"/>
                  <a:pt x="1257" y="80"/>
                  <a:pt x="1257" y="80"/>
                </a:cubicBezTo>
                <a:cubicBezTo>
                  <a:pt x="1262" y="78"/>
                  <a:pt x="1262" y="78"/>
                  <a:pt x="1262" y="78"/>
                </a:cubicBezTo>
                <a:cubicBezTo>
                  <a:pt x="1264" y="76"/>
                  <a:pt x="1264" y="76"/>
                  <a:pt x="1264" y="76"/>
                </a:cubicBezTo>
                <a:cubicBezTo>
                  <a:pt x="1263" y="74"/>
                  <a:pt x="1263" y="74"/>
                  <a:pt x="1263" y="74"/>
                </a:cubicBezTo>
                <a:cubicBezTo>
                  <a:pt x="1266" y="77"/>
                  <a:pt x="1266" y="77"/>
                  <a:pt x="1266" y="77"/>
                </a:cubicBezTo>
                <a:cubicBezTo>
                  <a:pt x="1276" y="75"/>
                  <a:pt x="1276" y="75"/>
                  <a:pt x="1276" y="75"/>
                </a:cubicBezTo>
                <a:cubicBezTo>
                  <a:pt x="1278" y="72"/>
                  <a:pt x="1278" y="72"/>
                  <a:pt x="1278" y="72"/>
                </a:cubicBezTo>
                <a:cubicBezTo>
                  <a:pt x="1275" y="70"/>
                  <a:pt x="1275" y="70"/>
                  <a:pt x="1275" y="70"/>
                </a:cubicBezTo>
                <a:cubicBezTo>
                  <a:pt x="1274" y="70"/>
                  <a:pt x="1287" y="67"/>
                  <a:pt x="1270" y="71"/>
                </a:cubicBezTo>
                <a:cubicBezTo>
                  <a:pt x="1272" y="68"/>
                  <a:pt x="1272" y="68"/>
                  <a:pt x="1272" y="68"/>
                </a:cubicBezTo>
                <a:cubicBezTo>
                  <a:pt x="1270" y="66"/>
                  <a:pt x="1270" y="66"/>
                  <a:pt x="1270" y="66"/>
                </a:cubicBezTo>
                <a:cubicBezTo>
                  <a:pt x="1273" y="66"/>
                  <a:pt x="1273" y="66"/>
                  <a:pt x="1273" y="66"/>
                </a:cubicBezTo>
                <a:cubicBezTo>
                  <a:pt x="1277" y="63"/>
                  <a:pt x="1277" y="63"/>
                  <a:pt x="1277" y="63"/>
                </a:cubicBezTo>
                <a:cubicBezTo>
                  <a:pt x="1278" y="63"/>
                  <a:pt x="1278" y="63"/>
                  <a:pt x="1278" y="63"/>
                </a:cubicBezTo>
                <a:cubicBezTo>
                  <a:pt x="1277" y="68"/>
                  <a:pt x="1277" y="68"/>
                  <a:pt x="1277" y="68"/>
                </a:cubicBezTo>
                <a:cubicBezTo>
                  <a:pt x="1281" y="70"/>
                  <a:pt x="1281" y="70"/>
                  <a:pt x="1281" y="70"/>
                </a:cubicBezTo>
                <a:cubicBezTo>
                  <a:pt x="1287" y="69"/>
                  <a:pt x="1287" y="69"/>
                  <a:pt x="1287" y="69"/>
                </a:cubicBezTo>
                <a:cubicBezTo>
                  <a:pt x="1285" y="70"/>
                  <a:pt x="1285" y="70"/>
                  <a:pt x="1285" y="70"/>
                </a:cubicBezTo>
                <a:cubicBezTo>
                  <a:pt x="1285" y="71"/>
                  <a:pt x="1285" y="71"/>
                  <a:pt x="1285" y="71"/>
                </a:cubicBezTo>
                <a:cubicBezTo>
                  <a:pt x="1262" y="94"/>
                  <a:pt x="1262" y="94"/>
                  <a:pt x="1262" y="94"/>
                </a:cubicBezTo>
                <a:cubicBezTo>
                  <a:pt x="1262" y="95"/>
                  <a:pt x="1262" y="95"/>
                  <a:pt x="1262" y="95"/>
                </a:cubicBezTo>
                <a:cubicBezTo>
                  <a:pt x="1258" y="95"/>
                  <a:pt x="1258" y="95"/>
                  <a:pt x="1258" y="95"/>
                </a:cubicBezTo>
                <a:cubicBezTo>
                  <a:pt x="1258" y="96"/>
                  <a:pt x="1258" y="96"/>
                  <a:pt x="1258" y="96"/>
                </a:cubicBezTo>
                <a:cubicBezTo>
                  <a:pt x="1259" y="97"/>
                  <a:pt x="1260" y="96"/>
                  <a:pt x="1260" y="97"/>
                </a:cubicBezTo>
                <a:cubicBezTo>
                  <a:pt x="1258" y="98"/>
                  <a:pt x="1258" y="98"/>
                  <a:pt x="1258" y="98"/>
                </a:cubicBezTo>
                <a:cubicBezTo>
                  <a:pt x="1259" y="98"/>
                  <a:pt x="1259" y="98"/>
                  <a:pt x="1259" y="98"/>
                </a:cubicBezTo>
                <a:cubicBezTo>
                  <a:pt x="1255" y="101"/>
                  <a:pt x="1255" y="101"/>
                  <a:pt x="1255" y="101"/>
                </a:cubicBezTo>
                <a:cubicBezTo>
                  <a:pt x="1259" y="104"/>
                  <a:pt x="1259" y="104"/>
                  <a:pt x="1259" y="104"/>
                </a:cubicBezTo>
                <a:cubicBezTo>
                  <a:pt x="1261" y="103"/>
                  <a:pt x="1262" y="105"/>
                  <a:pt x="1264" y="105"/>
                </a:cubicBezTo>
                <a:cubicBezTo>
                  <a:pt x="1262" y="110"/>
                  <a:pt x="1262" y="110"/>
                  <a:pt x="1262" y="110"/>
                </a:cubicBezTo>
                <a:cubicBezTo>
                  <a:pt x="1263" y="113"/>
                  <a:pt x="1263" y="113"/>
                  <a:pt x="1263" y="113"/>
                </a:cubicBezTo>
                <a:cubicBezTo>
                  <a:pt x="1262" y="112"/>
                  <a:pt x="1264" y="110"/>
                  <a:pt x="1268" y="113"/>
                </a:cubicBezTo>
                <a:cubicBezTo>
                  <a:pt x="1269" y="112"/>
                  <a:pt x="1269" y="112"/>
                  <a:pt x="1269" y="112"/>
                </a:cubicBezTo>
                <a:cubicBezTo>
                  <a:pt x="1271" y="116"/>
                  <a:pt x="1271" y="116"/>
                  <a:pt x="1271" y="116"/>
                </a:cubicBezTo>
                <a:cubicBezTo>
                  <a:pt x="1273" y="116"/>
                  <a:pt x="1273" y="116"/>
                  <a:pt x="1273" y="116"/>
                </a:cubicBezTo>
                <a:cubicBezTo>
                  <a:pt x="1269" y="120"/>
                  <a:pt x="1269" y="120"/>
                  <a:pt x="1269" y="120"/>
                </a:cubicBezTo>
                <a:cubicBezTo>
                  <a:pt x="1267" y="120"/>
                  <a:pt x="1267" y="120"/>
                  <a:pt x="1267" y="120"/>
                </a:cubicBezTo>
                <a:cubicBezTo>
                  <a:pt x="1267" y="121"/>
                  <a:pt x="1267" y="121"/>
                  <a:pt x="1267" y="121"/>
                </a:cubicBezTo>
                <a:cubicBezTo>
                  <a:pt x="1266" y="120"/>
                  <a:pt x="1266" y="120"/>
                  <a:pt x="1266" y="120"/>
                </a:cubicBezTo>
                <a:cubicBezTo>
                  <a:pt x="1265" y="121"/>
                  <a:pt x="1274" y="114"/>
                  <a:pt x="1263" y="124"/>
                </a:cubicBezTo>
                <a:cubicBezTo>
                  <a:pt x="1260" y="122"/>
                  <a:pt x="1260" y="122"/>
                  <a:pt x="1260" y="122"/>
                </a:cubicBezTo>
                <a:cubicBezTo>
                  <a:pt x="1257" y="123"/>
                  <a:pt x="1261" y="127"/>
                  <a:pt x="1257" y="125"/>
                </a:cubicBezTo>
                <a:cubicBezTo>
                  <a:pt x="1257" y="126"/>
                  <a:pt x="1257" y="126"/>
                  <a:pt x="1257" y="126"/>
                </a:cubicBezTo>
                <a:cubicBezTo>
                  <a:pt x="1258" y="126"/>
                  <a:pt x="1255" y="129"/>
                  <a:pt x="1259" y="127"/>
                </a:cubicBezTo>
                <a:cubicBezTo>
                  <a:pt x="1256" y="132"/>
                  <a:pt x="1256" y="132"/>
                  <a:pt x="1256" y="132"/>
                </a:cubicBezTo>
                <a:cubicBezTo>
                  <a:pt x="1248" y="137"/>
                  <a:pt x="1248" y="137"/>
                  <a:pt x="1248" y="137"/>
                </a:cubicBezTo>
                <a:cubicBezTo>
                  <a:pt x="1255" y="130"/>
                  <a:pt x="1255" y="130"/>
                  <a:pt x="1255" y="130"/>
                </a:cubicBezTo>
                <a:cubicBezTo>
                  <a:pt x="1250" y="131"/>
                  <a:pt x="1250" y="131"/>
                  <a:pt x="1250" y="131"/>
                </a:cubicBezTo>
                <a:cubicBezTo>
                  <a:pt x="1247" y="136"/>
                  <a:pt x="1247" y="136"/>
                  <a:pt x="1247" y="136"/>
                </a:cubicBezTo>
                <a:cubicBezTo>
                  <a:pt x="1242" y="137"/>
                  <a:pt x="1242" y="137"/>
                  <a:pt x="1242" y="137"/>
                </a:cubicBezTo>
                <a:cubicBezTo>
                  <a:pt x="1240" y="134"/>
                  <a:pt x="1240" y="134"/>
                  <a:pt x="1240" y="134"/>
                </a:cubicBezTo>
                <a:cubicBezTo>
                  <a:pt x="1246" y="132"/>
                  <a:pt x="1246" y="132"/>
                  <a:pt x="1246" y="132"/>
                </a:cubicBezTo>
                <a:cubicBezTo>
                  <a:pt x="1251" y="127"/>
                  <a:pt x="1251" y="127"/>
                  <a:pt x="1251" y="127"/>
                </a:cubicBezTo>
                <a:cubicBezTo>
                  <a:pt x="1254" y="125"/>
                  <a:pt x="1254" y="125"/>
                  <a:pt x="1254" y="125"/>
                </a:cubicBezTo>
                <a:cubicBezTo>
                  <a:pt x="1255" y="126"/>
                  <a:pt x="1255" y="126"/>
                  <a:pt x="1255" y="126"/>
                </a:cubicBezTo>
                <a:cubicBezTo>
                  <a:pt x="1257" y="124"/>
                  <a:pt x="1240" y="132"/>
                  <a:pt x="1260" y="121"/>
                </a:cubicBezTo>
                <a:cubicBezTo>
                  <a:pt x="1257" y="117"/>
                  <a:pt x="1257" y="117"/>
                  <a:pt x="1257" y="117"/>
                </a:cubicBezTo>
                <a:cubicBezTo>
                  <a:pt x="1256" y="116"/>
                  <a:pt x="1256" y="116"/>
                  <a:pt x="1256" y="116"/>
                </a:cubicBezTo>
                <a:cubicBezTo>
                  <a:pt x="1252" y="117"/>
                  <a:pt x="1252" y="117"/>
                  <a:pt x="1252" y="117"/>
                </a:cubicBezTo>
                <a:cubicBezTo>
                  <a:pt x="1254" y="120"/>
                  <a:pt x="1254" y="120"/>
                  <a:pt x="1254" y="120"/>
                </a:cubicBezTo>
                <a:cubicBezTo>
                  <a:pt x="1252" y="122"/>
                  <a:pt x="1248" y="123"/>
                  <a:pt x="1248" y="122"/>
                </a:cubicBezTo>
                <a:cubicBezTo>
                  <a:pt x="1246" y="124"/>
                  <a:pt x="1246" y="124"/>
                  <a:pt x="1246" y="124"/>
                </a:cubicBezTo>
                <a:cubicBezTo>
                  <a:pt x="1247" y="125"/>
                  <a:pt x="1246" y="120"/>
                  <a:pt x="1246" y="125"/>
                </a:cubicBezTo>
                <a:cubicBezTo>
                  <a:pt x="1245" y="124"/>
                  <a:pt x="1245" y="124"/>
                  <a:pt x="1245" y="124"/>
                </a:cubicBezTo>
                <a:cubicBezTo>
                  <a:pt x="1238" y="132"/>
                  <a:pt x="1238" y="132"/>
                  <a:pt x="1238" y="132"/>
                </a:cubicBezTo>
                <a:cubicBezTo>
                  <a:pt x="1237" y="132"/>
                  <a:pt x="1238" y="134"/>
                  <a:pt x="1237" y="132"/>
                </a:cubicBezTo>
                <a:cubicBezTo>
                  <a:pt x="1237" y="134"/>
                  <a:pt x="1237" y="134"/>
                  <a:pt x="1237" y="134"/>
                </a:cubicBezTo>
                <a:cubicBezTo>
                  <a:pt x="1234" y="134"/>
                  <a:pt x="1234" y="134"/>
                  <a:pt x="1234" y="134"/>
                </a:cubicBezTo>
                <a:cubicBezTo>
                  <a:pt x="1230" y="138"/>
                  <a:pt x="1230" y="138"/>
                  <a:pt x="1230" y="138"/>
                </a:cubicBezTo>
                <a:cubicBezTo>
                  <a:pt x="1225" y="142"/>
                  <a:pt x="1225" y="142"/>
                  <a:pt x="1225" y="142"/>
                </a:cubicBezTo>
                <a:cubicBezTo>
                  <a:pt x="1219" y="143"/>
                  <a:pt x="1219" y="143"/>
                  <a:pt x="1219" y="143"/>
                </a:cubicBezTo>
                <a:cubicBezTo>
                  <a:pt x="1218" y="144"/>
                  <a:pt x="1218" y="144"/>
                  <a:pt x="1218" y="144"/>
                </a:cubicBezTo>
                <a:cubicBezTo>
                  <a:pt x="1214" y="138"/>
                  <a:pt x="1214" y="138"/>
                  <a:pt x="1214" y="138"/>
                </a:cubicBezTo>
                <a:cubicBezTo>
                  <a:pt x="1210" y="141"/>
                  <a:pt x="1210" y="141"/>
                  <a:pt x="1210" y="141"/>
                </a:cubicBezTo>
                <a:cubicBezTo>
                  <a:pt x="1207" y="139"/>
                  <a:pt x="1207" y="139"/>
                  <a:pt x="1207" y="139"/>
                </a:cubicBezTo>
                <a:cubicBezTo>
                  <a:pt x="1217" y="132"/>
                  <a:pt x="1201" y="155"/>
                  <a:pt x="1215" y="132"/>
                </a:cubicBezTo>
                <a:cubicBezTo>
                  <a:pt x="1222" y="127"/>
                  <a:pt x="1222" y="127"/>
                  <a:pt x="1222" y="127"/>
                </a:cubicBezTo>
                <a:cubicBezTo>
                  <a:pt x="1229" y="128"/>
                  <a:pt x="1229" y="128"/>
                  <a:pt x="1229" y="128"/>
                </a:cubicBezTo>
                <a:cubicBezTo>
                  <a:pt x="1234" y="126"/>
                  <a:pt x="1234" y="126"/>
                  <a:pt x="1234" y="126"/>
                </a:cubicBezTo>
                <a:cubicBezTo>
                  <a:pt x="1234" y="122"/>
                  <a:pt x="1234" y="122"/>
                  <a:pt x="1234" y="122"/>
                </a:cubicBezTo>
                <a:cubicBezTo>
                  <a:pt x="1237" y="121"/>
                  <a:pt x="1237" y="121"/>
                  <a:pt x="1237" y="121"/>
                </a:cubicBezTo>
                <a:cubicBezTo>
                  <a:pt x="1236" y="118"/>
                  <a:pt x="1236" y="118"/>
                  <a:pt x="1236" y="118"/>
                </a:cubicBezTo>
                <a:cubicBezTo>
                  <a:pt x="1236" y="117"/>
                  <a:pt x="1236" y="117"/>
                  <a:pt x="1236" y="117"/>
                </a:cubicBezTo>
                <a:cubicBezTo>
                  <a:pt x="1236" y="116"/>
                  <a:pt x="1236" y="116"/>
                  <a:pt x="1236" y="116"/>
                </a:cubicBezTo>
                <a:cubicBezTo>
                  <a:pt x="1238" y="117"/>
                  <a:pt x="1238" y="117"/>
                  <a:pt x="1238" y="117"/>
                </a:cubicBezTo>
                <a:cubicBezTo>
                  <a:pt x="1240" y="117"/>
                  <a:pt x="1240" y="117"/>
                  <a:pt x="1240" y="117"/>
                </a:cubicBezTo>
                <a:cubicBezTo>
                  <a:pt x="1240" y="115"/>
                  <a:pt x="1240" y="115"/>
                  <a:pt x="1240" y="115"/>
                </a:cubicBezTo>
                <a:cubicBezTo>
                  <a:pt x="1238" y="112"/>
                  <a:pt x="1238" y="112"/>
                  <a:pt x="1238" y="112"/>
                </a:cubicBezTo>
                <a:cubicBezTo>
                  <a:pt x="1236" y="111"/>
                  <a:pt x="1236" y="111"/>
                  <a:pt x="1236" y="111"/>
                </a:cubicBezTo>
                <a:cubicBezTo>
                  <a:pt x="1243" y="104"/>
                  <a:pt x="1243" y="104"/>
                  <a:pt x="1243" y="104"/>
                </a:cubicBezTo>
                <a:cubicBezTo>
                  <a:pt x="1240" y="104"/>
                  <a:pt x="1240" y="104"/>
                  <a:pt x="1240" y="104"/>
                </a:cubicBezTo>
                <a:cubicBezTo>
                  <a:pt x="1236" y="107"/>
                  <a:pt x="1236" y="107"/>
                  <a:pt x="1236" y="107"/>
                </a:cubicBezTo>
                <a:cubicBezTo>
                  <a:pt x="1236" y="106"/>
                  <a:pt x="1236" y="106"/>
                  <a:pt x="1236" y="106"/>
                </a:cubicBezTo>
                <a:cubicBezTo>
                  <a:pt x="1232" y="107"/>
                  <a:pt x="1232" y="107"/>
                  <a:pt x="1232" y="107"/>
                </a:cubicBezTo>
                <a:cubicBezTo>
                  <a:pt x="1221" y="117"/>
                  <a:pt x="1221" y="117"/>
                  <a:pt x="1221" y="117"/>
                </a:cubicBezTo>
                <a:cubicBezTo>
                  <a:pt x="1217" y="119"/>
                  <a:pt x="1217" y="119"/>
                  <a:pt x="1217" y="119"/>
                </a:cubicBezTo>
                <a:cubicBezTo>
                  <a:pt x="1215" y="122"/>
                  <a:pt x="1215" y="122"/>
                  <a:pt x="1215" y="122"/>
                </a:cubicBezTo>
                <a:cubicBezTo>
                  <a:pt x="1212" y="127"/>
                  <a:pt x="1212" y="127"/>
                  <a:pt x="1212" y="127"/>
                </a:cubicBezTo>
                <a:cubicBezTo>
                  <a:pt x="1209" y="128"/>
                  <a:pt x="1209" y="128"/>
                  <a:pt x="1209" y="128"/>
                </a:cubicBezTo>
                <a:cubicBezTo>
                  <a:pt x="1206" y="133"/>
                  <a:pt x="1206" y="133"/>
                  <a:pt x="1206" y="133"/>
                </a:cubicBezTo>
                <a:cubicBezTo>
                  <a:pt x="1203" y="132"/>
                  <a:pt x="1203" y="132"/>
                  <a:pt x="1203" y="132"/>
                </a:cubicBezTo>
                <a:cubicBezTo>
                  <a:pt x="1202" y="132"/>
                  <a:pt x="1202" y="132"/>
                  <a:pt x="1202" y="132"/>
                </a:cubicBezTo>
                <a:cubicBezTo>
                  <a:pt x="1203" y="135"/>
                  <a:pt x="1203" y="135"/>
                  <a:pt x="1203" y="135"/>
                </a:cubicBezTo>
                <a:cubicBezTo>
                  <a:pt x="1200" y="136"/>
                  <a:pt x="1200" y="136"/>
                  <a:pt x="1200" y="136"/>
                </a:cubicBezTo>
                <a:cubicBezTo>
                  <a:pt x="1200" y="137"/>
                  <a:pt x="1200" y="137"/>
                  <a:pt x="1200" y="137"/>
                </a:cubicBezTo>
                <a:cubicBezTo>
                  <a:pt x="1198" y="136"/>
                  <a:pt x="1203" y="142"/>
                  <a:pt x="1197" y="137"/>
                </a:cubicBezTo>
                <a:cubicBezTo>
                  <a:pt x="1194" y="140"/>
                  <a:pt x="1194" y="140"/>
                  <a:pt x="1194" y="140"/>
                </a:cubicBezTo>
                <a:cubicBezTo>
                  <a:pt x="1195" y="140"/>
                  <a:pt x="1194" y="141"/>
                  <a:pt x="1193" y="139"/>
                </a:cubicBezTo>
                <a:cubicBezTo>
                  <a:pt x="1193" y="146"/>
                  <a:pt x="1193" y="146"/>
                  <a:pt x="1193" y="146"/>
                </a:cubicBezTo>
                <a:cubicBezTo>
                  <a:pt x="1185" y="150"/>
                  <a:pt x="1185" y="150"/>
                  <a:pt x="1185" y="150"/>
                </a:cubicBezTo>
                <a:cubicBezTo>
                  <a:pt x="1185" y="151"/>
                  <a:pt x="1185" y="151"/>
                  <a:pt x="1185" y="151"/>
                </a:cubicBezTo>
                <a:cubicBezTo>
                  <a:pt x="1182" y="152"/>
                  <a:pt x="1177" y="153"/>
                  <a:pt x="1175" y="155"/>
                </a:cubicBezTo>
                <a:cubicBezTo>
                  <a:pt x="1174" y="159"/>
                  <a:pt x="1174" y="159"/>
                  <a:pt x="1174" y="159"/>
                </a:cubicBezTo>
                <a:cubicBezTo>
                  <a:pt x="1172" y="160"/>
                  <a:pt x="1172" y="160"/>
                  <a:pt x="1172" y="160"/>
                </a:cubicBezTo>
                <a:cubicBezTo>
                  <a:pt x="1170" y="163"/>
                  <a:pt x="1170" y="163"/>
                  <a:pt x="1170" y="163"/>
                </a:cubicBezTo>
                <a:cubicBezTo>
                  <a:pt x="1166" y="165"/>
                  <a:pt x="1166" y="165"/>
                  <a:pt x="1166" y="165"/>
                </a:cubicBezTo>
                <a:cubicBezTo>
                  <a:pt x="1165" y="165"/>
                  <a:pt x="1165" y="165"/>
                  <a:pt x="1165" y="165"/>
                </a:cubicBezTo>
                <a:cubicBezTo>
                  <a:pt x="1163" y="169"/>
                  <a:pt x="1163" y="169"/>
                  <a:pt x="1163" y="169"/>
                </a:cubicBezTo>
                <a:cubicBezTo>
                  <a:pt x="1161" y="169"/>
                  <a:pt x="1161" y="169"/>
                  <a:pt x="1161" y="169"/>
                </a:cubicBezTo>
                <a:cubicBezTo>
                  <a:pt x="1161" y="172"/>
                  <a:pt x="1161" y="172"/>
                  <a:pt x="1161" y="172"/>
                </a:cubicBezTo>
                <a:cubicBezTo>
                  <a:pt x="1141" y="189"/>
                  <a:pt x="1141" y="189"/>
                  <a:pt x="1141" y="189"/>
                </a:cubicBezTo>
                <a:cubicBezTo>
                  <a:pt x="1144" y="188"/>
                  <a:pt x="1142" y="189"/>
                  <a:pt x="1140" y="193"/>
                </a:cubicBezTo>
                <a:cubicBezTo>
                  <a:pt x="1144" y="193"/>
                  <a:pt x="1144" y="193"/>
                  <a:pt x="1144" y="193"/>
                </a:cubicBezTo>
                <a:cubicBezTo>
                  <a:pt x="1142" y="196"/>
                  <a:pt x="1142" y="196"/>
                  <a:pt x="1142" y="196"/>
                </a:cubicBezTo>
                <a:cubicBezTo>
                  <a:pt x="1133" y="206"/>
                  <a:pt x="1133" y="206"/>
                  <a:pt x="1133" y="206"/>
                </a:cubicBezTo>
                <a:cubicBezTo>
                  <a:pt x="1130" y="206"/>
                  <a:pt x="1130" y="206"/>
                  <a:pt x="1130" y="206"/>
                </a:cubicBezTo>
                <a:cubicBezTo>
                  <a:pt x="1130" y="202"/>
                  <a:pt x="1130" y="202"/>
                  <a:pt x="1130" y="202"/>
                </a:cubicBezTo>
                <a:cubicBezTo>
                  <a:pt x="1123" y="205"/>
                  <a:pt x="1123" y="205"/>
                  <a:pt x="1123" y="205"/>
                </a:cubicBezTo>
                <a:cubicBezTo>
                  <a:pt x="1123" y="207"/>
                  <a:pt x="1123" y="207"/>
                  <a:pt x="1123" y="207"/>
                </a:cubicBezTo>
                <a:cubicBezTo>
                  <a:pt x="1120" y="207"/>
                  <a:pt x="1120" y="207"/>
                  <a:pt x="1120" y="207"/>
                </a:cubicBezTo>
                <a:cubicBezTo>
                  <a:pt x="1119" y="208"/>
                  <a:pt x="1125" y="205"/>
                  <a:pt x="1117" y="208"/>
                </a:cubicBezTo>
                <a:cubicBezTo>
                  <a:pt x="1119" y="210"/>
                  <a:pt x="1119" y="210"/>
                  <a:pt x="1119" y="210"/>
                </a:cubicBezTo>
                <a:cubicBezTo>
                  <a:pt x="1115" y="214"/>
                  <a:pt x="1115" y="214"/>
                  <a:pt x="1115" y="214"/>
                </a:cubicBezTo>
                <a:cubicBezTo>
                  <a:pt x="1115" y="216"/>
                  <a:pt x="1115" y="216"/>
                  <a:pt x="1115" y="216"/>
                </a:cubicBezTo>
                <a:cubicBezTo>
                  <a:pt x="1112" y="215"/>
                  <a:pt x="1112" y="215"/>
                  <a:pt x="1112" y="215"/>
                </a:cubicBezTo>
                <a:cubicBezTo>
                  <a:pt x="1109" y="221"/>
                  <a:pt x="1109" y="221"/>
                  <a:pt x="1109" y="221"/>
                </a:cubicBezTo>
                <a:cubicBezTo>
                  <a:pt x="1112" y="223"/>
                  <a:pt x="1112" y="223"/>
                  <a:pt x="1112" y="223"/>
                </a:cubicBezTo>
                <a:cubicBezTo>
                  <a:pt x="1113" y="222"/>
                  <a:pt x="1113" y="222"/>
                  <a:pt x="1113" y="222"/>
                </a:cubicBezTo>
                <a:cubicBezTo>
                  <a:pt x="1112" y="226"/>
                  <a:pt x="1112" y="226"/>
                  <a:pt x="1112" y="226"/>
                </a:cubicBezTo>
                <a:cubicBezTo>
                  <a:pt x="1111" y="227"/>
                  <a:pt x="1111" y="227"/>
                  <a:pt x="1111" y="227"/>
                </a:cubicBezTo>
                <a:cubicBezTo>
                  <a:pt x="1103" y="226"/>
                  <a:pt x="1103" y="226"/>
                  <a:pt x="1103" y="226"/>
                </a:cubicBezTo>
                <a:cubicBezTo>
                  <a:pt x="1098" y="229"/>
                  <a:pt x="1098" y="229"/>
                  <a:pt x="1098" y="229"/>
                </a:cubicBezTo>
                <a:cubicBezTo>
                  <a:pt x="1097" y="230"/>
                  <a:pt x="1097" y="230"/>
                  <a:pt x="1097" y="230"/>
                </a:cubicBezTo>
                <a:cubicBezTo>
                  <a:pt x="1103" y="231"/>
                  <a:pt x="1103" y="231"/>
                  <a:pt x="1103" y="231"/>
                </a:cubicBezTo>
                <a:cubicBezTo>
                  <a:pt x="1106" y="232"/>
                  <a:pt x="1110" y="226"/>
                  <a:pt x="1113" y="233"/>
                </a:cubicBezTo>
                <a:cubicBezTo>
                  <a:pt x="1116" y="231"/>
                  <a:pt x="1116" y="231"/>
                  <a:pt x="1116" y="231"/>
                </a:cubicBezTo>
                <a:cubicBezTo>
                  <a:pt x="1117" y="231"/>
                  <a:pt x="1119" y="233"/>
                  <a:pt x="1120" y="230"/>
                </a:cubicBezTo>
                <a:cubicBezTo>
                  <a:pt x="1119" y="227"/>
                  <a:pt x="1119" y="227"/>
                  <a:pt x="1119" y="227"/>
                </a:cubicBezTo>
                <a:cubicBezTo>
                  <a:pt x="1130" y="221"/>
                  <a:pt x="1130" y="221"/>
                  <a:pt x="1130" y="221"/>
                </a:cubicBezTo>
                <a:cubicBezTo>
                  <a:pt x="1130" y="219"/>
                  <a:pt x="1130" y="219"/>
                  <a:pt x="1130" y="219"/>
                </a:cubicBezTo>
                <a:cubicBezTo>
                  <a:pt x="1139" y="215"/>
                  <a:pt x="1139" y="215"/>
                  <a:pt x="1139" y="215"/>
                </a:cubicBezTo>
                <a:cubicBezTo>
                  <a:pt x="1141" y="213"/>
                  <a:pt x="1141" y="213"/>
                  <a:pt x="1141" y="213"/>
                </a:cubicBezTo>
                <a:cubicBezTo>
                  <a:pt x="1141" y="212"/>
                  <a:pt x="1141" y="212"/>
                  <a:pt x="1141" y="212"/>
                </a:cubicBezTo>
                <a:cubicBezTo>
                  <a:pt x="1139" y="211"/>
                  <a:pt x="1139" y="211"/>
                  <a:pt x="1139" y="211"/>
                </a:cubicBezTo>
                <a:cubicBezTo>
                  <a:pt x="1137" y="212"/>
                  <a:pt x="1137" y="212"/>
                  <a:pt x="1137" y="212"/>
                </a:cubicBezTo>
                <a:cubicBezTo>
                  <a:pt x="1138" y="209"/>
                  <a:pt x="1138" y="209"/>
                  <a:pt x="1138" y="209"/>
                </a:cubicBezTo>
                <a:cubicBezTo>
                  <a:pt x="1143" y="211"/>
                  <a:pt x="1143" y="211"/>
                  <a:pt x="1143" y="211"/>
                </a:cubicBezTo>
                <a:cubicBezTo>
                  <a:pt x="1150" y="204"/>
                  <a:pt x="1150" y="204"/>
                  <a:pt x="1150" y="204"/>
                </a:cubicBezTo>
                <a:cubicBezTo>
                  <a:pt x="1154" y="201"/>
                  <a:pt x="1154" y="201"/>
                  <a:pt x="1154" y="201"/>
                </a:cubicBezTo>
                <a:cubicBezTo>
                  <a:pt x="1154" y="200"/>
                  <a:pt x="1154" y="200"/>
                  <a:pt x="1154" y="200"/>
                </a:cubicBezTo>
                <a:cubicBezTo>
                  <a:pt x="1152" y="205"/>
                  <a:pt x="1159" y="205"/>
                  <a:pt x="1162" y="193"/>
                </a:cubicBezTo>
                <a:cubicBezTo>
                  <a:pt x="1170" y="185"/>
                  <a:pt x="1170" y="185"/>
                  <a:pt x="1170" y="185"/>
                </a:cubicBezTo>
                <a:cubicBezTo>
                  <a:pt x="1170" y="186"/>
                  <a:pt x="1167" y="186"/>
                  <a:pt x="1171" y="186"/>
                </a:cubicBezTo>
                <a:cubicBezTo>
                  <a:pt x="1171" y="183"/>
                  <a:pt x="1171" y="183"/>
                  <a:pt x="1171" y="183"/>
                </a:cubicBezTo>
                <a:cubicBezTo>
                  <a:pt x="1175" y="183"/>
                  <a:pt x="1175" y="183"/>
                  <a:pt x="1175" y="183"/>
                </a:cubicBezTo>
                <a:cubicBezTo>
                  <a:pt x="1184" y="173"/>
                  <a:pt x="1184" y="173"/>
                  <a:pt x="1184" y="173"/>
                </a:cubicBezTo>
                <a:cubicBezTo>
                  <a:pt x="1190" y="172"/>
                  <a:pt x="1190" y="172"/>
                  <a:pt x="1190" y="172"/>
                </a:cubicBezTo>
                <a:cubicBezTo>
                  <a:pt x="1192" y="166"/>
                  <a:pt x="1192" y="166"/>
                  <a:pt x="1192" y="166"/>
                </a:cubicBezTo>
                <a:cubicBezTo>
                  <a:pt x="1196" y="164"/>
                  <a:pt x="1196" y="164"/>
                  <a:pt x="1196" y="164"/>
                </a:cubicBezTo>
                <a:cubicBezTo>
                  <a:pt x="1198" y="160"/>
                  <a:pt x="1198" y="160"/>
                  <a:pt x="1198" y="160"/>
                </a:cubicBezTo>
                <a:cubicBezTo>
                  <a:pt x="1202" y="159"/>
                  <a:pt x="1202" y="159"/>
                  <a:pt x="1202" y="159"/>
                </a:cubicBezTo>
                <a:cubicBezTo>
                  <a:pt x="1205" y="153"/>
                  <a:pt x="1205" y="153"/>
                  <a:pt x="1205" y="153"/>
                </a:cubicBezTo>
                <a:cubicBezTo>
                  <a:pt x="1207" y="152"/>
                  <a:pt x="1207" y="152"/>
                  <a:pt x="1207" y="152"/>
                </a:cubicBezTo>
                <a:cubicBezTo>
                  <a:pt x="1204" y="156"/>
                  <a:pt x="1204" y="156"/>
                  <a:pt x="1204" y="156"/>
                </a:cubicBezTo>
                <a:cubicBezTo>
                  <a:pt x="1210" y="155"/>
                  <a:pt x="1210" y="155"/>
                  <a:pt x="1210" y="155"/>
                </a:cubicBezTo>
                <a:cubicBezTo>
                  <a:pt x="1212" y="152"/>
                  <a:pt x="1212" y="152"/>
                  <a:pt x="1212" y="152"/>
                </a:cubicBezTo>
                <a:cubicBezTo>
                  <a:pt x="1210" y="150"/>
                  <a:pt x="1210" y="150"/>
                  <a:pt x="1210" y="150"/>
                </a:cubicBezTo>
                <a:cubicBezTo>
                  <a:pt x="1208" y="150"/>
                  <a:pt x="1207" y="150"/>
                  <a:pt x="1207" y="151"/>
                </a:cubicBezTo>
                <a:cubicBezTo>
                  <a:pt x="1206" y="149"/>
                  <a:pt x="1206" y="149"/>
                  <a:pt x="1206" y="149"/>
                </a:cubicBezTo>
                <a:cubicBezTo>
                  <a:pt x="1202" y="149"/>
                  <a:pt x="1202" y="149"/>
                  <a:pt x="1202" y="149"/>
                </a:cubicBezTo>
                <a:cubicBezTo>
                  <a:pt x="1199" y="151"/>
                  <a:pt x="1199" y="151"/>
                  <a:pt x="1199" y="151"/>
                </a:cubicBezTo>
                <a:cubicBezTo>
                  <a:pt x="1199" y="152"/>
                  <a:pt x="1198" y="151"/>
                  <a:pt x="1197" y="150"/>
                </a:cubicBezTo>
                <a:cubicBezTo>
                  <a:pt x="1199" y="147"/>
                  <a:pt x="1199" y="147"/>
                  <a:pt x="1199" y="147"/>
                </a:cubicBezTo>
                <a:cubicBezTo>
                  <a:pt x="1199" y="147"/>
                  <a:pt x="1202" y="154"/>
                  <a:pt x="1204" y="146"/>
                </a:cubicBezTo>
                <a:cubicBezTo>
                  <a:pt x="1204" y="145"/>
                  <a:pt x="1204" y="145"/>
                  <a:pt x="1204" y="145"/>
                </a:cubicBezTo>
                <a:cubicBezTo>
                  <a:pt x="1202" y="145"/>
                  <a:pt x="1202" y="145"/>
                  <a:pt x="1202" y="145"/>
                </a:cubicBezTo>
                <a:cubicBezTo>
                  <a:pt x="1203" y="144"/>
                  <a:pt x="1203" y="144"/>
                  <a:pt x="1203" y="144"/>
                </a:cubicBezTo>
                <a:cubicBezTo>
                  <a:pt x="1204" y="145"/>
                  <a:pt x="1204" y="145"/>
                  <a:pt x="1204" y="145"/>
                </a:cubicBezTo>
                <a:cubicBezTo>
                  <a:pt x="1207" y="143"/>
                  <a:pt x="1207" y="143"/>
                  <a:pt x="1207" y="143"/>
                </a:cubicBezTo>
                <a:cubicBezTo>
                  <a:pt x="1206" y="144"/>
                  <a:pt x="1203" y="140"/>
                  <a:pt x="1208" y="145"/>
                </a:cubicBezTo>
                <a:cubicBezTo>
                  <a:pt x="1208" y="144"/>
                  <a:pt x="1203" y="141"/>
                  <a:pt x="1207" y="147"/>
                </a:cubicBezTo>
                <a:cubicBezTo>
                  <a:pt x="1217" y="147"/>
                  <a:pt x="1217" y="147"/>
                  <a:pt x="1217" y="147"/>
                </a:cubicBezTo>
                <a:cubicBezTo>
                  <a:pt x="1216" y="148"/>
                  <a:pt x="1216" y="148"/>
                  <a:pt x="1216" y="148"/>
                </a:cubicBezTo>
                <a:cubicBezTo>
                  <a:pt x="1218" y="151"/>
                  <a:pt x="1218" y="151"/>
                  <a:pt x="1218" y="151"/>
                </a:cubicBezTo>
                <a:cubicBezTo>
                  <a:pt x="1216" y="153"/>
                  <a:pt x="1213" y="150"/>
                  <a:pt x="1212" y="155"/>
                </a:cubicBezTo>
                <a:cubicBezTo>
                  <a:pt x="1210" y="157"/>
                  <a:pt x="1210" y="157"/>
                  <a:pt x="1210" y="157"/>
                </a:cubicBezTo>
                <a:cubicBezTo>
                  <a:pt x="1210" y="159"/>
                  <a:pt x="1210" y="159"/>
                  <a:pt x="1210" y="159"/>
                </a:cubicBezTo>
                <a:cubicBezTo>
                  <a:pt x="1207" y="159"/>
                  <a:pt x="1207" y="159"/>
                  <a:pt x="1207" y="159"/>
                </a:cubicBezTo>
                <a:cubicBezTo>
                  <a:pt x="1199" y="166"/>
                  <a:pt x="1199" y="166"/>
                  <a:pt x="1199" y="166"/>
                </a:cubicBezTo>
                <a:cubicBezTo>
                  <a:pt x="1198" y="170"/>
                  <a:pt x="1198" y="170"/>
                  <a:pt x="1198" y="170"/>
                </a:cubicBezTo>
                <a:cubicBezTo>
                  <a:pt x="1195" y="173"/>
                  <a:pt x="1195" y="173"/>
                  <a:pt x="1195" y="173"/>
                </a:cubicBezTo>
                <a:cubicBezTo>
                  <a:pt x="1193" y="173"/>
                  <a:pt x="1193" y="173"/>
                  <a:pt x="1193" y="173"/>
                </a:cubicBezTo>
                <a:cubicBezTo>
                  <a:pt x="1192" y="176"/>
                  <a:pt x="1192" y="176"/>
                  <a:pt x="1192" y="176"/>
                </a:cubicBezTo>
                <a:cubicBezTo>
                  <a:pt x="1180" y="185"/>
                  <a:pt x="1180" y="185"/>
                  <a:pt x="1180" y="185"/>
                </a:cubicBezTo>
                <a:cubicBezTo>
                  <a:pt x="1175" y="190"/>
                  <a:pt x="1175" y="190"/>
                  <a:pt x="1175" y="190"/>
                </a:cubicBezTo>
                <a:cubicBezTo>
                  <a:pt x="1168" y="197"/>
                  <a:pt x="1168" y="197"/>
                  <a:pt x="1168" y="197"/>
                </a:cubicBezTo>
                <a:cubicBezTo>
                  <a:pt x="1167" y="196"/>
                  <a:pt x="1167" y="197"/>
                  <a:pt x="1166" y="195"/>
                </a:cubicBezTo>
                <a:cubicBezTo>
                  <a:pt x="1165" y="197"/>
                  <a:pt x="1165" y="197"/>
                  <a:pt x="1165" y="197"/>
                </a:cubicBezTo>
                <a:cubicBezTo>
                  <a:pt x="1165" y="197"/>
                  <a:pt x="1165" y="197"/>
                  <a:pt x="1165" y="197"/>
                </a:cubicBezTo>
                <a:cubicBezTo>
                  <a:pt x="1163" y="200"/>
                  <a:pt x="1163" y="200"/>
                  <a:pt x="1163" y="200"/>
                </a:cubicBezTo>
                <a:cubicBezTo>
                  <a:pt x="1157" y="203"/>
                  <a:pt x="1157" y="203"/>
                  <a:pt x="1157" y="203"/>
                </a:cubicBezTo>
                <a:cubicBezTo>
                  <a:pt x="1155" y="203"/>
                  <a:pt x="1152" y="204"/>
                  <a:pt x="1157" y="207"/>
                </a:cubicBezTo>
                <a:cubicBezTo>
                  <a:pt x="1154" y="209"/>
                  <a:pt x="1154" y="209"/>
                  <a:pt x="1154" y="209"/>
                </a:cubicBezTo>
                <a:cubicBezTo>
                  <a:pt x="1153" y="210"/>
                  <a:pt x="1153" y="210"/>
                  <a:pt x="1153" y="210"/>
                </a:cubicBezTo>
                <a:cubicBezTo>
                  <a:pt x="1153" y="211"/>
                  <a:pt x="1153" y="211"/>
                  <a:pt x="1153" y="211"/>
                </a:cubicBezTo>
                <a:cubicBezTo>
                  <a:pt x="1156" y="211"/>
                  <a:pt x="1156" y="211"/>
                  <a:pt x="1156" y="211"/>
                </a:cubicBezTo>
                <a:cubicBezTo>
                  <a:pt x="1160" y="207"/>
                  <a:pt x="1160" y="207"/>
                  <a:pt x="1160" y="207"/>
                </a:cubicBezTo>
                <a:cubicBezTo>
                  <a:pt x="1160" y="206"/>
                  <a:pt x="1156" y="211"/>
                  <a:pt x="1162" y="206"/>
                </a:cubicBezTo>
                <a:cubicBezTo>
                  <a:pt x="1153" y="216"/>
                  <a:pt x="1153" y="216"/>
                  <a:pt x="1153" y="216"/>
                </a:cubicBezTo>
                <a:cubicBezTo>
                  <a:pt x="1148" y="215"/>
                  <a:pt x="1148" y="215"/>
                  <a:pt x="1148" y="215"/>
                </a:cubicBezTo>
                <a:cubicBezTo>
                  <a:pt x="1144" y="217"/>
                  <a:pt x="1144" y="217"/>
                  <a:pt x="1144" y="217"/>
                </a:cubicBezTo>
                <a:cubicBezTo>
                  <a:pt x="1145" y="217"/>
                  <a:pt x="1140" y="217"/>
                  <a:pt x="1145" y="217"/>
                </a:cubicBezTo>
                <a:cubicBezTo>
                  <a:pt x="1140" y="222"/>
                  <a:pt x="1140" y="222"/>
                  <a:pt x="1140" y="222"/>
                </a:cubicBezTo>
                <a:cubicBezTo>
                  <a:pt x="1142" y="224"/>
                  <a:pt x="1142" y="224"/>
                  <a:pt x="1142" y="224"/>
                </a:cubicBezTo>
                <a:cubicBezTo>
                  <a:pt x="1147" y="221"/>
                  <a:pt x="1147" y="221"/>
                  <a:pt x="1147" y="221"/>
                </a:cubicBezTo>
                <a:cubicBezTo>
                  <a:pt x="1145" y="224"/>
                  <a:pt x="1145" y="224"/>
                  <a:pt x="1145" y="224"/>
                </a:cubicBezTo>
                <a:cubicBezTo>
                  <a:pt x="1140" y="227"/>
                  <a:pt x="1140" y="227"/>
                  <a:pt x="1140" y="227"/>
                </a:cubicBezTo>
                <a:cubicBezTo>
                  <a:pt x="1138" y="231"/>
                  <a:pt x="1138" y="231"/>
                  <a:pt x="1138" y="231"/>
                </a:cubicBezTo>
                <a:cubicBezTo>
                  <a:pt x="1143" y="230"/>
                  <a:pt x="1143" y="230"/>
                  <a:pt x="1143" y="230"/>
                </a:cubicBezTo>
                <a:cubicBezTo>
                  <a:pt x="1144" y="229"/>
                  <a:pt x="1144" y="229"/>
                  <a:pt x="1144" y="229"/>
                </a:cubicBezTo>
                <a:cubicBezTo>
                  <a:pt x="1147" y="227"/>
                  <a:pt x="1147" y="227"/>
                  <a:pt x="1147" y="227"/>
                </a:cubicBezTo>
                <a:cubicBezTo>
                  <a:pt x="1148" y="227"/>
                  <a:pt x="1148" y="227"/>
                  <a:pt x="1148" y="227"/>
                </a:cubicBezTo>
                <a:cubicBezTo>
                  <a:pt x="1148" y="228"/>
                  <a:pt x="1146" y="226"/>
                  <a:pt x="1147" y="229"/>
                </a:cubicBezTo>
                <a:cubicBezTo>
                  <a:pt x="1157" y="226"/>
                  <a:pt x="1157" y="226"/>
                  <a:pt x="1157" y="226"/>
                </a:cubicBezTo>
                <a:cubicBezTo>
                  <a:pt x="1163" y="224"/>
                  <a:pt x="1163" y="224"/>
                  <a:pt x="1163" y="224"/>
                </a:cubicBezTo>
                <a:cubicBezTo>
                  <a:pt x="1163" y="219"/>
                  <a:pt x="1163" y="219"/>
                  <a:pt x="1163" y="219"/>
                </a:cubicBezTo>
                <a:cubicBezTo>
                  <a:pt x="1166" y="218"/>
                  <a:pt x="1166" y="218"/>
                  <a:pt x="1166" y="218"/>
                </a:cubicBezTo>
                <a:cubicBezTo>
                  <a:pt x="1169" y="219"/>
                  <a:pt x="1169" y="219"/>
                  <a:pt x="1169" y="219"/>
                </a:cubicBezTo>
                <a:cubicBezTo>
                  <a:pt x="1172" y="219"/>
                  <a:pt x="1172" y="219"/>
                  <a:pt x="1172" y="219"/>
                </a:cubicBezTo>
                <a:cubicBezTo>
                  <a:pt x="1172" y="216"/>
                  <a:pt x="1172" y="216"/>
                  <a:pt x="1172" y="216"/>
                </a:cubicBezTo>
                <a:cubicBezTo>
                  <a:pt x="1179" y="213"/>
                  <a:pt x="1179" y="213"/>
                  <a:pt x="1179" y="213"/>
                </a:cubicBezTo>
                <a:cubicBezTo>
                  <a:pt x="1179" y="212"/>
                  <a:pt x="1179" y="212"/>
                  <a:pt x="1179" y="212"/>
                </a:cubicBezTo>
                <a:cubicBezTo>
                  <a:pt x="1184" y="209"/>
                  <a:pt x="1184" y="209"/>
                  <a:pt x="1184" y="209"/>
                </a:cubicBezTo>
                <a:cubicBezTo>
                  <a:pt x="1184" y="206"/>
                  <a:pt x="1184" y="206"/>
                  <a:pt x="1184" y="206"/>
                </a:cubicBezTo>
                <a:cubicBezTo>
                  <a:pt x="1189" y="205"/>
                  <a:pt x="1189" y="205"/>
                  <a:pt x="1189" y="205"/>
                </a:cubicBezTo>
                <a:cubicBezTo>
                  <a:pt x="1195" y="198"/>
                  <a:pt x="1195" y="198"/>
                  <a:pt x="1195" y="198"/>
                </a:cubicBezTo>
                <a:cubicBezTo>
                  <a:pt x="1195" y="197"/>
                  <a:pt x="1196" y="198"/>
                  <a:pt x="1197" y="196"/>
                </a:cubicBezTo>
                <a:cubicBezTo>
                  <a:pt x="1198" y="200"/>
                  <a:pt x="1198" y="200"/>
                  <a:pt x="1198" y="200"/>
                </a:cubicBezTo>
                <a:cubicBezTo>
                  <a:pt x="1201" y="201"/>
                  <a:pt x="1201" y="201"/>
                  <a:pt x="1201" y="201"/>
                </a:cubicBezTo>
                <a:cubicBezTo>
                  <a:pt x="1200" y="203"/>
                  <a:pt x="1200" y="203"/>
                  <a:pt x="1200" y="203"/>
                </a:cubicBezTo>
                <a:cubicBezTo>
                  <a:pt x="1203" y="204"/>
                  <a:pt x="1203" y="204"/>
                  <a:pt x="1203" y="204"/>
                </a:cubicBezTo>
                <a:cubicBezTo>
                  <a:pt x="1205" y="201"/>
                  <a:pt x="1208" y="206"/>
                  <a:pt x="1207" y="200"/>
                </a:cubicBezTo>
                <a:cubicBezTo>
                  <a:pt x="1206" y="195"/>
                  <a:pt x="1206" y="195"/>
                  <a:pt x="1206" y="195"/>
                </a:cubicBezTo>
                <a:cubicBezTo>
                  <a:pt x="1206" y="195"/>
                  <a:pt x="1206" y="195"/>
                  <a:pt x="1206" y="195"/>
                </a:cubicBezTo>
                <a:cubicBezTo>
                  <a:pt x="1209" y="193"/>
                  <a:pt x="1209" y="193"/>
                  <a:pt x="1209" y="193"/>
                </a:cubicBezTo>
                <a:cubicBezTo>
                  <a:pt x="1209" y="194"/>
                  <a:pt x="1209" y="194"/>
                  <a:pt x="1209" y="194"/>
                </a:cubicBezTo>
                <a:cubicBezTo>
                  <a:pt x="1210" y="195"/>
                  <a:pt x="1210" y="195"/>
                  <a:pt x="1210" y="195"/>
                </a:cubicBezTo>
                <a:cubicBezTo>
                  <a:pt x="1216" y="193"/>
                  <a:pt x="1216" y="193"/>
                  <a:pt x="1216" y="193"/>
                </a:cubicBezTo>
                <a:cubicBezTo>
                  <a:pt x="1216" y="195"/>
                  <a:pt x="1216" y="195"/>
                  <a:pt x="1216" y="195"/>
                </a:cubicBezTo>
                <a:cubicBezTo>
                  <a:pt x="1217" y="197"/>
                  <a:pt x="1217" y="197"/>
                  <a:pt x="1217" y="197"/>
                </a:cubicBezTo>
                <a:cubicBezTo>
                  <a:pt x="1219" y="194"/>
                  <a:pt x="1219" y="194"/>
                  <a:pt x="1219" y="194"/>
                </a:cubicBezTo>
                <a:cubicBezTo>
                  <a:pt x="1217" y="191"/>
                  <a:pt x="1217" y="191"/>
                  <a:pt x="1217" y="191"/>
                </a:cubicBezTo>
                <a:cubicBezTo>
                  <a:pt x="1217" y="188"/>
                  <a:pt x="1217" y="188"/>
                  <a:pt x="1217" y="188"/>
                </a:cubicBezTo>
                <a:cubicBezTo>
                  <a:pt x="1221" y="187"/>
                  <a:pt x="1221" y="187"/>
                  <a:pt x="1221" y="187"/>
                </a:cubicBezTo>
                <a:cubicBezTo>
                  <a:pt x="1222" y="183"/>
                  <a:pt x="1222" y="183"/>
                  <a:pt x="1222" y="183"/>
                </a:cubicBezTo>
                <a:cubicBezTo>
                  <a:pt x="1221" y="184"/>
                  <a:pt x="1223" y="186"/>
                  <a:pt x="1226" y="183"/>
                </a:cubicBezTo>
                <a:cubicBezTo>
                  <a:pt x="1224" y="181"/>
                  <a:pt x="1224" y="181"/>
                  <a:pt x="1224" y="181"/>
                </a:cubicBezTo>
                <a:cubicBezTo>
                  <a:pt x="1227" y="178"/>
                  <a:pt x="1227" y="178"/>
                  <a:pt x="1227" y="178"/>
                </a:cubicBezTo>
                <a:cubicBezTo>
                  <a:pt x="1228" y="179"/>
                  <a:pt x="1226" y="178"/>
                  <a:pt x="1228" y="179"/>
                </a:cubicBezTo>
                <a:cubicBezTo>
                  <a:pt x="1230" y="175"/>
                  <a:pt x="1230" y="175"/>
                  <a:pt x="1230" y="175"/>
                </a:cubicBezTo>
                <a:cubicBezTo>
                  <a:pt x="1230" y="176"/>
                  <a:pt x="1230" y="176"/>
                  <a:pt x="1230" y="176"/>
                </a:cubicBezTo>
                <a:cubicBezTo>
                  <a:pt x="1230" y="176"/>
                  <a:pt x="1230" y="176"/>
                  <a:pt x="1230" y="176"/>
                </a:cubicBezTo>
                <a:cubicBezTo>
                  <a:pt x="1236" y="178"/>
                  <a:pt x="1236" y="178"/>
                  <a:pt x="1236" y="178"/>
                </a:cubicBezTo>
                <a:cubicBezTo>
                  <a:pt x="1238" y="178"/>
                  <a:pt x="1238" y="178"/>
                  <a:pt x="1238" y="178"/>
                </a:cubicBezTo>
                <a:cubicBezTo>
                  <a:pt x="1236" y="176"/>
                  <a:pt x="1236" y="176"/>
                  <a:pt x="1236" y="176"/>
                </a:cubicBezTo>
                <a:cubicBezTo>
                  <a:pt x="1232" y="176"/>
                  <a:pt x="1232" y="176"/>
                  <a:pt x="1232" y="176"/>
                </a:cubicBezTo>
                <a:cubicBezTo>
                  <a:pt x="1235" y="170"/>
                  <a:pt x="1235" y="170"/>
                  <a:pt x="1235" y="170"/>
                </a:cubicBezTo>
                <a:cubicBezTo>
                  <a:pt x="1236" y="172"/>
                  <a:pt x="1235" y="171"/>
                  <a:pt x="1241" y="168"/>
                </a:cubicBezTo>
                <a:cubicBezTo>
                  <a:pt x="1240" y="166"/>
                  <a:pt x="1240" y="166"/>
                  <a:pt x="1240" y="166"/>
                </a:cubicBezTo>
                <a:cubicBezTo>
                  <a:pt x="1242" y="163"/>
                  <a:pt x="1242" y="163"/>
                  <a:pt x="1242" y="163"/>
                </a:cubicBezTo>
                <a:cubicBezTo>
                  <a:pt x="1245" y="165"/>
                  <a:pt x="1245" y="165"/>
                  <a:pt x="1245" y="165"/>
                </a:cubicBezTo>
                <a:cubicBezTo>
                  <a:pt x="1247" y="160"/>
                  <a:pt x="1247" y="160"/>
                  <a:pt x="1247" y="160"/>
                </a:cubicBezTo>
                <a:cubicBezTo>
                  <a:pt x="1248" y="161"/>
                  <a:pt x="1249" y="160"/>
                  <a:pt x="1250" y="159"/>
                </a:cubicBezTo>
                <a:cubicBezTo>
                  <a:pt x="1250" y="154"/>
                  <a:pt x="1250" y="154"/>
                  <a:pt x="1250" y="154"/>
                </a:cubicBezTo>
                <a:cubicBezTo>
                  <a:pt x="1254" y="152"/>
                  <a:pt x="1254" y="152"/>
                  <a:pt x="1254" y="152"/>
                </a:cubicBezTo>
                <a:cubicBezTo>
                  <a:pt x="1256" y="156"/>
                  <a:pt x="1256" y="156"/>
                  <a:pt x="1256" y="156"/>
                </a:cubicBezTo>
                <a:cubicBezTo>
                  <a:pt x="1258" y="155"/>
                  <a:pt x="1258" y="155"/>
                  <a:pt x="1258" y="155"/>
                </a:cubicBezTo>
                <a:cubicBezTo>
                  <a:pt x="1259" y="155"/>
                  <a:pt x="1254" y="158"/>
                  <a:pt x="1259" y="153"/>
                </a:cubicBezTo>
                <a:cubicBezTo>
                  <a:pt x="1257" y="151"/>
                  <a:pt x="1257" y="151"/>
                  <a:pt x="1257" y="151"/>
                </a:cubicBezTo>
                <a:cubicBezTo>
                  <a:pt x="1259" y="149"/>
                  <a:pt x="1259" y="149"/>
                  <a:pt x="1259" y="149"/>
                </a:cubicBezTo>
                <a:cubicBezTo>
                  <a:pt x="1258" y="148"/>
                  <a:pt x="1258" y="148"/>
                  <a:pt x="1258" y="148"/>
                </a:cubicBezTo>
                <a:cubicBezTo>
                  <a:pt x="1261" y="148"/>
                  <a:pt x="1261" y="148"/>
                  <a:pt x="1261" y="148"/>
                </a:cubicBezTo>
                <a:cubicBezTo>
                  <a:pt x="1263" y="146"/>
                  <a:pt x="1263" y="146"/>
                  <a:pt x="1263" y="146"/>
                </a:cubicBezTo>
                <a:cubicBezTo>
                  <a:pt x="1261" y="144"/>
                  <a:pt x="1261" y="144"/>
                  <a:pt x="1261" y="144"/>
                </a:cubicBezTo>
                <a:cubicBezTo>
                  <a:pt x="1266" y="138"/>
                  <a:pt x="1266" y="138"/>
                  <a:pt x="1266" y="138"/>
                </a:cubicBezTo>
                <a:cubicBezTo>
                  <a:pt x="1270" y="138"/>
                  <a:pt x="1270" y="138"/>
                  <a:pt x="1270" y="138"/>
                </a:cubicBezTo>
                <a:cubicBezTo>
                  <a:pt x="1272" y="136"/>
                  <a:pt x="1272" y="136"/>
                  <a:pt x="1272" y="136"/>
                </a:cubicBezTo>
                <a:cubicBezTo>
                  <a:pt x="1269" y="134"/>
                  <a:pt x="1269" y="134"/>
                  <a:pt x="1269" y="134"/>
                </a:cubicBezTo>
                <a:cubicBezTo>
                  <a:pt x="1268" y="136"/>
                  <a:pt x="1268" y="136"/>
                  <a:pt x="1268" y="136"/>
                </a:cubicBezTo>
                <a:cubicBezTo>
                  <a:pt x="1269" y="133"/>
                  <a:pt x="1269" y="133"/>
                  <a:pt x="1269" y="133"/>
                </a:cubicBezTo>
                <a:cubicBezTo>
                  <a:pt x="1266" y="132"/>
                  <a:pt x="1266" y="132"/>
                  <a:pt x="1266" y="132"/>
                </a:cubicBezTo>
                <a:cubicBezTo>
                  <a:pt x="1269" y="132"/>
                  <a:pt x="1269" y="132"/>
                  <a:pt x="1269" y="132"/>
                </a:cubicBezTo>
                <a:cubicBezTo>
                  <a:pt x="1270" y="132"/>
                  <a:pt x="1270" y="132"/>
                  <a:pt x="1270" y="132"/>
                </a:cubicBezTo>
                <a:cubicBezTo>
                  <a:pt x="1270" y="133"/>
                  <a:pt x="1275" y="131"/>
                  <a:pt x="1272" y="134"/>
                </a:cubicBezTo>
                <a:cubicBezTo>
                  <a:pt x="1276" y="129"/>
                  <a:pt x="1276" y="129"/>
                  <a:pt x="1276" y="129"/>
                </a:cubicBezTo>
                <a:cubicBezTo>
                  <a:pt x="1280" y="132"/>
                  <a:pt x="1280" y="132"/>
                  <a:pt x="1280" y="132"/>
                </a:cubicBezTo>
                <a:cubicBezTo>
                  <a:pt x="1282" y="129"/>
                  <a:pt x="1282" y="129"/>
                  <a:pt x="1282" y="129"/>
                </a:cubicBezTo>
                <a:cubicBezTo>
                  <a:pt x="1278" y="128"/>
                  <a:pt x="1278" y="128"/>
                  <a:pt x="1278" y="128"/>
                </a:cubicBezTo>
                <a:cubicBezTo>
                  <a:pt x="1278" y="127"/>
                  <a:pt x="1278" y="127"/>
                  <a:pt x="1278" y="127"/>
                </a:cubicBezTo>
                <a:cubicBezTo>
                  <a:pt x="1276" y="127"/>
                  <a:pt x="1276" y="127"/>
                  <a:pt x="1276" y="127"/>
                </a:cubicBezTo>
                <a:cubicBezTo>
                  <a:pt x="1278" y="124"/>
                  <a:pt x="1278" y="124"/>
                  <a:pt x="1278" y="124"/>
                </a:cubicBezTo>
                <a:cubicBezTo>
                  <a:pt x="1280" y="125"/>
                  <a:pt x="1280" y="125"/>
                  <a:pt x="1280" y="125"/>
                </a:cubicBezTo>
                <a:cubicBezTo>
                  <a:pt x="1283" y="122"/>
                  <a:pt x="1283" y="122"/>
                  <a:pt x="1283" y="122"/>
                </a:cubicBezTo>
                <a:cubicBezTo>
                  <a:pt x="1283" y="121"/>
                  <a:pt x="1283" y="121"/>
                  <a:pt x="1283" y="121"/>
                </a:cubicBezTo>
                <a:cubicBezTo>
                  <a:pt x="1281" y="121"/>
                  <a:pt x="1281" y="121"/>
                  <a:pt x="1281" y="121"/>
                </a:cubicBezTo>
                <a:cubicBezTo>
                  <a:pt x="1282" y="118"/>
                  <a:pt x="1282" y="118"/>
                  <a:pt x="1282" y="118"/>
                </a:cubicBezTo>
                <a:cubicBezTo>
                  <a:pt x="1294" y="105"/>
                  <a:pt x="1294" y="105"/>
                  <a:pt x="1294" y="105"/>
                </a:cubicBezTo>
                <a:cubicBezTo>
                  <a:pt x="1299" y="104"/>
                  <a:pt x="1299" y="104"/>
                  <a:pt x="1299" y="104"/>
                </a:cubicBezTo>
                <a:cubicBezTo>
                  <a:pt x="1303" y="97"/>
                  <a:pt x="1303" y="97"/>
                  <a:pt x="1303" y="97"/>
                </a:cubicBezTo>
                <a:cubicBezTo>
                  <a:pt x="1305" y="100"/>
                  <a:pt x="1304" y="95"/>
                  <a:pt x="1307" y="97"/>
                </a:cubicBezTo>
                <a:cubicBezTo>
                  <a:pt x="1307" y="97"/>
                  <a:pt x="1314" y="100"/>
                  <a:pt x="1309" y="93"/>
                </a:cubicBezTo>
                <a:cubicBezTo>
                  <a:pt x="1311" y="90"/>
                  <a:pt x="1311" y="90"/>
                  <a:pt x="1311" y="90"/>
                </a:cubicBezTo>
                <a:cubicBezTo>
                  <a:pt x="1315" y="90"/>
                  <a:pt x="1315" y="90"/>
                  <a:pt x="1315" y="90"/>
                </a:cubicBezTo>
                <a:cubicBezTo>
                  <a:pt x="1317" y="88"/>
                  <a:pt x="1317" y="88"/>
                  <a:pt x="1317" y="88"/>
                </a:cubicBezTo>
                <a:cubicBezTo>
                  <a:pt x="1315" y="92"/>
                  <a:pt x="1315" y="92"/>
                  <a:pt x="1315" y="92"/>
                </a:cubicBezTo>
                <a:cubicBezTo>
                  <a:pt x="1315" y="91"/>
                  <a:pt x="1315" y="93"/>
                  <a:pt x="1314" y="91"/>
                </a:cubicBezTo>
                <a:cubicBezTo>
                  <a:pt x="1313" y="93"/>
                  <a:pt x="1313" y="93"/>
                  <a:pt x="1313" y="93"/>
                </a:cubicBezTo>
                <a:cubicBezTo>
                  <a:pt x="1314" y="94"/>
                  <a:pt x="1314" y="94"/>
                  <a:pt x="1314" y="94"/>
                </a:cubicBezTo>
                <a:cubicBezTo>
                  <a:pt x="1303" y="105"/>
                  <a:pt x="1303" y="105"/>
                  <a:pt x="1303" y="105"/>
                </a:cubicBezTo>
                <a:cubicBezTo>
                  <a:pt x="1304" y="106"/>
                  <a:pt x="1304" y="106"/>
                  <a:pt x="1304" y="106"/>
                </a:cubicBezTo>
                <a:cubicBezTo>
                  <a:pt x="1296" y="115"/>
                  <a:pt x="1296" y="115"/>
                  <a:pt x="1296" y="115"/>
                </a:cubicBezTo>
                <a:cubicBezTo>
                  <a:pt x="1290" y="116"/>
                  <a:pt x="1290" y="116"/>
                  <a:pt x="1290" y="116"/>
                </a:cubicBezTo>
                <a:cubicBezTo>
                  <a:pt x="1290" y="117"/>
                  <a:pt x="1292" y="112"/>
                  <a:pt x="1289" y="118"/>
                </a:cubicBezTo>
                <a:cubicBezTo>
                  <a:pt x="1296" y="116"/>
                  <a:pt x="1296" y="116"/>
                  <a:pt x="1296" y="116"/>
                </a:cubicBezTo>
                <a:cubicBezTo>
                  <a:pt x="1290" y="124"/>
                  <a:pt x="1290" y="124"/>
                  <a:pt x="1290" y="124"/>
                </a:cubicBezTo>
                <a:cubicBezTo>
                  <a:pt x="1287" y="125"/>
                  <a:pt x="1287" y="125"/>
                  <a:pt x="1287" y="125"/>
                </a:cubicBezTo>
                <a:cubicBezTo>
                  <a:pt x="1288" y="126"/>
                  <a:pt x="1288" y="126"/>
                  <a:pt x="1288" y="126"/>
                </a:cubicBezTo>
                <a:cubicBezTo>
                  <a:pt x="1285" y="130"/>
                  <a:pt x="1285" y="130"/>
                  <a:pt x="1285" y="130"/>
                </a:cubicBezTo>
                <a:cubicBezTo>
                  <a:pt x="1283" y="130"/>
                  <a:pt x="1283" y="130"/>
                  <a:pt x="1283" y="130"/>
                </a:cubicBezTo>
                <a:cubicBezTo>
                  <a:pt x="1281" y="132"/>
                  <a:pt x="1281" y="132"/>
                  <a:pt x="1281" y="132"/>
                </a:cubicBezTo>
                <a:cubicBezTo>
                  <a:pt x="1281" y="133"/>
                  <a:pt x="1278" y="134"/>
                  <a:pt x="1283" y="134"/>
                </a:cubicBezTo>
                <a:cubicBezTo>
                  <a:pt x="1280" y="136"/>
                  <a:pt x="1280" y="136"/>
                  <a:pt x="1280" y="136"/>
                </a:cubicBezTo>
                <a:cubicBezTo>
                  <a:pt x="1273" y="147"/>
                  <a:pt x="1273" y="147"/>
                  <a:pt x="1273" y="147"/>
                </a:cubicBezTo>
                <a:cubicBezTo>
                  <a:pt x="1274" y="147"/>
                  <a:pt x="1274" y="147"/>
                  <a:pt x="1274" y="147"/>
                </a:cubicBezTo>
                <a:cubicBezTo>
                  <a:pt x="1274" y="151"/>
                  <a:pt x="1274" y="151"/>
                  <a:pt x="1274" y="151"/>
                </a:cubicBezTo>
                <a:cubicBezTo>
                  <a:pt x="1273" y="149"/>
                  <a:pt x="1273" y="149"/>
                  <a:pt x="1273" y="149"/>
                </a:cubicBezTo>
                <a:cubicBezTo>
                  <a:pt x="1268" y="153"/>
                  <a:pt x="1268" y="153"/>
                  <a:pt x="1268" y="153"/>
                </a:cubicBezTo>
                <a:cubicBezTo>
                  <a:pt x="1269" y="155"/>
                  <a:pt x="1269" y="155"/>
                  <a:pt x="1269" y="155"/>
                </a:cubicBezTo>
                <a:cubicBezTo>
                  <a:pt x="1265" y="154"/>
                  <a:pt x="1267" y="160"/>
                  <a:pt x="1264" y="157"/>
                </a:cubicBezTo>
                <a:cubicBezTo>
                  <a:pt x="1264" y="158"/>
                  <a:pt x="1261" y="156"/>
                  <a:pt x="1263" y="159"/>
                </a:cubicBezTo>
                <a:cubicBezTo>
                  <a:pt x="1260" y="160"/>
                  <a:pt x="1257" y="161"/>
                  <a:pt x="1257" y="164"/>
                </a:cubicBezTo>
                <a:cubicBezTo>
                  <a:pt x="1259" y="168"/>
                  <a:pt x="1259" y="168"/>
                  <a:pt x="1259" y="168"/>
                </a:cubicBezTo>
                <a:cubicBezTo>
                  <a:pt x="1255" y="170"/>
                  <a:pt x="1255" y="170"/>
                  <a:pt x="1255" y="170"/>
                </a:cubicBezTo>
                <a:cubicBezTo>
                  <a:pt x="1254" y="173"/>
                  <a:pt x="1254" y="173"/>
                  <a:pt x="1254" y="173"/>
                </a:cubicBezTo>
                <a:cubicBezTo>
                  <a:pt x="1250" y="175"/>
                  <a:pt x="1250" y="175"/>
                  <a:pt x="1250" y="175"/>
                </a:cubicBezTo>
                <a:cubicBezTo>
                  <a:pt x="1249" y="177"/>
                  <a:pt x="1249" y="177"/>
                  <a:pt x="1249" y="177"/>
                </a:cubicBezTo>
                <a:cubicBezTo>
                  <a:pt x="1249" y="181"/>
                  <a:pt x="1240" y="180"/>
                  <a:pt x="1242" y="184"/>
                </a:cubicBezTo>
                <a:cubicBezTo>
                  <a:pt x="1232" y="193"/>
                  <a:pt x="1232" y="193"/>
                  <a:pt x="1232" y="193"/>
                </a:cubicBezTo>
                <a:cubicBezTo>
                  <a:pt x="1225" y="200"/>
                  <a:pt x="1225" y="200"/>
                  <a:pt x="1225" y="200"/>
                </a:cubicBezTo>
                <a:cubicBezTo>
                  <a:pt x="1223" y="203"/>
                  <a:pt x="1217" y="200"/>
                  <a:pt x="1219" y="208"/>
                </a:cubicBezTo>
                <a:cubicBezTo>
                  <a:pt x="1219" y="206"/>
                  <a:pt x="1217" y="208"/>
                  <a:pt x="1217" y="207"/>
                </a:cubicBezTo>
                <a:cubicBezTo>
                  <a:pt x="1215" y="209"/>
                  <a:pt x="1215" y="209"/>
                  <a:pt x="1215" y="209"/>
                </a:cubicBezTo>
                <a:cubicBezTo>
                  <a:pt x="1219" y="210"/>
                  <a:pt x="1219" y="210"/>
                  <a:pt x="1219" y="210"/>
                </a:cubicBezTo>
                <a:cubicBezTo>
                  <a:pt x="1211" y="212"/>
                  <a:pt x="1211" y="212"/>
                  <a:pt x="1211" y="212"/>
                </a:cubicBezTo>
                <a:cubicBezTo>
                  <a:pt x="1210" y="214"/>
                  <a:pt x="1210" y="214"/>
                  <a:pt x="1210" y="214"/>
                </a:cubicBezTo>
                <a:cubicBezTo>
                  <a:pt x="1214" y="215"/>
                  <a:pt x="1214" y="215"/>
                  <a:pt x="1214" y="215"/>
                </a:cubicBezTo>
                <a:cubicBezTo>
                  <a:pt x="1222" y="212"/>
                  <a:pt x="1222" y="212"/>
                  <a:pt x="1222" y="212"/>
                </a:cubicBezTo>
                <a:cubicBezTo>
                  <a:pt x="1229" y="211"/>
                  <a:pt x="1229" y="211"/>
                  <a:pt x="1229" y="211"/>
                </a:cubicBezTo>
                <a:cubicBezTo>
                  <a:pt x="1230" y="209"/>
                  <a:pt x="1230" y="209"/>
                  <a:pt x="1230" y="209"/>
                </a:cubicBezTo>
                <a:cubicBezTo>
                  <a:pt x="1229" y="207"/>
                  <a:pt x="1229" y="207"/>
                  <a:pt x="1229" y="207"/>
                </a:cubicBezTo>
                <a:cubicBezTo>
                  <a:pt x="1236" y="207"/>
                  <a:pt x="1236" y="207"/>
                  <a:pt x="1236" y="207"/>
                </a:cubicBezTo>
                <a:cubicBezTo>
                  <a:pt x="1236" y="208"/>
                  <a:pt x="1236" y="208"/>
                  <a:pt x="1236" y="208"/>
                </a:cubicBezTo>
                <a:cubicBezTo>
                  <a:pt x="1232" y="209"/>
                  <a:pt x="1232" y="209"/>
                  <a:pt x="1232" y="209"/>
                </a:cubicBezTo>
                <a:cubicBezTo>
                  <a:pt x="1234" y="210"/>
                  <a:pt x="1234" y="210"/>
                  <a:pt x="1234" y="210"/>
                </a:cubicBezTo>
                <a:cubicBezTo>
                  <a:pt x="1249" y="206"/>
                  <a:pt x="1249" y="206"/>
                  <a:pt x="1249" y="206"/>
                </a:cubicBezTo>
                <a:cubicBezTo>
                  <a:pt x="1249" y="204"/>
                  <a:pt x="1249" y="204"/>
                  <a:pt x="1249" y="204"/>
                </a:cubicBezTo>
                <a:cubicBezTo>
                  <a:pt x="1253" y="206"/>
                  <a:pt x="1253" y="206"/>
                  <a:pt x="1253" y="206"/>
                </a:cubicBezTo>
                <a:cubicBezTo>
                  <a:pt x="1262" y="203"/>
                  <a:pt x="1262" y="203"/>
                  <a:pt x="1262" y="203"/>
                </a:cubicBezTo>
                <a:cubicBezTo>
                  <a:pt x="1262" y="202"/>
                  <a:pt x="1262" y="202"/>
                  <a:pt x="1262" y="202"/>
                </a:cubicBezTo>
                <a:cubicBezTo>
                  <a:pt x="1264" y="204"/>
                  <a:pt x="1264" y="204"/>
                  <a:pt x="1264" y="204"/>
                </a:cubicBezTo>
                <a:cubicBezTo>
                  <a:pt x="1265" y="203"/>
                  <a:pt x="1265" y="203"/>
                  <a:pt x="1265" y="203"/>
                </a:cubicBezTo>
                <a:cubicBezTo>
                  <a:pt x="1267" y="204"/>
                  <a:pt x="1267" y="204"/>
                  <a:pt x="1267" y="204"/>
                </a:cubicBezTo>
                <a:cubicBezTo>
                  <a:pt x="1270" y="201"/>
                  <a:pt x="1270" y="201"/>
                  <a:pt x="1270" y="201"/>
                </a:cubicBezTo>
                <a:cubicBezTo>
                  <a:pt x="1273" y="202"/>
                  <a:pt x="1273" y="202"/>
                  <a:pt x="1273" y="202"/>
                </a:cubicBezTo>
                <a:cubicBezTo>
                  <a:pt x="1273" y="199"/>
                  <a:pt x="1273" y="199"/>
                  <a:pt x="1273" y="199"/>
                </a:cubicBezTo>
                <a:cubicBezTo>
                  <a:pt x="1277" y="201"/>
                  <a:pt x="1277" y="201"/>
                  <a:pt x="1277" y="201"/>
                </a:cubicBezTo>
                <a:cubicBezTo>
                  <a:pt x="1278" y="200"/>
                  <a:pt x="1268" y="205"/>
                  <a:pt x="1280" y="198"/>
                </a:cubicBezTo>
                <a:cubicBezTo>
                  <a:pt x="1281" y="200"/>
                  <a:pt x="1281" y="200"/>
                  <a:pt x="1281" y="200"/>
                </a:cubicBezTo>
                <a:cubicBezTo>
                  <a:pt x="1285" y="194"/>
                  <a:pt x="1285" y="194"/>
                  <a:pt x="1285" y="194"/>
                </a:cubicBezTo>
                <a:cubicBezTo>
                  <a:pt x="1288" y="194"/>
                  <a:pt x="1288" y="194"/>
                  <a:pt x="1288" y="194"/>
                </a:cubicBezTo>
                <a:cubicBezTo>
                  <a:pt x="1288" y="193"/>
                  <a:pt x="1284" y="199"/>
                  <a:pt x="1288" y="192"/>
                </a:cubicBezTo>
                <a:cubicBezTo>
                  <a:pt x="1289" y="194"/>
                  <a:pt x="1282" y="191"/>
                  <a:pt x="1291" y="193"/>
                </a:cubicBezTo>
                <a:cubicBezTo>
                  <a:pt x="1291" y="189"/>
                  <a:pt x="1291" y="189"/>
                  <a:pt x="1291" y="189"/>
                </a:cubicBezTo>
                <a:cubicBezTo>
                  <a:pt x="1297" y="187"/>
                  <a:pt x="1297" y="187"/>
                  <a:pt x="1297" y="187"/>
                </a:cubicBezTo>
                <a:cubicBezTo>
                  <a:pt x="1300" y="184"/>
                  <a:pt x="1300" y="184"/>
                  <a:pt x="1300" y="184"/>
                </a:cubicBezTo>
                <a:cubicBezTo>
                  <a:pt x="1299" y="182"/>
                  <a:pt x="1299" y="182"/>
                  <a:pt x="1299" y="182"/>
                </a:cubicBezTo>
                <a:cubicBezTo>
                  <a:pt x="1300" y="182"/>
                  <a:pt x="1300" y="182"/>
                  <a:pt x="1300" y="182"/>
                </a:cubicBezTo>
                <a:cubicBezTo>
                  <a:pt x="1299" y="179"/>
                  <a:pt x="1299" y="179"/>
                  <a:pt x="1299" y="179"/>
                </a:cubicBezTo>
                <a:cubicBezTo>
                  <a:pt x="1304" y="176"/>
                  <a:pt x="1304" y="176"/>
                  <a:pt x="1304" y="176"/>
                </a:cubicBezTo>
                <a:cubicBezTo>
                  <a:pt x="1305" y="174"/>
                  <a:pt x="1293" y="182"/>
                  <a:pt x="1308" y="172"/>
                </a:cubicBezTo>
                <a:cubicBezTo>
                  <a:pt x="1308" y="172"/>
                  <a:pt x="1302" y="175"/>
                  <a:pt x="1309" y="170"/>
                </a:cubicBezTo>
                <a:cubicBezTo>
                  <a:pt x="1310" y="170"/>
                  <a:pt x="1310" y="170"/>
                  <a:pt x="1310" y="170"/>
                </a:cubicBezTo>
                <a:cubicBezTo>
                  <a:pt x="1309" y="172"/>
                  <a:pt x="1309" y="172"/>
                  <a:pt x="1309" y="172"/>
                </a:cubicBezTo>
                <a:cubicBezTo>
                  <a:pt x="1313" y="175"/>
                  <a:pt x="1313" y="175"/>
                  <a:pt x="1313" y="175"/>
                </a:cubicBezTo>
                <a:cubicBezTo>
                  <a:pt x="1314" y="174"/>
                  <a:pt x="1314" y="174"/>
                  <a:pt x="1314" y="174"/>
                </a:cubicBezTo>
                <a:cubicBezTo>
                  <a:pt x="1313" y="170"/>
                  <a:pt x="1313" y="170"/>
                  <a:pt x="1313" y="170"/>
                </a:cubicBezTo>
                <a:cubicBezTo>
                  <a:pt x="1316" y="169"/>
                  <a:pt x="1316" y="169"/>
                  <a:pt x="1316" y="169"/>
                </a:cubicBezTo>
                <a:cubicBezTo>
                  <a:pt x="1317" y="169"/>
                  <a:pt x="1311" y="174"/>
                  <a:pt x="1317" y="165"/>
                </a:cubicBezTo>
                <a:cubicBezTo>
                  <a:pt x="1319" y="165"/>
                  <a:pt x="1319" y="165"/>
                  <a:pt x="1319" y="165"/>
                </a:cubicBezTo>
                <a:cubicBezTo>
                  <a:pt x="1322" y="164"/>
                  <a:pt x="1302" y="173"/>
                  <a:pt x="1326" y="160"/>
                </a:cubicBezTo>
                <a:cubicBezTo>
                  <a:pt x="1335" y="151"/>
                  <a:pt x="1335" y="151"/>
                  <a:pt x="1335" y="151"/>
                </a:cubicBezTo>
                <a:cubicBezTo>
                  <a:pt x="1339" y="148"/>
                  <a:pt x="1339" y="148"/>
                  <a:pt x="1339" y="148"/>
                </a:cubicBezTo>
                <a:cubicBezTo>
                  <a:pt x="1339" y="146"/>
                  <a:pt x="1328" y="156"/>
                  <a:pt x="1342" y="143"/>
                </a:cubicBezTo>
                <a:cubicBezTo>
                  <a:pt x="1335" y="153"/>
                  <a:pt x="1335" y="153"/>
                  <a:pt x="1335" y="153"/>
                </a:cubicBezTo>
                <a:cubicBezTo>
                  <a:pt x="1333" y="155"/>
                  <a:pt x="1333" y="155"/>
                  <a:pt x="1333" y="155"/>
                </a:cubicBezTo>
                <a:cubicBezTo>
                  <a:pt x="1333" y="158"/>
                  <a:pt x="1333" y="158"/>
                  <a:pt x="1333" y="158"/>
                </a:cubicBezTo>
                <a:cubicBezTo>
                  <a:pt x="1322" y="168"/>
                  <a:pt x="1322" y="168"/>
                  <a:pt x="1322" y="168"/>
                </a:cubicBezTo>
                <a:cubicBezTo>
                  <a:pt x="1321" y="173"/>
                  <a:pt x="1315" y="172"/>
                  <a:pt x="1315" y="178"/>
                </a:cubicBezTo>
                <a:cubicBezTo>
                  <a:pt x="1320" y="179"/>
                  <a:pt x="1320" y="179"/>
                  <a:pt x="1320" y="179"/>
                </a:cubicBezTo>
                <a:cubicBezTo>
                  <a:pt x="1317" y="181"/>
                  <a:pt x="1312" y="181"/>
                  <a:pt x="1314" y="185"/>
                </a:cubicBezTo>
                <a:cubicBezTo>
                  <a:pt x="1316" y="186"/>
                  <a:pt x="1316" y="186"/>
                  <a:pt x="1316" y="186"/>
                </a:cubicBezTo>
                <a:cubicBezTo>
                  <a:pt x="1319" y="183"/>
                  <a:pt x="1319" y="183"/>
                  <a:pt x="1319" y="183"/>
                </a:cubicBezTo>
                <a:cubicBezTo>
                  <a:pt x="1319" y="186"/>
                  <a:pt x="1319" y="186"/>
                  <a:pt x="1319" y="186"/>
                </a:cubicBezTo>
                <a:cubicBezTo>
                  <a:pt x="1315" y="190"/>
                  <a:pt x="1315" y="190"/>
                  <a:pt x="1315" y="190"/>
                </a:cubicBezTo>
                <a:cubicBezTo>
                  <a:pt x="1315" y="191"/>
                  <a:pt x="1315" y="191"/>
                  <a:pt x="1315" y="191"/>
                </a:cubicBezTo>
                <a:cubicBezTo>
                  <a:pt x="1320" y="189"/>
                  <a:pt x="1320" y="189"/>
                  <a:pt x="1320" y="189"/>
                </a:cubicBezTo>
                <a:cubicBezTo>
                  <a:pt x="1325" y="182"/>
                  <a:pt x="1325" y="182"/>
                  <a:pt x="1325" y="182"/>
                </a:cubicBezTo>
                <a:cubicBezTo>
                  <a:pt x="1325" y="185"/>
                  <a:pt x="1325" y="185"/>
                  <a:pt x="1325" y="185"/>
                </a:cubicBezTo>
                <a:cubicBezTo>
                  <a:pt x="1327" y="185"/>
                  <a:pt x="1327" y="185"/>
                  <a:pt x="1327" y="185"/>
                </a:cubicBezTo>
                <a:cubicBezTo>
                  <a:pt x="1327" y="186"/>
                  <a:pt x="1327" y="186"/>
                  <a:pt x="1327" y="186"/>
                </a:cubicBezTo>
                <a:cubicBezTo>
                  <a:pt x="1325" y="186"/>
                  <a:pt x="1326" y="190"/>
                  <a:pt x="1323" y="186"/>
                </a:cubicBezTo>
                <a:cubicBezTo>
                  <a:pt x="1320" y="191"/>
                  <a:pt x="1320" y="191"/>
                  <a:pt x="1320" y="191"/>
                </a:cubicBezTo>
                <a:cubicBezTo>
                  <a:pt x="1325" y="191"/>
                  <a:pt x="1325" y="191"/>
                  <a:pt x="1325" y="191"/>
                </a:cubicBezTo>
                <a:cubicBezTo>
                  <a:pt x="1328" y="188"/>
                  <a:pt x="1328" y="188"/>
                  <a:pt x="1328" y="188"/>
                </a:cubicBezTo>
                <a:cubicBezTo>
                  <a:pt x="1333" y="187"/>
                  <a:pt x="1333" y="187"/>
                  <a:pt x="1333" y="187"/>
                </a:cubicBezTo>
                <a:cubicBezTo>
                  <a:pt x="1327" y="193"/>
                  <a:pt x="1331" y="193"/>
                  <a:pt x="1319" y="195"/>
                </a:cubicBezTo>
                <a:cubicBezTo>
                  <a:pt x="1335" y="193"/>
                  <a:pt x="1335" y="193"/>
                  <a:pt x="1335" y="193"/>
                </a:cubicBezTo>
                <a:cubicBezTo>
                  <a:pt x="1340" y="191"/>
                  <a:pt x="1340" y="191"/>
                  <a:pt x="1340" y="191"/>
                </a:cubicBezTo>
                <a:cubicBezTo>
                  <a:pt x="1341" y="194"/>
                  <a:pt x="1330" y="191"/>
                  <a:pt x="1346" y="188"/>
                </a:cubicBezTo>
                <a:cubicBezTo>
                  <a:pt x="1346" y="188"/>
                  <a:pt x="1347" y="189"/>
                  <a:pt x="1346" y="189"/>
                </a:cubicBezTo>
                <a:cubicBezTo>
                  <a:pt x="1351" y="190"/>
                  <a:pt x="1351" y="190"/>
                  <a:pt x="1351" y="190"/>
                </a:cubicBezTo>
                <a:cubicBezTo>
                  <a:pt x="1353" y="188"/>
                  <a:pt x="1353" y="188"/>
                  <a:pt x="1353" y="188"/>
                </a:cubicBezTo>
                <a:cubicBezTo>
                  <a:pt x="1354" y="189"/>
                  <a:pt x="1354" y="189"/>
                  <a:pt x="1354" y="189"/>
                </a:cubicBezTo>
                <a:cubicBezTo>
                  <a:pt x="1358" y="187"/>
                  <a:pt x="1358" y="187"/>
                  <a:pt x="1358" y="187"/>
                </a:cubicBezTo>
                <a:cubicBezTo>
                  <a:pt x="1360" y="188"/>
                  <a:pt x="1360" y="188"/>
                  <a:pt x="1360" y="188"/>
                </a:cubicBezTo>
                <a:cubicBezTo>
                  <a:pt x="1364" y="186"/>
                  <a:pt x="1364" y="186"/>
                  <a:pt x="1364" y="186"/>
                </a:cubicBezTo>
                <a:cubicBezTo>
                  <a:pt x="1369" y="185"/>
                  <a:pt x="1369" y="185"/>
                  <a:pt x="1369" y="185"/>
                </a:cubicBezTo>
                <a:cubicBezTo>
                  <a:pt x="1368" y="185"/>
                  <a:pt x="1368" y="185"/>
                  <a:pt x="1368" y="185"/>
                </a:cubicBezTo>
                <a:cubicBezTo>
                  <a:pt x="1368" y="188"/>
                  <a:pt x="1368" y="188"/>
                  <a:pt x="1368" y="188"/>
                </a:cubicBezTo>
                <a:cubicBezTo>
                  <a:pt x="1372" y="190"/>
                  <a:pt x="1372" y="190"/>
                  <a:pt x="1372" y="190"/>
                </a:cubicBezTo>
                <a:cubicBezTo>
                  <a:pt x="1371" y="191"/>
                  <a:pt x="1371" y="191"/>
                  <a:pt x="1371" y="191"/>
                </a:cubicBezTo>
                <a:cubicBezTo>
                  <a:pt x="1362" y="190"/>
                  <a:pt x="1362" y="190"/>
                  <a:pt x="1362" y="190"/>
                </a:cubicBezTo>
                <a:cubicBezTo>
                  <a:pt x="1358" y="190"/>
                  <a:pt x="1360" y="192"/>
                  <a:pt x="1360" y="194"/>
                </a:cubicBezTo>
                <a:cubicBezTo>
                  <a:pt x="1357" y="193"/>
                  <a:pt x="1357" y="193"/>
                  <a:pt x="1357" y="193"/>
                </a:cubicBezTo>
                <a:cubicBezTo>
                  <a:pt x="1356" y="193"/>
                  <a:pt x="1356" y="193"/>
                  <a:pt x="1356" y="193"/>
                </a:cubicBezTo>
                <a:cubicBezTo>
                  <a:pt x="1348" y="195"/>
                  <a:pt x="1348" y="195"/>
                  <a:pt x="1348" y="195"/>
                </a:cubicBezTo>
                <a:cubicBezTo>
                  <a:pt x="1348" y="195"/>
                  <a:pt x="1346" y="196"/>
                  <a:pt x="1349" y="196"/>
                </a:cubicBezTo>
                <a:cubicBezTo>
                  <a:pt x="1347" y="196"/>
                  <a:pt x="1347" y="200"/>
                  <a:pt x="1346" y="195"/>
                </a:cubicBezTo>
                <a:cubicBezTo>
                  <a:pt x="1344" y="195"/>
                  <a:pt x="1343" y="195"/>
                  <a:pt x="1343" y="198"/>
                </a:cubicBezTo>
                <a:cubicBezTo>
                  <a:pt x="1343" y="198"/>
                  <a:pt x="1343" y="198"/>
                  <a:pt x="1343" y="198"/>
                </a:cubicBezTo>
                <a:cubicBezTo>
                  <a:pt x="1340" y="197"/>
                  <a:pt x="1340" y="197"/>
                  <a:pt x="1340" y="197"/>
                </a:cubicBezTo>
                <a:cubicBezTo>
                  <a:pt x="1339" y="199"/>
                  <a:pt x="1339" y="199"/>
                  <a:pt x="1339" y="199"/>
                </a:cubicBezTo>
                <a:cubicBezTo>
                  <a:pt x="1337" y="198"/>
                  <a:pt x="1337" y="198"/>
                  <a:pt x="1337" y="198"/>
                </a:cubicBezTo>
                <a:cubicBezTo>
                  <a:pt x="1336" y="200"/>
                  <a:pt x="1332" y="199"/>
                  <a:pt x="1334" y="203"/>
                </a:cubicBezTo>
                <a:cubicBezTo>
                  <a:pt x="1332" y="202"/>
                  <a:pt x="1332" y="202"/>
                  <a:pt x="1332" y="202"/>
                </a:cubicBezTo>
                <a:cubicBezTo>
                  <a:pt x="1332" y="200"/>
                  <a:pt x="1332" y="200"/>
                  <a:pt x="1332" y="200"/>
                </a:cubicBezTo>
                <a:cubicBezTo>
                  <a:pt x="1330" y="199"/>
                  <a:pt x="1331" y="197"/>
                  <a:pt x="1325" y="201"/>
                </a:cubicBezTo>
                <a:cubicBezTo>
                  <a:pt x="1324" y="203"/>
                  <a:pt x="1324" y="203"/>
                  <a:pt x="1324" y="203"/>
                </a:cubicBezTo>
                <a:cubicBezTo>
                  <a:pt x="1322" y="201"/>
                  <a:pt x="1322" y="201"/>
                  <a:pt x="1322" y="201"/>
                </a:cubicBezTo>
                <a:cubicBezTo>
                  <a:pt x="1323" y="201"/>
                  <a:pt x="1318" y="202"/>
                  <a:pt x="1323" y="198"/>
                </a:cubicBezTo>
                <a:cubicBezTo>
                  <a:pt x="1318" y="198"/>
                  <a:pt x="1318" y="198"/>
                  <a:pt x="1318" y="198"/>
                </a:cubicBezTo>
                <a:cubicBezTo>
                  <a:pt x="1320" y="203"/>
                  <a:pt x="1320" y="203"/>
                  <a:pt x="1320" y="203"/>
                </a:cubicBezTo>
                <a:cubicBezTo>
                  <a:pt x="1317" y="204"/>
                  <a:pt x="1317" y="204"/>
                  <a:pt x="1317" y="204"/>
                </a:cubicBezTo>
                <a:cubicBezTo>
                  <a:pt x="1317" y="204"/>
                  <a:pt x="1317" y="204"/>
                  <a:pt x="1317" y="204"/>
                </a:cubicBezTo>
                <a:cubicBezTo>
                  <a:pt x="1310" y="204"/>
                  <a:pt x="1310" y="204"/>
                  <a:pt x="1310" y="204"/>
                </a:cubicBezTo>
                <a:cubicBezTo>
                  <a:pt x="1310" y="207"/>
                  <a:pt x="1306" y="208"/>
                  <a:pt x="1303" y="207"/>
                </a:cubicBezTo>
                <a:cubicBezTo>
                  <a:pt x="1296" y="209"/>
                  <a:pt x="1296" y="209"/>
                  <a:pt x="1296" y="209"/>
                </a:cubicBezTo>
                <a:cubicBezTo>
                  <a:pt x="1293" y="210"/>
                  <a:pt x="1294" y="215"/>
                  <a:pt x="1287" y="216"/>
                </a:cubicBezTo>
                <a:cubicBezTo>
                  <a:pt x="1290" y="218"/>
                  <a:pt x="1290" y="218"/>
                  <a:pt x="1290" y="218"/>
                </a:cubicBezTo>
                <a:cubicBezTo>
                  <a:pt x="1278" y="227"/>
                  <a:pt x="1278" y="227"/>
                  <a:pt x="1278" y="227"/>
                </a:cubicBezTo>
                <a:cubicBezTo>
                  <a:pt x="1277" y="228"/>
                  <a:pt x="1271" y="234"/>
                  <a:pt x="1275" y="233"/>
                </a:cubicBezTo>
                <a:cubicBezTo>
                  <a:pt x="1275" y="233"/>
                  <a:pt x="1273" y="235"/>
                  <a:pt x="1277" y="233"/>
                </a:cubicBezTo>
                <a:cubicBezTo>
                  <a:pt x="1278" y="231"/>
                  <a:pt x="1278" y="231"/>
                  <a:pt x="1278" y="231"/>
                </a:cubicBezTo>
                <a:cubicBezTo>
                  <a:pt x="1281" y="237"/>
                  <a:pt x="1281" y="237"/>
                  <a:pt x="1281" y="237"/>
                </a:cubicBezTo>
                <a:cubicBezTo>
                  <a:pt x="1285" y="237"/>
                  <a:pt x="1285" y="237"/>
                  <a:pt x="1285" y="237"/>
                </a:cubicBezTo>
                <a:cubicBezTo>
                  <a:pt x="1286" y="236"/>
                  <a:pt x="1286" y="236"/>
                  <a:pt x="1286" y="236"/>
                </a:cubicBezTo>
                <a:cubicBezTo>
                  <a:pt x="1283" y="235"/>
                  <a:pt x="1283" y="235"/>
                  <a:pt x="1283" y="235"/>
                </a:cubicBezTo>
                <a:cubicBezTo>
                  <a:pt x="1290" y="232"/>
                  <a:pt x="1290" y="232"/>
                  <a:pt x="1290" y="232"/>
                </a:cubicBezTo>
                <a:cubicBezTo>
                  <a:pt x="1291" y="233"/>
                  <a:pt x="1291" y="233"/>
                  <a:pt x="1291" y="233"/>
                </a:cubicBezTo>
                <a:cubicBezTo>
                  <a:pt x="1294" y="231"/>
                  <a:pt x="1294" y="231"/>
                  <a:pt x="1294" y="231"/>
                </a:cubicBezTo>
                <a:cubicBezTo>
                  <a:pt x="1293" y="230"/>
                  <a:pt x="1292" y="236"/>
                  <a:pt x="1292" y="229"/>
                </a:cubicBezTo>
                <a:cubicBezTo>
                  <a:pt x="1296" y="231"/>
                  <a:pt x="1296" y="231"/>
                  <a:pt x="1296" y="231"/>
                </a:cubicBezTo>
                <a:cubicBezTo>
                  <a:pt x="1302" y="231"/>
                  <a:pt x="1302" y="231"/>
                  <a:pt x="1302" y="231"/>
                </a:cubicBezTo>
                <a:cubicBezTo>
                  <a:pt x="1304" y="230"/>
                  <a:pt x="1304" y="230"/>
                  <a:pt x="1304" y="230"/>
                </a:cubicBezTo>
                <a:cubicBezTo>
                  <a:pt x="1310" y="228"/>
                  <a:pt x="1310" y="228"/>
                  <a:pt x="1310" y="228"/>
                </a:cubicBezTo>
                <a:cubicBezTo>
                  <a:pt x="1309" y="231"/>
                  <a:pt x="1309" y="231"/>
                  <a:pt x="1309" y="231"/>
                </a:cubicBezTo>
                <a:cubicBezTo>
                  <a:pt x="1311" y="232"/>
                  <a:pt x="1311" y="232"/>
                  <a:pt x="1311" y="232"/>
                </a:cubicBezTo>
                <a:cubicBezTo>
                  <a:pt x="1324" y="230"/>
                  <a:pt x="1324" y="230"/>
                  <a:pt x="1324" y="230"/>
                </a:cubicBezTo>
                <a:cubicBezTo>
                  <a:pt x="1342" y="226"/>
                  <a:pt x="1342" y="226"/>
                  <a:pt x="1342" y="226"/>
                </a:cubicBezTo>
                <a:cubicBezTo>
                  <a:pt x="1349" y="224"/>
                  <a:pt x="1349" y="224"/>
                  <a:pt x="1349" y="224"/>
                </a:cubicBezTo>
                <a:cubicBezTo>
                  <a:pt x="1350" y="224"/>
                  <a:pt x="1350" y="224"/>
                  <a:pt x="1350" y="224"/>
                </a:cubicBezTo>
                <a:cubicBezTo>
                  <a:pt x="1353" y="222"/>
                  <a:pt x="1353" y="222"/>
                  <a:pt x="1353" y="222"/>
                </a:cubicBezTo>
                <a:cubicBezTo>
                  <a:pt x="1346" y="221"/>
                  <a:pt x="1346" y="221"/>
                  <a:pt x="1346" y="221"/>
                </a:cubicBezTo>
                <a:cubicBezTo>
                  <a:pt x="1350" y="220"/>
                  <a:pt x="1350" y="220"/>
                  <a:pt x="1350" y="220"/>
                </a:cubicBezTo>
                <a:cubicBezTo>
                  <a:pt x="1352" y="219"/>
                  <a:pt x="1352" y="219"/>
                  <a:pt x="1352" y="219"/>
                </a:cubicBezTo>
                <a:cubicBezTo>
                  <a:pt x="1361" y="217"/>
                  <a:pt x="1361" y="217"/>
                  <a:pt x="1361" y="217"/>
                </a:cubicBezTo>
                <a:cubicBezTo>
                  <a:pt x="1362" y="215"/>
                  <a:pt x="1362" y="215"/>
                  <a:pt x="1362" y="215"/>
                </a:cubicBezTo>
                <a:cubicBezTo>
                  <a:pt x="1367" y="216"/>
                  <a:pt x="1367" y="216"/>
                  <a:pt x="1367" y="216"/>
                </a:cubicBezTo>
                <a:cubicBezTo>
                  <a:pt x="1369" y="216"/>
                  <a:pt x="1369" y="216"/>
                  <a:pt x="1369" y="216"/>
                </a:cubicBezTo>
                <a:cubicBezTo>
                  <a:pt x="1371" y="214"/>
                  <a:pt x="1371" y="214"/>
                  <a:pt x="1371" y="214"/>
                </a:cubicBezTo>
                <a:cubicBezTo>
                  <a:pt x="1377" y="213"/>
                  <a:pt x="1377" y="213"/>
                  <a:pt x="1377" y="213"/>
                </a:cubicBezTo>
                <a:cubicBezTo>
                  <a:pt x="1376" y="211"/>
                  <a:pt x="1376" y="211"/>
                  <a:pt x="1376" y="211"/>
                </a:cubicBezTo>
                <a:cubicBezTo>
                  <a:pt x="1378" y="211"/>
                  <a:pt x="1378" y="211"/>
                  <a:pt x="1378" y="211"/>
                </a:cubicBezTo>
                <a:cubicBezTo>
                  <a:pt x="1381" y="213"/>
                  <a:pt x="1381" y="213"/>
                  <a:pt x="1381" y="213"/>
                </a:cubicBezTo>
                <a:cubicBezTo>
                  <a:pt x="1388" y="210"/>
                  <a:pt x="1388" y="210"/>
                  <a:pt x="1388" y="210"/>
                </a:cubicBezTo>
                <a:cubicBezTo>
                  <a:pt x="1390" y="210"/>
                  <a:pt x="1390" y="210"/>
                  <a:pt x="1390" y="210"/>
                </a:cubicBezTo>
                <a:cubicBezTo>
                  <a:pt x="1389" y="211"/>
                  <a:pt x="1389" y="211"/>
                  <a:pt x="1389" y="211"/>
                </a:cubicBezTo>
                <a:cubicBezTo>
                  <a:pt x="1392" y="212"/>
                  <a:pt x="1392" y="212"/>
                  <a:pt x="1392" y="212"/>
                </a:cubicBezTo>
                <a:cubicBezTo>
                  <a:pt x="1402" y="207"/>
                  <a:pt x="1402" y="207"/>
                  <a:pt x="1402" y="207"/>
                </a:cubicBezTo>
                <a:cubicBezTo>
                  <a:pt x="1405" y="209"/>
                  <a:pt x="1405" y="209"/>
                  <a:pt x="1405" y="209"/>
                </a:cubicBezTo>
                <a:cubicBezTo>
                  <a:pt x="1409" y="208"/>
                  <a:pt x="1409" y="208"/>
                  <a:pt x="1409" y="208"/>
                </a:cubicBezTo>
                <a:cubicBezTo>
                  <a:pt x="1410" y="206"/>
                  <a:pt x="1410" y="206"/>
                  <a:pt x="1410" y="206"/>
                </a:cubicBezTo>
                <a:cubicBezTo>
                  <a:pt x="1416" y="203"/>
                  <a:pt x="1416" y="203"/>
                  <a:pt x="1416" y="203"/>
                </a:cubicBezTo>
                <a:cubicBezTo>
                  <a:pt x="1424" y="203"/>
                  <a:pt x="1424" y="203"/>
                  <a:pt x="1424" y="203"/>
                </a:cubicBezTo>
                <a:cubicBezTo>
                  <a:pt x="1416" y="206"/>
                  <a:pt x="1416" y="206"/>
                  <a:pt x="1416" y="206"/>
                </a:cubicBezTo>
                <a:cubicBezTo>
                  <a:pt x="1412" y="208"/>
                  <a:pt x="1417" y="200"/>
                  <a:pt x="1411" y="208"/>
                </a:cubicBezTo>
                <a:cubicBezTo>
                  <a:pt x="1412" y="209"/>
                  <a:pt x="1412" y="209"/>
                  <a:pt x="1412" y="209"/>
                </a:cubicBezTo>
                <a:cubicBezTo>
                  <a:pt x="1408" y="211"/>
                  <a:pt x="1408" y="211"/>
                  <a:pt x="1408" y="211"/>
                </a:cubicBezTo>
                <a:cubicBezTo>
                  <a:pt x="1411" y="212"/>
                  <a:pt x="1411" y="212"/>
                  <a:pt x="1411" y="212"/>
                </a:cubicBezTo>
                <a:cubicBezTo>
                  <a:pt x="1420" y="210"/>
                  <a:pt x="1420" y="210"/>
                  <a:pt x="1420" y="210"/>
                </a:cubicBezTo>
                <a:cubicBezTo>
                  <a:pt x="1420" y="209"/>
                  <a:pt x="1420" y="209"/>
                  <a:pt x="1423" y="211"/>
                </a:cubicBezTo>
                <a:cubicBezTo>
                  <a:pt x="1425" y="209"/>
                  <a:pt x="1425" y="209"/>
                  <a:pt x="1425" y="209"/>
                </a:cubicBezTo>
                <a:cubicBezTo>
                  <a:pt x="1425" y="210"/>
                  <a:pt x="1425" y="210"/>
                  <a:pt x="1425" y="210"/>
                </a:cubicBezTo>
                <a:cubicBezTo>
                  <a:pt x="1423" y="211"/>
                  <a:pt x="1423" y="211"/>
                  <a:pt x="1423" y="211"/>
                </a:cubicBezTo>
                <a:cubicBezTo>
                  <a:pt x="1422" y="211"/>
                  <a:pt x="1421" y="208"/>
                  <a:pt x="1419" y="211"/>
                </a:cubicBezTo>
                <a:cubicBezTo>
                  <a:pt x="1420" y="213"/>
                  <a:pt x="1420" y="213"/>
                  <a:pt x="1420" y="213"/>
                </a:cubicBezTo>
                <a:cubicBezTo>
                  <a:pt x="1420" y="213"/>
                  <a:pt x="1423" y="205"/>
                  <a:pt x="1416" y="214"/>
                </a:cubicBezTo>
                <a:cubicBezTo>
                  <a:pt x="1409" y="213"/>
                  <a:pt x="1409" y="213"/>
                  <a:pt x="1409" y="213"/>
                </a:cubicBezTo>
                <a:cubicBezTo>
                  <a:pt x="1407" y="215"/>
                  <a:pt x="1404" y="210"/>
                  <a:pt x="1406" y="215"/>
                </a:cubicBezTo>
                <a:cubicBezTo>
                  <a:pt x="1404" y="213"/>
                  <a:pt x="1404" y="213"/>
                  <a:pt x="1404" y="213"/>
                </a:cubicBezTo>
                <a:cubicBezTo>
                  <a:pt x="1403" y="215"/>
                  <a:pt x="1403" y="215"/>
                  <a:pt x="1403" y="215"/>
                </a:cubicBezTo>
                <a:cubicBezTo>
                  <a:pt x="1398" y="214"/>
                  <a:pt x="1398" y="214"/>
                  <a:pt x="1398" y="214"/>
                </a:cubicBezTo>
                <a:cubicBezTo>
                  <a:pt x="1388" y="217"/>
                  <a:pt x="1388" y="217"/>
                  <a:pt x="1388" y="217"/>
                </a:cubicBezTo>
                <a:cubicBezTo>
                  <a:pt x="1384" y="219"/>
                  <a:pt x="1384" y="219"/>
                  <a:pt x="1384" y="219"/>
                </a:cubicBezTo>
                <a:cubicBezTo>
                  <a:pt x="1381" y="219"/>
                  <a:pt x="1381" y="219"/>
                  <a:pt x="1381" y="219"/>
                </a:cubicBezTo>
                <a:cubicBezTo>
                  <a:pt x="1367" y="223"/>
                  <a:pt x="1367" y="223"/>
                  <a:pt x="1367" y="223"/>
                </a:cubicBezTo>
                <a:cubicBezTo>
                  <a:pt x="1365" y="223"/>
                  <a:pt x="1365" y="223"/>
                  <a:pt x="1365" y="223"/>
                </a:cubicBezTo>
                <a:cubicBezTo>
                  <a:pt x="1363" y="223"/>
                  <a:pt x="1363" y="223"/>
                  <a:pt x="1363" y="223"/>
                </a:cubicBezTo>
                <a:cubicBezTo>
                  <a:pt x="1360" y="224"/>
                  <a:pt x="1360" y="224"/>
                  <a:pt x="1360" y="224"/>
                </a:cubicBezTo>
                <a:cubicBezTo>
                  <a:pt x="1359" y="226"/>
                  <a:pt x="1359" y="226"/>
                  <a:pt x="1359" y="226"/>
                </a:cubicBezTo>
                <a:cubicBezTo>
                  <a:pt x="1361" y="226"/>
                  <a:pt x="1361" y="226"/>
                  <a:pt x="1361" y="226"/>
                </a:cubicBezTo>
                <a:cubicBezTo>
                  <a:pt x="1346" y="229"/>
                  <a:pt x="1346" y="229"/>
                  <a:pt x="1346" y="229"/>
                </a:cubicBezTo>
                <a:cubicBezTo>
                  <a:pt x="1347" y="230"/>
                  <a:pt x="1347" y="230"/>
                  <a:pt x="1347" y="230"/>
                </a:cubicBezTo>
                <a:cubicBezTo>
                  <a:pt x="1345" y="227"/>
                  <a:pt x="1342" y="231"/>
                  <a:pt x="1336" y="231"/>
                </a:cubicBezTo>
                <a:cubicBezTo>
                  <a:pt x="1328" y="231"/>
                  <a:pt x="1328" y="231"/>
                  <a:pt x="1328" y="231"/>
                </a:cubicBezTo>
                <a:cubicBezTo>
                  <a:pt x="1309" y="235"/>
                  <a:pt x="1309" y="235"/>
                  <a:pt x="1309" y="235"/>
                </a:cubicBezTo>
                <a:cubicBezTo>
                  <a:pt x="1299" y="238"/>
                  <a:pt x="1299" y="238"/>
                  <a:pt x="1299" y="238"/>
                </a:cubicBezTo>
                <a:cubicBezTo>
                  <a:pt x="1303" y="234"/>
                  <a:pt x="1292" y="238"/>
                  <a:pt x="1302" y="234"/>
                </a:cubicBezTo>
                <a:cubicBezTo>
                  <a:pt x="1301" y="233"/>
                  <a:pt x="1301" y="233"/>
                  <a:pt x="1301" y="233"/>
                </a:cubicBezTo>
                <a:cubicBezTo>
                  <a:pt x="1298" y="234"/>
                  <a:pt x="1298" y="234"/>
                  <a:pt x="1298" y="234"/>
                </a:cubicBezTo>
                <a:cubicBezTo>
                  <a:pt x="1296" y="235"/>
                  <a:pt x="1296" y="235"/>
                  <a:pt x="1296" y="235"/>
                </a:cubicBezTo>
                <a:cubicBezTo>
                  <a:pt x="1297" y="236"/>
                  <a:pt x="1297" y="236"/>
                  <a:pt x="1297" y="236"/>
                </a:cubicBezTo>
                <a:cubicBezTo>
                  <a:pt x="1297" y="238"/>
                  <a:pt x="1297" y="238"/>
                  <a:pt x="1297" y="238"/>
                </a:cubicBezTo>
                <a:cubicBezTo>
                  <a:pt x="1291" y="240"/>
                  <a:pt x="1291" y="240"/>
                  <a:pt x="1291" y="240"/>
                </a:cubicBezTo>
                <a:cubicBezTo>
                  <a:pt x="1286" y="240"/>
                  <a:pt x="1286" y="240"/>
                  <a:pt x="1286" y="240"/>
                </a:cubicBezTo>
                <a:cubicBezTo>
                  <a:pt x="1283" y="242"/>
                  <a:pt x="1279" y="246"/>
                  <a:pt x="1278" y="246"/>
                </a:cubicBezTo>
                <a:cubicBezTo>
                  <a:pt x="1279" y="243"/>
                  <a:pt x="1279" y="243"/>
                  <a:pt x="1279" y="243"/>
                </a:cubicBezTo>
                <a:cubicBezTo>
                  <a:pt x="1276" y="242"/>
                  <a:pt x="1276" y="242"/>
                  <a:pt x="1276" y="242"/>
                </a:cubicBezTo>
                <a:cubicBezTo>
                  <a:pt x="1267" y="245"/>
                  <a:pt x="1267" y="245"/>
                  <a:pt x="1267" y="245"/>
                </a:cubicBezTo>
                <a:cubicBezTo>
                  <a:pt x="1265" y="246"/>
                  <a:pt x="1265" y="246"/>
                  <a:pt x="1265" y="246"/>
                </a:cubicBezTo>
                <a:cubicBezTo>
                  <a:pt x="1266" y="247"/>
                  <a:pt x="1266" y="247"/>
                  <a:pt x="1266" y="247"/>
                </a:cubicBezTo>
                <a:cubicBezTo>
                  <a:pt x="1257" y="248"/>
                  <a:pt x="1257" y="248"/>
                  <a:pt x="1257" y="248"/>
                </a:cubicBezTo>
                <a:cubicBezTo>
                  <a:pt x="1254" y="252"/>
                  <a:pt x="1254" y="252"/>
                  <a:pt x="1254" y="252"/>
                </a:cubicBezTo>
                <a:cubicBezTo>
                  <a:pt x="1258" y="252"/>
                  <a:pt x="1258" y="252"/>
                  <a:pt x="1258" y="252"/>
                </a:cubicBezTo>
                <a:cubicBezTo>
                  <a:pt x="1259" y="252"/>
                  <a:pt x="1259" y="252"/>
                  <a:pt x="1259" y="252"/>
                </a:cubicBezTo>
                <a:cubicBezTo>
                  <a:pt x="1255" y="256"/>
                  <a:pt x="1255" y="256"/>
                  <a:pt x="1255" y="256"/>
                </a:cubicBezTo>
                <a:cubicBezTo>
                  <a:pt x="1253" y="256"/>
                  <a:pt x="1270" y="247"/>
                  <a:pt x="1249" y="257"/>
                </a:cubicBezTo>
                <a:cubicBezTo>
                  <a:pt x="1249" y="259"/>
                  <a:pt x="1249" y="259"/>
                  <a:pt x="1249" y="259"/>
                </a:cubicBezTo>
                <a:cubicBezTo>
                  <a:pt x="1256" y="263"/>
                  <a:pt x="1256" y="263"/>
                  <a:pt x="1256" y="263"/>
                </a:cubicBezTo>
                <a:cubicBezTo>
                  <a:pt x="1259" y="263"/>
                  <a:pt x="1259" y="263"/>
                  <a:pt x="1259" y="263"/>
                </a:cubicBezTo>
                <a:cubicBezTo>
                  <a:pt x="1259" y="260"/>
                  <a:pt x="1259" y="260"/>
                  <a:pt x="1259" y="260"/>
                </a:cubicBezTo>
                <a:cubicBezTo>
                  <a:pt x="1263" y="258"/>
                  <a:pt x="1263" y="258"/>
                  <a:pt x="1263" y="258"/>
                </a:cubicBezTo>
                <a:cubicBezTo>
                  <a:pt x="1267" y="259"/>
                  <a:pt x="1267" y="259"/>
                  <a:pt x="1267" y="259"/>
                </a:cubicBezTo>
                <a:cubicBezTo>
                  <a:pt x="1268" y="261"/>
                  <a:pt x="1268" y="261"/>
                  <a:pt x="1268" y="261"/>
                </a:cubicBezTo>
                <a:cubicBezTo>
                  <a:pt x="1272" y="260"/>
                  <a:pt x="1272" y="260"/>
                  <a:pt x="1272" y="260"/>
                </a:cubicBezTo>
                <a:cubicBezTo>
                  <a:pt x="1276" y="256"/>
                  <a:pt x="1276" y="256"/>
                  <a:pt x="1276" y="256"/>
                </a:cubicBezTo>
                <a:cubicBezTo>
                  <a:pt x="1269" y="250"/>
                  <a:pt x="1269" y="250"/>
                  <a:pt x="1269" y="250"/>
                </a:cubicBezTo>
                <a:cubicBezTo>
                  <a:pt x="1281" y="254"/>
                  <a:pt x="1281" y="254"/>
                  <a:pt x="1281" y="254"/>
                </a:cubicBezTo>
                <a:cubicBezTo>
                  <a:pt x="1285" y="252"/>
                  <a:pt x="1285" y="252"/>
                  <a:pt x="1285" y="252"/>
                </a:cubicBezTo>
                <a:cubicBezTo>
                  <a:pt x="1289" y="251"/>
                  <a:pt x="1289" y="251"/>
                  <a:pt x="1289" y="251"/>
                </a:cubicBezTo>
                <a:cubicBezTo>
                  <a:pt x="1290" y="248"/>
                  <a:pt x="1290" y="248"/>
                  <a:pt x="1290" y="248"/>
                </a:cubicBezTo>
                <a:cubicBezTo>
                  <a:pt x="1290" y="247"/>
                  <a:pt x="1290" y="247"/>
                  <a:pt x="1290" y="247"/>
                </a:cubicBezTo>
                <a:cubicBezTo>
                  <a:pt x="1294" y="249"/>
                  <a:pt x="1294" y="249"/>
                  <a:pt x="1294" y="249"/>
                </a:cubicBezTo>
                <a:cubicBezTo>
                  <a:pt x="1295" y="247"/>
                  <a:pt x="1300" y="254"/>
                  <a:pt x="1296" y="245"/>
                </a:cubicBezTo>
                <a:cubicBezTo>
                  <a:pt x="1299" y="249"/>
                  <a:pt x="1299" y="249"/>
                  <a:pt x="1299" y="249"/>
                </a:cubicBezTo>
                <a:cubicBezTo>
                  <a:pt x="1297" y="249"/>
                  <a:pt x="1297" y="249"/>
                  <a:pt x="1297" y="249"/>
                </a:cubicBezTo>
                <a:cubicBezTo>
                  <a:pt x="1292" y="251"/>
                  <a:pt x="1292" y="251"/>
                  <a:pt x="1292" y="251"/>
                </a:cubicBezTo>
                <a:cubicBezTo>
                  <a:pt x="1289" y="251"/>
                  <a:pt x="1289" y="251"/>
                  <a:pt x="1289" y="251"/>
                </a:cubicBezTo>
                <a:cubicBezTo>
                  <a:pt x="1288" y="254"/>
                  <a:pt x="1288" y="254"/>
                  <a:pt x="1288" y="254"/>
                </a:cubicBezTo>
                <a:cubicBezTo>
                  <a:pt x="1284" y="253"/>
                  <a:pt x="1290" y="258"/>
                  <a:pt x="1284" y="254"/>
                </a:cubicBezTo>
                <a:cubicBezTo>
                  <a:pt x="1284" y="257"/>
                  <a:pt x="1277" y="254"/>
                  <a:pt x="1285" y="258"/>
                </a:cubicBezTo>
                <a:cubicBezTo>
                  <a:pt x="1290" y="256"/>
                  <a:pt x="1290" y="256"/>
                  <a:pt x="1290" y="256"/>
                </a:cubicBezTo>
                <a:cubicBezTo>
                  <a:pt x="1292" y="257"/>
                  <a:pt x="1292" y="257"/>
                  <a:pt x="1292" y="257"/>
                </a:cubicBezTo>
                <a:cubicBezTo>
                  <a:pt x="1306" y="252"/>
                  <a:pt x="1306" y="252"/>
                  <a:pt x="1306" y="252"/>
                </a:cubicBezTo>
                <a:cubicBezTo>
                  <a:pt x="1321" y="249"/>
                  <a:pt x="1321" y="249"/>
                  <a:pt x="1321" y="249"/>
                </a:cubicBezTo>
                <a:cubicBezTo>
                  <a:pt x="1327" y="248"/>
                  <a:pt x="1327" y="248"/>
                  <a:pt x="1327" y="248"/>
                </a:cubicBezTo>
                <a:cubicBezTo>
                  <a:pt x="1326" y="249"/>
                  <a:pt x="1324" y="250"/>
                  <a:pt x="1327" y="251"/>
                </a:cubicBezTo>
                <a:cubicBezTo>
                  <a:pt x="1329" y="250"/>
                  <a:pt x="1329" y="250"/>
                  <a:pt x="1329" y="250"/>
                </a:cubicBezTo>
                <a:cubicBezTo>
                  <a:pt x="1328" y="248"/>
                  <a:pt x="1328" y="248"/>
                  <a:pt x="1328" y="248"/>
                </a:cubicBezTo>
                <a:cubicBezTo>
                  <a:pt x="1335" y="249"/>
                  <a:pt x="1335" y="249"/>
                  <a:pt x="1335" y="249"/>
                </a:cubicBezTo>
                <a:cubicBezTo>
                  <a:pt x="1336" y="247"/>
                  <a:pt x="1336" y="247"/>
                  <a:pt x="1336" y="247"/>
                </a:cubicBezTo>
                <a:cubicBezTo>
                  <a:pt x="1346" y="245"/>
                  <a:pt x="1346" y="245"/>
                  <a:pt x="1346" y="245"/>
                </a:cubicBezTo>
                <a:cubicBezTo>
                  <a:pt x="1354" y="245"/>
                  <a:pt x="1354" y="245"/>
                  <a:pt x="1354" y="245"/>
                </a:cubicBezTo>
                <a:cubicBezTo>
                  <a:pt x="1377" y="239"/>
                  <a:pt x="1377" y="239"/>
                  <a:pt x="1377" y="239"/>
                </a:cubicBezTo>
                <a:cubicBezTo>
                  <a:pt x="1379" y="238"/>
                  <a:pt x="1379" y="238"/>
                  <a:pt x="1379" y="238"/>
                </a:cubicBezTo>
                <a:cubicBezTo>
                  <a:pt x="1389" y="236"/>
                  <a:pt x="1389" y="236"/>
                  <a:pt x="1389" y="236"/>
                </a:cubicBezTo>
                <a:cubicBezTo>
                  <a:pt x="1389" y="234"/>
                  <a:pt x="1389" y="234"/>
                  <a:pt x="1389" y="234"/>
                </a:cubicBezTo>
                <a:cubicBezTo>
                  <a:pt x="1392" y="232"/>
                  <a:pt x="1392" y="232"/>
                  <a:pt x="1392" y="232"/>
                </a:cubicBezTo>
                <a:cubicBezTo>
                  <a:pt x="1393" y="234"/>
                  <a:pt x="1393" y="234"/>
                  <a:pt x="1393" y="234"/>
                </a:cubicBezTo>
                <a:cubicBezTo>
                  <a:pt x="1392" y="236"/>
                  <a:pt x="1392" y="236"/>
                  <a:pt x="1392" y="236"/>
                </a:cubicBezTo>
                <a:cubicBezTo>
                  <a:pt x="1384" y="238"/>
                  <a:pt x="1384" y="238"/>
                  <a:pt x="1384" y="238"/>
                </a:cubicBezTo>
                <a:cubicBezTo>
                  <a:pt x="1391" y="240"/>
                  <a:pt x="1391" y="240"/>
                  <a:pt x="1391" y="240"/>
                </a:cubicBezTo>
                <a:cubicBezTo>
                  <a:pt x="1396" y="235"/>
                  <a:pt x="1396" y="235"/>
                  <a:pt x="1396" y="235"/>
                </a:cubicBezTo>
                <a:cubicBezTo>
                  <a:pt x="1397" y="238"/>
                  <a:pt x="1397" y="238"/>
                  <a:pt x="1397" y="238"/>
                </a:cubicBezTo>
                <a:cubicBezTo>
                  <a:pt x="1403" y="239"/>
                  <a:pt x="1403" y="239"/>
                  <a:pt x="1403" y="239"/>
                </a:cubicBezTo>
                <a:cubicBezTo>
                  <a:pt x="1402" y="241"/>
                  <a:pt x="1402" y="241"/>
                  <a:pt x="1402" y="241"/>
                </a:cubicBezTo>
                <a:cubicBezTo>
                  <a:pt x="1409" y="242"/>
                  <a:pt x="1409" y="242"/>
                  <a:pt x="1409" y="242"/>
                </a:cubicBezTo>
                <a:cubicBezTo>
                  <a:pt x="1420" y="240"/>
                  <a:pt x="1420" y="240"/>
                  <a:pt x="1420" y="240"/>
                </a:cubicBezTo>
                <a:cubicBezTo>
                  <a:pt x="1424" y="239"/>
                  <a:pt x="1424" y="239"/>
                  <a:pt x="1424" y="239"/>
                </a:cubicBezTo>
                <a:cubicBezTo>
                  <a:pt x="1423" y="238"/>
                  <a:pt x="1423" y="238"/>
                  <a:pt x="1423" y="238"/>
                </a:cubicBezTo>
                <a:cubicBezTo>
                  <a:pt x="1426" y="238"/>
                  <a:pt x="1426" y="238"/>
                  <a:pt x="1426" y="238"/>
                </a:cubicBezTo>
                <a:cubicBezTo>
                  <a:pt x="1426" y="240"/>
                  <a:pt x="1425" y="233"/>
                  <a:pt x="1428" y="240"/>
                </a:cubicBezTo>
                <a:cubicBezTo>
                  <a:pt x="1435" y="240"/>
                  <a:pt x="1435" y="240"/>
                  <a:pt x="1435" y="240"/>
                </a:cubicBezTo>
                <a:cubicBezTo>
                  <a:pt x="1447" y="239"/>
                  <a:pt x="1447" y="239"/>
                  <a:pt x="1447" y="239"/>
                </a:cubicBezTo>
                <a:cubicBezTo>
                  <a:pt x="1454" y="239"/>
                  <a:pt x="1454" y="239"/>
                  <a:pt x="1454" y="239"/>
                </a:cubicBezTo>
                <a:cubicBezTo>
                  <a:pt x="1454" y="239"/>
                  <a:pt x="1451" y="241"/>
                  <a:pt x="1454" y="237"/>
                </a:cubicBezTo>
                <a:cubicBezTo>
                  <a:pt x="1457" y="239"/>
                  <a:pt x="1457" y="239"/>
                  <a:pt x="1457" y="239"/>
                </a:cubicBezTo>
                <a:cubicBezTo>
                  <a:pt x="1461" y="238"/>
                  <a:pt x="1461" y="238"/>
                  <a:pt x="1461" y="238"/>
                </a:cubicBezTo>
                <a:cubicBezTo>
                  <a:pt x="1480" y="240"/>
                  <a:pt x="1480" y="240"/>
                  <a:pt x="1480" y="240"/>
                </a:cubicBezTo>
                <a:cubicBezTo>
                  <a:pt x="1488" y="241"/>
                  <a:pt x="1488" y="241"/>
                  <a:pt x="1488" y="241"/>
                </a:cubicBezTo>
                <a:cubicBezTo>
                  <a:pt x="1492" y="242"/>
                  <a:pt x="1492" y="242"/>
                  <a:pt x="1492" y="242"/>
                </a:cubicBezTo>
                <a:cubicBezTo>
                  <a:pt x="1490" y="243"/>
                  <a:pt x="1490" y="243"/>
                  <a:pt x="1490" y="243"/>
                </a:cubicBezTo>
                <a:cubicBezTo>
                  <a:pt x="1490" y="244"/>
                  <a:pt x="1489" y="244"/>
                  <a:pt x="1493" y="245"/>
                </a:cubicBezTo>
                <a:cubicBezTo>
                  <a:pt x="1493" y="245"/>
                  <a:pt x="1493" y="245"/>
                  <a:pt x="1493" y="245"/>
                </a:cubicBezTo>
                <a:cubicBezTo>
                  <a:pt x="1494" y="242"/>
                  <a:pt x="1494" y="242"/>
                  <a:pt x="1494" y="242"/>
                </a:cubicBezTo>
                <a:cubicBezTo>
                  <a:pt x="1498" y="244"/>
                  <a:pt x="1498" y="244"/>
                  <a:pt x="1498" y="244"/>
                </a:cubicBezTo>
                <a:cubicBezTo>
                  <a:pt x="1497" y="248"/>
                  <a:pt x="1497" y="248"/>
                  <a:pt x="1497" y="248"/>
                </a:cubicBezTo>
                <a:cubicBezTo>
                  <a:pt x="1494" y="249"/>
                  <a:pt x="1494" y="249"/>
                  <a:pt x="1494" y="249"/>
                </a:cubicBezTo>
                <a:cubicBezTo>
                  <a:pt x="1488" y="256"/>
                  <a:pt x="1488" y="256"/>
                  <a:pt x="1488" y="256"/>
                </a:cubicBezTo>
                <a:cubicBezTo>
                  <a:pt x="1468" y="267"/>
                  <a:pt x="1468" y="267"/>
                  <a:pt x="1468" y="267"/>
                </a:cubicBezTo>
                <a:cubicBezTo>
                  <a:pt x="1469" y="269"/>
                  <a:pt x="1466" y="268"/>
                  <a:pt x="1466" y="270"/>
                </a:cubicBezTo>
                <a:cubicBezTo>
                  <a:pt x="1464" y="268"/>
                  <a:pt x="1464" y="268"/>
                  <a:pt x="1464" y="268"/>
                </a:cubicBezTo>
                <a:cubicBezTo>
                  <a:pt x="1457" y="272"/>
                  <a:pt x="1457" y="272"/>
                  <a:pt x="1457" y="272"/>
                </a:cubicBezTo>
                <a:cubicBezTo>
                  <a:pt x="1454" y="270"/>
                  <a:pt x="1454" y="270"/>
                  <a:pt x="1454" y="270"/>
                </a:cubicBezTo>
                <a:cubicBezTo>
                  <a:pt x="1452" y="272"/>
                  <a:pt x="1452" y="272"/>
                  <a:pt x="1452" y="272"/>
                </a:cubicBezTo>
                <a:cubicBezTo>
                  <a:pt x="1454" y="273"/>
                  <a:pt x="1454" y="273"/>
                  <a:pt x="1454" y="273"/>
                </a:cubicBezTo>
                <a:cubicBezTo>
                  <a:pt x="1452" y="274"/>
                  <a:pt x="1452" y="274"/>
                  <a:pt x="1452" y="274"/>
                </a:cubicBezTo>
                <a:cubicBezTo>
                  <a:pt x="1457" y="275"/>
                  <a:pt x="1457" y="275"/>
                  <a:pt x="1457" y="275"/>
                </a:cubicBezTo>
                <a:cubicBezTo>
                  <a:pt x="1468" y="272"/>
                  <a:pt x="1468" y="272"/>
                  <a:pt x="1468" y="272"/>
                </a:cubicBezTo>
                <a:cubicBezTo>
                  <a:pt x="1470" y="275"/>
                  <a:pt x="1470" y="275"/>
                  <a:pt x="1470" y="275"/>
                </a:cubicBezTo>
                <a:cubicBezTo>
                  <a:pt x="1470" y="276"/>
                  <a:pt x="1469" y="277"/>
                  <a:pt x="1471" y="278"/>
                </a:cubicBezTo>
                <a:cubicBezTo>
                  <a:pt x="1474" y="275"/>
                  <a:pt x="1474" y="275"/>
                  <a:pt x="1474" y="275"/>
                </a:cubicBezTo>
                <a:cubicBezTo>
                  <a:pt x="1473" y="275"/>
                  <a:pt x="1473" y="275"/>
                  <a:pt x="1473" y="275"/>
                </a:cubicBezTo>
                <a:cubicBezTo>
                  <a:pt x="1475" y="273"/>
                  <a:pt x="1475" y="273"/>
                  <a:pt x="1475" y="273"/>
                </a:cubicBezTo>
                <a:cubicBezTo>
                  <a:pt x="1476" y="274"/>
                  <a:pt x="1476" y="274"/>
                  <a:pt x="1476" y="274"/>
                </a:cubicBezTo>
                <a:cubicBezTo>
                  <a:pt x="1477" y="271"/>
                  <a:pt x="1477" y="271"/>
                  <a:pt x="1477" y="271"/>
                </a:cubicBezTo>
                <a:cubicBezTo>
                  <a:pt x="1479" y="273"/>
                  <a:pt x="1479" y="273"/>
                  <a:pt x="1479" y="273"/>
                </a:cubicBezTo>
                <a:cubicBezTo>
                  <a:pt x="1479" y="274"/>
                  <a:pt x="1479" y="274"/>
                  <a:pt x="1479" y="274"/>
                </a:cubicBezTo>
                <a:cubicBezTo>
                  <a:pt x="1482" y="272"/>
                  <a:pt x="1482" y="272"/>
                  <a:pt x="1482" y="272"/>
                </a:cubicBezTo>
                <a:cubicBezTo>
                  <a:pt x="1485" y="273"/>
                  <a:pt x="1485" y="273"/>
                  <a:pt x="1485" y="273"/>
                </a:cubicBezTo>
                <a:cubicBezTo>
                  <a:pt x="1484" y="275"/>
                  <a:pt x="1484" y="275"/>
                  <a:pt x="1484" y="275"/>
                </a:cubicBezTo>
                <a:cubicBezTo>
                  <a:pt x="1486" y="276"/>
                  <a:pt x="1486" y="276"/>
                  <a:pt x="1486" y="276"/>
                </a:cubicBezTo>
                <a:cubicBezTo>
                  <a:pt x="1488" y="276"/>
                  <a:pt x="1488" y="276"/>
                  <a:pt x="1488" y="276"/>
                </a:cubicBezTo>
                <a:cubicBezTo>
                  <a:pt x="1486" y="273"/>
                  <a:pt x="1486" y="273"/>
                  <a:pt x="1486" y="273"/>
                </a:cubicBezTo>
                <a:cubicBezTo>
                  <a:pt x="1488" y="272"/>
                  <a:pt x="1488" y="272"/>
                  <a:pt x="1488" y="272"/>
                </a:cubicBezTo>
                <a:cubicBezTo>
                  <a:pt x="1490" y="275"/>
                  <a:pt x="1490" y="275"/>
                  <a:pt x="1490" y="275"/>
                </a:cubicBezTo>
                <a:cubicBezTo>
                  <a:pt x="1492" y="274"/>
                  <a:pt x="1492" y="274"/>
                  <a:pt x="1492" y="274"/>
                </a:cubicBezTo>
                <a:cubicBezTo>
                  <a:pt x="1492" y="274"/>
                  <a:pt x="1491" y="273"/>
                  <a:pt x="1492" y="275"/>
                </a:cubicBezTo>
                <a:cubicBezTo>
                  <a:pt x="1494" y="275"/>
                  <a:pt x="1494" y="275"/>
                  <a:pt x="1494" y="275"/>
                </a:cubicBezTo>
                <a:cubicBezTo>
                  <a:pt x="1496" y="272"/>
                  <a:pt x="1496" y="272"/>
                  <a:pt x="1496" y="272"/>
                </a:cubicBezTo>
                <a:cubicBezTo>
                  <a:pt x="1494" y="271"/>
                  <a:pt x="1494" y="271"/>
                  <a:pt x="1494" y="271"/>
                </a:cubicBezTo>
                <a:cubicBezTo>
                  <a:pt x="1496" y="269"/>
                  <a:pt x="1496" y="269"/>
                  <a:pt x="1496" y="269"/>
                </a:cubicBezTo>
                <a:cubicBezTo>
                  <a:pt x="1507" y="268"/>
                  <a:pt x="1507" y="268"/>
                  <a:pt x="1507" y="268"/>
                </a:cubicBezTo>
                <a:cubicBezTo>
                  <a:pt x="1513" y="269"/>
                  <a:pt x="1513" y="269"/>
                  <a:pt x="1513" y="269"/>
                </a:cubicBezTo>
                <a:cubicBezTo>
                  <a:pt x="1507" y="270"/>
                  <a:pt x="1507" y="270"/>
                  <a:pt x="1507" y="270"/>
                </a:cubicBezTo>
                <a:cubicBezTo>
                  <a:pt x="1508" y="274"/>
                  <a:pt x="1508" y="274"/>
                  <a:pt x="1508" y="274"/>
                </a:cubicBezTo>
                <a:cubicBezTo>
                  <a:pt x="1506" y="275"/>
                  <a:pt x="1506" y="275"/>
                  <a:pt x="1506" y="275"/>
                </a:cubicBezTo>
                <a:cubicBezTo>
                  <a:pt x="1513" y="277"/>
                  <a:pt x="1513" y="277"/>
                  <a:pt x="1513" y="277"/>
                </a:cubicBezTo>
                <a:cubicBezTo>
                  <a:pt x="1513" y="277"/>
                  <a:pt x="1513" y="277"/>
                  <a:pt x="1513" y="277"/>
                </a:cubicBezTo>
                <a:cubicBezTo>
                  <a:pt x="1516" y="276"/>
                  <a:pt x="1516" y="276"/>
                  <a:pt x="1516" y="276"/>
                </a:cubicBezTo>
                <a:cubicBezTo>
                  <a:pt x="1517" y="277"/>
                  <a:pt x="1517" y="277"/>
                  <a:pt x="1517" y="277"/>
                </a:cubicBezTo>
                <a:cubicBezTo>
                  <a:pt x="1518" y="277"/>
                  <a:pt x="1513" y="280"/>
                  <a:pt x="1518" y="275"/>
                </a:cubicBezTo>
                <a:cubicBezTo>
                  <a:pt x="1520" y="276"/>
                  <a:pt x="1520" y="276"/>
                  <a:pt x="1520" y="276"/>
                </a:cubicBezTo>
                <a:cubicBezTo>
                  <a:pt x="1523" y="273"/>
                  <a:pt x="1523" y="273"/>
                  <a:pt x="1523" y="273"/>
                </a:cubicBezTo>
                <a:cubicBezTo>
                  <a:pt x="1526" y="272"/>
                  <a:pt x="1526" y="272"/>
                  <a:pt x="1526" y="272"/>
                </a:cubicBezTo>
                <a:cubicBezTo>
                  <a:pt x="1527" y="269"/>
                  <a:pt x="1527" y="269"/>
                  <a:pt x="1527" y="269"/>
                </a:cubicBezTo>
                <a:cubicBezTo>
                  <a:pt x="1530" y="271"/>
                  <a:pt x="1530" y="271"/>
                  <a:pt x="1530" y="271"/>
                </a:cubicBezTo>
                <a:cubicBezTo>
                  <a:pt x="1533" y="269"/>
                  <a:pt x="1533" y="269"/>
                  <a:pt x="1533" y="269"/>
                </a:cubicBezTo>
                <a:cubicBezTo>
                  <a:pt x="1534" y="272"/>
                  <a:pt x="1534" y="272"/>
                  <a:pt x="1534" y="272"/>
                </a:cubicBezTo>
                <a:cubicBezTo>
                  <a:pt x="1536" y="273"/>
                  <a:pt x="1536" y="273"/>
                  <a:pt x="1536" y="273"/>
                </a:cubicBezTo>
                <a:cubicBezTo>
                  <a:pt x="1548" y="270"/>
                  <a:pt x="1548" y="270"/>
                  <a:pt x="1548" y="270"/>
                </a:cubicBezTo>
                <a:cubicBezTo>
                  <a:pt x="1553" y="264"/>
                  <a:pt x="1553" y="264"/>
                  <a:pt x="1553" y="264"/>
                </a:cubicBezTo>
                <a:cubicBezTo>
                  <a:pt x="1554" y="265"/>
                  <a:pt x="1554" y="265"/>
                  <a:pt x="1554" y="265"/>
                </a:cubicBezTo>
                <a:cubicBezTo>
                  <a:pt x="1559" y="262"/>
                  <a:pt x="1559" y="262"/>
                  <a:pt x="1559" y="262"/>
                </a:cubicBezTo>
                <a:cubicBezTo>
                  <a:pt x="1557" y="267"/>
                  <a:pt x="1557" y="267"/>
                  <a:pt x="1557" y="267"/>
                </a:cubicBezTo>
                <a:cubicBezTo>
                  <a:pt x="1553" y="271"/>
                  <a:pt x="1553" y="271"/>
                  <a:pt x="1553" y="271"/>
                </a:cubicBezTo>
                <a:cubicBezTo>
                  <a:pt x="1552" y="270"/>
                  <a:pt x="1552" y="270"/>
                  <a:pt x="1552" y="270"/>
                </a:cubicBezTo>
                <a:cubicBezTo>
                  <a:pt x="1551" y="271"/>
                  <a:pt x="1551" y="271"/>
                  <a:pt x="1551" y="271"/>
                </a:cubicBezTo>
                <a:cubicBezTo>
                  <a:pt x="1553" y="274"/>
                  <a:pt x="1553" y="274"/>
                  <a:pt x="1553" y="274"/>
                </a:cubicBezTo>
                <a:cubicBezTo>
                  <a:pt x="1554" y="272"/>
                  <a:pt x="1554" y="272"/>
                  <a:pt x="1554" y="272"/>
                </a:cubicBezTo>
                <a:cubicBezTo>
                  <a:pt x="1558" y="275"/>
                  <a:pt x="1558" y="275"/>
                  <a:pt x="1558" y="275"/>
                </a:cubicBezTo>
                <a:cubicBezTo>
                  <a:pt x="1562" y="275"/>
                  <a:pt x="1562" y="275"/>
                  <a:pt x="1562" y="275"/>
                </a:cubicBezTo>
                <a:cubicBezTo>
                  <a:pt x="1563" y="277"/>
                  <a:pt x="1563" y="277"/>
                  <a:pt x="1563" y="277"/>
                </a:cubicBezTo>
                <a:cubicBezTo>
                  <a:pt x="1563" y="278"/>
                  <a:pt x="1563" y="278"/>
                  <a:pt x="1563" y="278"/>
                </a:cubicBezTo>
                <a:cubicBezTo>
                  <a:pt x="1567" y="275"/>
                  <a:pt x="1567" y="275"/>
                  <a:pt x="1567" y="275"/>
                </a:cubicBezTo>
                <a:cubicBezTo>
                  <a:pt x="1565" y="278"/>
                  <a:pt x="1571" y="273"/>
                  <a:pt x="1567" y="277"/>
                </a:cubicBezTo>
                <a:cubicBezTo>
                  <a:pt x="1572" y="281"/>
                  <a:pt x="1572" y="281"/>
                  <a:pt x="1572" y="281"/>
                </a:cubicBezTo>
                <a:cubicBezTo>
                  <a:pt x="1568" y="280"/>
                  <a:pt x="1568" y="280"/>
                  <a:pt x="1568" y="280"/>
                </a:cubicBezTo>
                <a:cubicBezTo>
                  <a:pt x="1567" y="280"/>
                  <a:pt x="1576" y="277"/>
                  <a:pt x="1565" y="281"/>
                </a:cubicBezTo>
                <a:cubicBezTo>
                  <a:pt x="1566" y="283"/>
                  <a:pt x="1566" y="283"/>
                  <a:pt x="1566" y="283"/>
                </a:cubicBezTo>
                <a:cubicBezTo>
                  <a:pt x="1574" y="285"/>
                  <a:pt x="1574" y="285"/>
                  <a:pt x="1574" y="285"/>
                </a:cubicBezTo>
                <a:cubicBezTo>
                  <a:pt x="1569" y="290"/>
                  <a:pt x="1569" y="290"/>
                  <a:pt x="1569" y="290"/>
                </a:cubicBezTo>
                <a:cubicBezTo>
                  <a:pt x="1569" y="290"/>
                  <a:pt x="1575" y="286"/>
                  <a:pt x="1567" y="291"/>
                </a:cubicBezTo>
                <a:cubicBezTo>
                  <a:pt x="1567" y="292"/>
                  <a:pt x="1567" y="292"/>
                  <a:pt x="1567" y="292"/>
                </a:cubicBezTo>
                <a:cubicBezTo>
                  <a:pt x="1572" y="292"/>
                  <a:pt x="1572" y="292"/>
                  <a:pt x="1572" y="292"/>
                </a:cubicBezTo>
                <a:cubicBezTo>
                  <a:pt x="1571" y="291"/>
                  <a:pt x="1571" y="291"/>
                  <a:pt x="1571" y="291"/>
                </a:cubicBezTo>
                <a:cubicBezTo>
                  <a:pt x="1572" y="292"/>
                  <a:pt x="1572" y="292"/>
                  <a:pt x="1572" y="292"/>
                </a:cubicBezTo>
                <a:cubicBezTo>
                  <a:pt x="1575" y="293"/>
                  <a:pt x="1572" y="286"/>
                  <a:pt x="1577" y="292"/>
                </a:cubicBezTo>
                <a:cubicBezTo>
                  <a:pt x="1579" y="291"/>
                  <a:pt x="1579" y="291"/>
                  <a:pt x="1579" y="291"/>
                </a:cubicBezTo>
                <a:cubicBezTo>
                  <a:pt x="1583" y="292"/>
                  <a:pt x="1583" y="292"/>
                  <a:pt x="1583" y="292"/>
                </a:cubicBezTo>
                <a:cubicBezTo>
                  <a:pt x="1583" y="293"/>
                  <a:pt x="1583" y="293"/>
                  <a:pt x="1583" y="293"/>
                </a:cubicBezTo>
                <a:cubicBezTo>
                  <a:pt x="1579" y="291"/>
                  <a:pt x="1579" y="291"/>
                  <a:pt x="1579" y="291"/>
                </a:cubicBezTo>
                <a:cubicBezTo>
                  <a:pt x="1581" y="296"/>
                  <a:pt x="1581" y="296"/>
                  <a:pt x="1581" y="296"/>
                </a:cubicBezTo>
                <a:cubicBezTo>
                  <a:pt x="1585" y="296"/>
                  <a:pt x="1585" y="296"/>
                  <a:pt x="1585" y="296"/>
                </a:cubicBezTo>
                <a:cubicBezTo>
                  <a:pt x="1582" y="298"/>
                  <a:pt x="1582" y="298"/>
                  <a:pt x="1582" y="298"/>
                </a:cubicBezTo>
                <a:cubicBezTo>
                  <a:pt x="1582" y="300"/>
                  <a:pt x="1582" y="300"/>
                  <a:pt x="1582" y="300"/>
                </a:cubicBezTo>
                <a:cubicBezTo>
                  <a:pt x="1586" y="301"/>
                  <a:pt x="1586" y="301"/>
                  <a:pt x="1586" y="301"/>
                </a:cubicBezTo>
                <a:cubicBezTo>
                  <a:pt x="1584" y="305"/>
                  <a:pt x="1584" y="305"/>
                  <a:pt x="1584" y="305"/>
                </a:cubicBezTo>
                <a:cubicBezTo>
                  <a:pt x="1590" y="304"/>
                  <a:pt x="1590" y="304"/>
                  <a:pt x="1590" y="304"/>
                </a:cubicBezTo>
                <a:cubicBezTo>
                  <a:pt x="1590" y="303"/>
                  <a:pt x="1590" y="303"/>
                  <a:pt x="1590" y="303"/>
                </a:cubicBezTo>
                <a:cubicBezTo>
                  <a:pt x="1593" y="303"/>
                  <a:pt x="1593" y="303"/>
                  <a:pt x="1593" y="303"/>
                </a:cubicBezTo>
                <a:cubicBezTo>
                  <a:pt x="1594" y="304"/>
                  <a:pt x="1594" y="304"/>
                  <a:pt x="1594" y="304"/>
                </a:cubicBezTo>
                <a:cubicBezTo>
                  <a:pt x="1590" y="306"/>
                  <a:pt x="1590" y="306"/>
                  <a:pt x="1590" y="306"/>
                </a:cubicBezTo>
                <a:cubicBezTo>
                  <a:pt x="1591" y="307"/>
                  <a:pt x="1591" y="307"/>
                  <a:pt x="1591" y="307"/>
                </a:cubicBezTo>
                <a:cubicBezTo>
                  <a:pt x="1588" y="307"/>
                  <a:pt x="1588" y="307"/>
                  <a:pt x="1588" y="307"/>
                </a:cubicBezTo>
                <a:cubicBezTo>
                  <a:pt x="1580" y="313"/>
                  <a:pt x="1580" y="313"/>
                  <a:pt x="1580" y="313"/>
                </a:cubicBezTo>
                <a:cubicBezTo>
                  <a:pt x="1585" y="314"/>
                  <a:pt x="1585" y="314"/>
                  <a:pt x="1585" y="314"/>
                </a:cubicBezTo>
                <a:cubicBezTo>
                  <a:pt x="1594" y="313"/>
                  <a:pt x="1594" y="313"/>
                  <a:pt x="1594" y="313"/>
                </a:cubicBezTo>
                <a:cubicBezTo>
                  <a:pt x="1590" y="316"/>
                  <a:pt x="1590" y="316"/>
                  <a:pt x="1590" y="316"/>
                </a:cubicBezTo>
                <a:cubicBezTo>
                  <a:pt x="1587" y="316"/>
                  <a:pt x="1587" y="316"/>
                  <a:pt x="1587" y="316"/>
                </a:cubicBezTo>
                <a:cubicBezTo>
                  <a:pt x="1584" y="319"/>
                  <a:pt x="1593" y="316"/>
                  <a:pt x="1586" y="319"/>
                </a:cubicBezTo>
                <a:cubicBezTo>
                  <a:pt x="1594" y="320"/>
                  <a:pt x="1594" y="320"/>
                  <a:pt x="1594" y="320"/>
                </a:cubicBezTo>
                <a:cubicBezTo>
                  <a:pt x="1595" y="320"/>
                  <a:pt x="1595" y="320"/>
                  <a:pt x="1595" y="320"/>
                </a:cubicBezTo>
                <a:cubicBezTo>
                  <a:pt x="1600" y="322"/>
                  <a:pt x="1600" y="322"/>
                  <a:pt x="1600" y="322"/>
                </a:cubicBezTo>
                <a:cubicBezTo>
                  <a:pt x="1603" y="321"/>
                  <a:pt x="1603" y="321"/>
                  <a:pt x="1603" y="321"/>
                </a:cubicBezTo>
                <a:cubicBezTo>
                  <a:pt x="1604" y="323"/>
                  <a:pt x="1604" y="323"/>
                  <a:pt x="1604" y="323"/>
                </a:cubicBezTo>
                <a:cubicBezTo>
                  <a:pt x="1600" y="324"/>
                  <a:pt x="1600" y="324"/>
                  <a:pt x="1600" y="324"/>
                </a:cubicBezTo>
                <a:cubicBezTo>
                  <a:pt x="1608" y="332"/>
                  <a:pt x="1608" y="332"/>
                  <a:pt x="1608" y="332"/>
                </a:cubicBezTo>
                <a:cubicBezTo>
                  <a:pt x="1607" y="334"/>
                  <a:pt x="1609" y="332"/>
                  <a:pt x="1612" y="332"/>
                </a:cubicBezTo>
                <a:cubicBezTo>
                  <a:pt x="1611" y="329"/>
                  <a:pt x="1611" y="329"/>
                  <a:pt x="1611" y="329"/>
                </a:cubicBezTo>
                <a:cubicBezTo>
                  <a:pt x="1608" y="329"/>
                  <a:pt x="1608" y="329"/>
                  <a:pt x="1608" y="329"/>
                </a:cubicBezTo>
                <a:cubicBezTo>
                  <a:pt x="1608" y="328"/>
                  <a:pt x="1610" y="328"/>
                  <a:pt x="1609" y="327"/>
                </a:cubicBezTo>
                <a:cubicBezTo>
                  <a:pt x="1607" y="326"/>
                  <a:pt x="1607" y="326"/>
                  <a:pt x="1607" y="326"/>
                </a:cubicBezTo>
                <a:cubicBezTo>
                  <a:pt x="1605" y="324"/>
                  <a:pt x="1605" y="324"/>
                  <a:pt x="1605" y="324"/>
                </a:cubicBezTo>
                <a:cubicBezTo>
                  <a:pt x="1607" y="328"/>
                  <a:pt x="1606" y="321"/>
                  <a:pt x="1611" y="324"/>
                </a:cubicBezTo>
                <a:cubicBezTo>
                  <a:pt x="1610" y="326"/>
                  <a:pt x="1610" y="326"/>
                  <a:pt x="1610" y="326"/>
                </a:cubicBezTo>
                <a:cubicBezTo>
                  <a:pt x="1614" y="332"/>
                  <a:pt x="1614" y="332"/>
                  <a:pt x="1614" y="332"/>
                </a:cubicBezTo>
                <a:cubicBezTo>
                  <a:pt x="1614" y="335"/>
                  <a:pt x="1614" y="335"/>
                  <a:pt x="1614" y="335"/>
                </a:cubicBezTo>
                <a:cubicBezTo>
                  <a:pt x="1618" y="338"/>
                  <a:pt x="1618" y="338"/>
                  <a:pt x="1618" y="338"/>
                </a:cubicBezTo>
                <a:cubicBezTo>
                  <a:pt x="1621" y="338"/>
                  <a:pt x="1621" y="338"/>
                  <a:pt x="1621" y="338"/>
                </a:cubicBezTo>
                <a:cubicBezTo>
                  <a:pt x="1619" y="343"/>
                  <a:pt x="1619" y="343"/>
                  <a:pt x="1619" y="343"/>
                </a:cubicBezTo>
                <a:cubicBezTo>
                  <a:pt x="1616" y="341"/>
                  <a:pt x="1616" y="341"/>
                  <a:pt x="1616" y="341"/>
                </a:cubicBezTo>
                <a:cubicBezTo>
                  <a:pt x="1613" y="342"/>
                  <a:pt x="1617" y="337"/>
                  <a:pt x="1613" y="343"/>
                </a:cubicBezTo>
                <a:cubicBezTo>
                  <a:pt x="1615" y="344"/>
                  <a:pt x="1615" y="344"/>
                  <a:pt x="1615" y="344"/>
                </a:cubicBezTo>
                <a:cubicBezTo>
                  <a:pt x="1614" y="344"/>
                  <a:pt x="1614" y="344"/>
                  <a:pt x="1614" y="344"/>
                </a:cubicBezTo>
                <a:cubicBezTo>
                  <a:pt x="1614" y="343"/>
                  <a:pt x="1609" y="350"/>
                  <a:pt x="1619" y="344"/>
                </a:cubicBezTo>
                <a:cubicBezTo>
                  <a:pt x="1622" y="345"/>
                  <a:pt x="1622" y="345"/>
                  <a:pt x="1622" y="345"/>
                </a:cubicBezTo>
                <a:cubicBezTo>
                  <a:pt x="1625" y="343"/>
                  <a:pt x="1625" y="343"/>
                  <a:pt x="1625" y="343"/>
                </a:cubicBezTo>
                <a:cubicBezTo>
                  <a:pt x="1628" y="347"/>
                  <a:pt x="1628" y="347"/>
                  <a:pt x="1628" y="347"/>
                </a:cubicBezTo>
                <a:cubicBezTo>
                  <a:pt x="1627" y="349"/>
                  <a:pt x="1627" y="349"/>
                  <a:pt x="1627" y="349"/>
                </a:cubicBezTo>
                <a:cubicBezTo>
                  <a:pt x="1628" y="351"/>
                  <a:pt x="1628" y="351"/>
                  <a:pt x="1628" y="351"/>
                </a:cubicBezTo>
                <a:cubicBezTo>
                  <a:pt x="1627" y="353"/>
                  <a:pt x="1627" y="353"/>
                  <a:pt x="1627" y="353"/>
                </a:cubicBezTo>
                <a:cubicBezTo>
                  <a:pt x="1618" y="353"/>
                  <a:pt x="1618" y="353"/>
                  <a:pt x="1618" y="353"/>
                </a:cubicBezTo>
                <a:cubicBezTo>
                  <a:pt x="1618" y="355"/>
                  <a:pt x="1613" y="353"/>
                  <a:pt x="1617" y="357"/>
                </a:cubicBezTo>
                <a:cubicBezTo>
                  <a:pt x="1615" y="352"/>
                  <a:pt x="1615" y="352"/>
                  <a:pt x="1615" y="352"/>
                </a:cubicBezTo>
                <a:cubicBezTo>
                  <a:pt x="1617" y="352"/>
                  <a:pt x="1620" y="351"/>
                  <a:pt x="1618" y="348"/>
                </a:cubicBezTo>
                <a:cubicBezTo>
                  <a:pt x="1610" y="347"/>
                  <a:pt x="1610" y="347"/>
                  <a:pt x="1610" y="347"/>
                </a:cubicBezTo>
                <a:cubicBezTo>
                  <a:pt x="1607" y="348"/>
                  <a:pt x="1607" y="348"/>
                  <a:pt x="1607" y="348"/>
                </a:cubicBezTo>
                <a:cubicBezTo>
                  <a:pt x="1603" y="348"/>
                  <a:pt x="1603" y="348"/>
                  <a:pt x="1603" y="348"/>
                </a:cubicBezTo>
                <a:cubicBezTo>
                  <a:pt x="1601" y="349"/>
                  <a:pt x="1624" y="343"/>
                  <a:pt x="1594" y="351"/>
                </a:cubicBezTo>
                <a:cubicBezTo>
                  <a:pt x="1594" y="353"/>
                  <a:pt x="1594" y="353"/>
                  <a:pt x="1594" y="353"/>
                </a:cubicBezTo>
                <a:cubicBezTo>
                  <a:pt x="1601" y="355"/>
                  <a:pt x="1601" y="355"/>
                  <a:pt x="1601" y="355"/>
                </a:cubicBezTo>
                <a:cubicBezTo>
                  <a:pt x="1601" y="355"/>
                  <a:pt x="1601" y="355"/>
                  <a:pt x="1601" y="355"/>
                </a:cubicBezTo>
                <a:cubicBezTo>
                  <a:pt x="1601" y="353"/>
                  <a:pt x="1601" y="353"/>
                  <a:pt x="1601" y="353"/>
                </a:cubicBezTo>
                <a:cubicBezTo>
                  <a:pt x="1609" y="356"/>
                  <a:pt x="1609" y="356"/>
                  <a:pt x="1609" y="356"/>
                </a:cubicBezTo>
                <a:cubicBezTo>
                  <a:pt x="1613" y="353"/>
                  <a:pt x="1613" y="353"/>
                  <a:pt x="1613" y="353"/>
                </a:cubicBezTo>
                <a:cubicBezTo>
                  <a:pt x="1612" y="357"/>
                  <a:pt x="1612" y="357"/>
                  <a:pt x="1612" y="357"/>
                </a:cubicBezTo>
                <a:cubicBezTo>
                  <a:pt x="1614" y="357"/>
                  <a:pt x="1614" y="357"/>
                  <a:pt x="1614" y="357"/>
                </a:cubicBezTo>
                <a:cubicBezTo>
                  <a:pt x="1614" y="359"/>
                  <a:pt x="1614" y="359"/>
                  <a:pt x="1614" y="359"/>
                </a:cubicBezTo>
                <a:cubicBezTo>
                  <a:pt x="1618" y="362"/>
                  <a:pt x="1618" y="362"/>
                  <a:pt x="1618" y="362"/>
                </a:cubicBezTo>
                <a:cubicBezTo>
                  <a:pt x="1617" y="362"/>
                  <a:pt x="1617" y="362"/>
                  <a:pt x="1617" y="362"/>
                </a:cubicBezTo>
                <a:cubicBezTo>
                  <a:pt x="1619" y="364"/>
                  <a:pt x="1619" y="364"/>
                  <a:pt x="1619" y="364"/>
                </a:cubicBezTo>
                <a:cubicBezTo>
                  <a:pt x="1620" y="360"/>
                  <a:pt x="1620" y="360"/>
                  <a:pt x="1620" y="360"/>
                </a:cubicBezTo>
                <a:cubicBezTo>
                  <a:pt x="1622" y="360"/>
                  <a:pt x="1622" y="360"/>
                  <a:pt x="1622" y="360"/>
                </a:cubicBezTo>
                <a:cubicBezTo>
                  <a:pt x="1623" y="365"/>
                  <a:pt x="1623" y="365"/>
                  <a:pt x="1623" y="365"/>
                </a:cubicBezTo>
                <a:cubicBezTo>
                  <a:pt x="1620" y="365"/>
                  <a:pt x="1620" y="365"/>
                  <a:pt x="1620" y="365"/>
                </a:cubicBezTo>
                <a:cubicBezTo>
                  <a:pt x="1619" y="365"/>
                  <a:pt x="1619" y="365"/>
                  <a:pt x="1619" y="365"/>
                </a:cubicBezTo>
                <a:cubicBezTo>
                  <a:pt x="1618" y="369"/>
                  <a:pt x="1618" y="369"/>
                  <a:pt x="1618" y="369"/>
                </a:cubicBezTo>
                <a:cubicBezTo>
                  <a:pt x="1621" y="368"/>
                  <a:pt x="1621" y="368"/>
                  <a:pt x="1621" y="368"/>
                </a:cubicBezTo>
                <a:cubicBezTo>
                  <a:pt x="1624" y="370"/>
                  <a:pt x="1624" y="370"/>
                  <a:pt x="1624" y="370"/>
                </a:cubicBezTo>
                <a:cubicBezTo>
                  <a:pt x="1621" y="371"/>
                  <a:pt x="1621" y="371"/>
                  <a:pt x="1621" y="371"/>
                </a:cubicBezTo>
                <a:cubicBezTo>
                  <a:pt x="1618" y="370"/>
                  <a:pt x="1618" y="370"/>
                  <a:pt x="1618" y="370"/>
                </a:cubicBezTo>
                <a:cubicBezTo>
                  <a:pt x="1615" y="371"/>
                  <a:pt x="1615" y="371"/>
                  <a:pt x="1615" y="371"/>
                </a:cubicBezTo>
                <a:cubicBezTo>
                  <a:pt x="1614" y="372"/>
                  <a:pt x="1614" y="372"/>
                  <a:pt x="1614" y="372"/>
                </a:cubicBezTo>
                <a:cubicBezTo>
                  <a:pt x="1617" y="373"/>
                  <a:pt x="1612" y="372"/>
                  <a:pt x="1615" y="374"/>
                </a:cubicBezTo>
                <a:cubicBezTo>
                  <a:pt x="1618" y="373"/>
                  <a:pt x="1618" y="373"/>
                  <a:pt x="1618" y="373"/>
                </a:cubicBezTo>
                <a:cubicBezTo>
                  <a:pt x="1619" y="374"/>
                  <a:pt x="1619" y="374"/>
                  <a:pt x="1619" y="374"/>
                </a:cubicBezTo>
                <a:cubicBezTo>
                  <a:pt x="1626" y="374"/>
                  <a:pt x="1619" y="366"/>
                  <a:pt x="1628" y="374"/>
                </a:cubicBezTo>
                <a:cubicBezTo>
                  <a:pt x="1633" y="372"/>
                  <a:pt x="1633" y="372"/>
                  <a:pt x="1633" y="372"/>
                </a:cubicBezTo>
                <a:cubicBezTo>
                  <a:pt x="1635" y="369"/>
                  <a:pt x="1635" y="369"/>
                  <a:pt x="1635" y="369"/>
                </a:cubicBezTo>
                <a:cubicBezTo>
                  <a:pt x="1636" y="371"/>
                  <a:pt x="1636" y="371"/>
                  <a:pt x="1636" y="371"/>
                </a:cubicBezTo>
                <a:cubicBezTo>
                  <a:pt x="1637" y="370"/>
                  <a:pt x="1637" y="370"/>
                  <a:pt x="1637" y="370"/>
                </a:cubicBezTo>
                <a:cubicBezTo>
                  <a:pt x="1639" y="371"/>
                  <a:pt x="1639" y="371"/>
                  <a:pt x="1639" y="371"/>
                </a:cubicBezTo>
                <a:cubicBezTo>
                  <a:pt x="1636" y="374"/>
                  <a:pt x="1636" y="374"/>
                  <a:pt x="1636" y="374"/>
                </a:cubicBezTo>
                <a:cubicBezTo>
                  <a:pt x="1630" y="376"/>
                  <a:pt x="1630" y="376"/>
                  <a:pt x="1630" y="376"/>
                </a:cubicBezTo>
                <a:cubicBezTo>
                  <a:pt x="1635" y="377"/>
                  <a:pt x="1635" y="377"/>
                  <a:pt x="1635" y="377"/>
                </a:cubicBezTo>
                <a:cubicBezTo>
                  <a:pt x="1625" y="389"/>
                  <a:pt x="1625" y="389"/>
                  <a:pt x="1625" y="389"/>
                </a:cubicBezTo>
                <a:cubicBezTo>
                  <a:pt x="1623" y="394"/>
                  <a:pt x="1623" y="394"/>
                  <a:pt x="1623" y="394"/>
                </a:cubicBezTo>
                <a:cubicBezTo>
                  <a:pt x="1622" y="393"/>
                  <a:pt x="1622" y="393"/>
                  <a:pt x="1622" y="393"/>
                </a:cubicBezTo>
                <a:cubicBezTo>
                  <a:pt x="1618" y="395"/>
                  <a:pt x="1618" y="395"/>
                  <a:pt x="1618" y="395"/>
                </a:cubicBezTo>
                <a:cubicBezTo>
                  <a:pt x="1617" y="398"/>
                  <a:pt x="1617" y="398"/>
                  <a:pt x="1617" y="398"/>
                </a:cubicBezTo>
                <a:cubicBezTo>
                  <a:pt x="1616" y="398"/>
                  <a:pt x="1620" y="397"/>
                  <a:pt x="1615" y="397"/>
                </a:cubicBezTo>
                <a:cubicBezTo>
                  <a:pt x="1614" y="399"/>
                  <a:pt x="1614" y="399"/>
                  <a:pt x="1614" y="399"/>
                </a:cubicBezTo>
                <a:cubicBezTo>
                  <a:pt x="1611" y="398"/>
                  <a:pt x="1611" y="398"/>
                  <a:pt x="1611" y="398"/>
                </a:cubicBezTo>
                <a:cubicBezTo>
                  <a:pt x="1611" y="404"/>
                  <a:pt x="1611" y="404"/>
                  <a:pt x="1611" y="404"/>
                </a:cubicBezTo>
                <a:cubicBezTo>
                  <a:pt x="1605" y="404"/>
                  <a:pt x="1605" y="404"/>
                  <a:pt x="1605" y="404"/>
                </a:cubicBezTo>
                <a:cubicBezTo>
                  <a:pt x="1607" y="407"/>
                  <a:pt x="1607" y="407"/>
                  <a:pt x="1607" y="407"/>
                </a:cubicBezTo>
                <a:cubicBezTo>
                  <a:pt x="1601" y="412"/>
                  <a:pt x="1601" y="412"/>
                  <a:pt x="1601" y="412"/>
                </a:cubicBezTo>
                <a:cubicBezTo>
                  <a:pt x="1602" y="414"/>
                  <a:pt x="1602" y="414"/>
                  <a:pt x="1602" y="414"/>
                </a:cubicBezTo>
                <a:cubicBezTo>
                  <a:pt x="1604" y="413"/>
                  <a:pt x="1604" y="413"/>
                  <a:pt x="1604" y="413"/>
                </a:cubicBezTo>
                <a:cubicBezTo>
                  <a:pt x="1605" y="413"/>
                  <a:pt x="1605" y="413"/>
                  <a:pt x="1605" y="413"/>
                </a:cubicBezTo>
                <a:cubicBezTo>
                  <a:pt x="1605" y="413"/>
                  <a:pt x="1604" y="412"/>
                  <a:pt x="1605" y="414"/>
                </a:cubicBezTo>
                <a:cubicBezTo>
                  <a:pt x="1611" y="412"/>
                  <a:pt x="1611" y="412"/>
                  <a:pt x="1611" y="412"/>
                </a:cubicBezTo>
                <a:cubicBezTo>
                  <a:pt x="1613" y="411"/>
                  <a:pt x="1613" y="411"/>
                  <a:pt x="1613" y="411"/>
                </a:cubicBezTo>
                <a:cubicBezTo>
                  <a:pt x="1615" y="414"/>
                  <a:pt x="1615" y="414"/>
                  <a:pt x="1615" y="414"/>
                </a:cubicBezTo>
                <a:cubicBezTo>
                  <a:pt x="1621" y="413"/>
                  <a:pt x="1621" y="413"/>
                  <a:pt x="1621" y="413"/>
                </a:cubicBezTo>
                <a:cubicBezTo>
                  <a:pt x="1626" y="411"/>
                  <a:pt x="1611" y="409"/>
                  <a:pt x="1625" y="410"/>
                </a:cubicBezTo>
                <a:cubicBezTo>
                  <a:pt x="1626" y="411"/>
                  <a:pt x="1626" y="411"/>
                  <a:pt x="1626" y="411"/>
                </a:cubicBezTo>
                <a:cubicBezTo>
                  <a:pt x="1629" y="409"/>
                  <a:pt x="1629" y="409"/>
                  <a:pt x="1629" y="409"/>
                </a:cubicBezTo>
                <a:cubicBezTo>
                  <a:pt x="1631" y="412"/>
                  <a:pt x="1631" y="412"/>
                  <a:pt x="1631" y="412"/>
                </a:cubicBezTo>
                <a:cubicBezTo>
                  <a:pt x="1629" y="413"/>
                  <a:pt x="1629" y="413"/>
                  <a:pt x="1629" y="413"/>
                </a:cubicBezTo>
                <a:cubicBezTo>
                  <a:pt x="1632" y="413"/>
                  <a:pt x="1632" y="413"/>
                  <a:pt x="1632" y="413"/>
                </a:cubicBezTo>
                <a:cubicBezTo>
                  <a:pt x="1633" y="411"/>
                  <a:pt x="1633" y="411"/>
                  <a:pt x="1633" y="411"/>
                </a:cubicBezTo>
                <a:cubicBezTo>
                  <a:pt x="1636" y="408"/>
                  <a:pt x="1636" y="408"/>
                  <a:pt x="1636" y="408"/>
                </a:cubicBezTo>
                <a:cubicBezTo>
                  <a:pt x="1636" y="409"/>
                  <a:pt x="1636" y="409"/>
                  <a:pt x="1636" y="409"/>
                </a:cubicBezTo>
                <a:cubicBezTo>
                  <a:pt x="1642" y="410"/>
                  <a:pt x="1642" y="410"/>
                  <a:pt x="1642" y="410"/>
                </a:cubicBezTo>
                <a:cubicBezTo>
                  <a:pt x="1649" y="414"/>
                  <a:pt x="1638" y="402"/>
                  <a:pt x="1651" y="409"/>
                </a:cubicBezTo>
                <a:cubicBezTo>
                  <a:pt x="1652" y="409"/>
                  <a:pt x="1653" y="410"/>
                  <a:pt x="1654" y="409"/>
                </a:cubicBezTo>
                <a:cubicBezTo>
                  <a:pt x="1653" y="413"/>
                  <a:pt x="1653" y="413"/>
                  <a:pt x="1653" y="413"/>
                </a:cubicBezTo>
                <a:cubicBezTo>
                  <a:pt x="1651" y="413"/>
                  <a:pt x="1651" y="413"/>
                  <a:pt x="1651" y="413"/>
                </a:cubicBezTo>
                <a:cubicBezTo>
                  <a:pt x="1652" y="416"/>
                  <a:pt x="1652" y="416"/>
                  <a:pt x="1652" y="416"/>
                </a:cubicBezTo>
                <a:cubicBezTo>
                  <a:pt x="1652" y="419"/>
                  <a:pt x="1658" y="416"/>
                  <a:pt x="1655" y="420"/>
                </a:cubicBezTo>
                <a:cubicBezTo>
                  <a:pt x="1652" y="418"/>
                  <a:pt x="1652" y="418"/>
                  <a:pt x="1652" y="418"/>
                </a:cubicBezTo>
                <a:cubicBezTo>
                  <a:pt x="1651" y="419"/>
                  <a:pt x="1651" y="419"/>
                  <a:pt x="1651" y="419"/>
                </a:cubicBezTo>
                <a:cubicBezTo>
                  <a:pt x="1653" y="423"/>
                  <a:pt x="1653" y="423"/>
                  <a:pt x="1653" y="423"/>
                </a:cubicBezTo>
                <a:cubicBezTo>
                  <a:pt x="1658" y="423"/>
                  <a:pt x="1658" y="423"/>
                  <a:pt x="1658" y="423"/>
                </a:cubicBezTo>
                <a:cubicBezTo>
                  <a:pt x="1656" y="425"/>
                  <a:pt x="1656" y="425"/>
                  <a:pt x="1656" y="425"/>
                </a:cubicBezTo>
                <a:cubicBezTo>
                  <a:pt x="1661" y="428"/>
                  <a:pt x="1661" y="428"/>
                  <a:pt x="1661" y="428"/>
                </a:cubicBezTo>
                <a:cubicBezTo>
                  <a:pt x="1661" y="429"/>
                  <a:pt x="1657" y="428"/>
                  <a:pt x="1662" y="430"/>
                </a:cubicBezTo>
                <a:cubicBezTo>
                  <a:pt x="1658" y="431"/>
                  <a:pt x="1666" y="429"/>
                  <a:pt x="1659" y="429"/>
                </a:cubicBezTo>
                <a:cubicBezTo>
                  <a:pt x="1655" y="433"/>
                  <a:pt x="1655" y="433"/>
                  <a:pt x="1655" y="433"/>
                </a:cubicBezTo>
                <a:cubicBezTo>
                  <a:pt x="1654" y="432"/>
                  <a:pt x="1661" y="433"/>
                  <a:pt x="1651" y="431"/>
                </a:cubicBezTo>
                <a:cubicBezTo>
                  <a:pt x="1650" y="432"/>
                  <a:pt x="1650" y="432"/>
                  <a:pt x="1650" y="432"/>
                </a:cubicBezTo>
                <a:cubicBezTo>
                  <a:pt x="1652" y="434"/>
                  <a:pt x="1652" y="434"/>
                  <a:pt x="1652" y="434"/>
                </a:cubicBezTo>
                <a:cubicBezTo>
                  <a:pt x="1650" y="434"/>
                  <a:pt x="1650" y="434"/>
                  <a:pt x="1650" y="434"/>
                </a:cubicBezTo>
                <a:cubicBezTo>
                  <a:pt x="1650" y="435"/>
                  <a:pt x="1654" y="431"/>
                  <a:pt x="1650" y="436"/>
                </a:cubicBezTo>
                <a:cubicBezTo>
                  <a:pt x="1641" y="436"/>
                  <a:pt x="1658" y="430"/>
                  <a:pt x="1642" y="435"/>
                </a:cubicBezTo>
                <a:cubicBezTo>
                  <a:pt x="1642" y="436"/>
                  <a:pt x="1649" y="431"/>
                  <a:pt x="1640" y="438"/>
                </a:cubicBezTo>
                <a:cubicBezTo>
                  <a:pt x="1640" y="439"/>
                  <a:pt x="1640" y="439"/>
                  <a:pt x="1640" y="439"/>
                </a:cubicBezTo>
                <a:cubicBezTo>
                  <a:pt x="1643" y="438"/>
                  <a:pt x="1643" y="438"/>
                  <a:pt x="1643" y="438"/>
                </a:cubicBezTo>
                <a:cubicBezTo>
                  <a:pt x="1641" y="442"/>
                  <a:pt x="1641" y="442"/>
                  <a:pt x="1641" y="442"/>
                </a:cubicBezTo>
                <a:cubicBezTo>
                  <a:pt x="1642" y="442"/>
                  <a:pt x="1642" y="442"/>
                  <a:pt x="1642" y="442"/>
                </a:cubicBezTo>
                <a:cubicBezTo>
                  <a:pt x="1635" y="445"/>
                  <a:pt x="1635" y="445"/>
                  <a:pt x="1635" y="445"/>
                </a:cubicBezTo>
                <a:cubicBezTo>
                  <a:pt x="1632" y="449"/>
                  <a:pt x="1632" y="449"/>
                  <a:pt x="1632" y="449"/>
                </a:cubicBezTo>
                <a:cubicBezTo>
                  <a:pt x="1629" y="449"/>
                  <a:pt x="1629" y="449"/>
                  <a:pt x="1629" y="449"/>
                </a:cubicBezTo>
                <a:cubicBezTo>
                  <a:pt x="1628" y="447"/>
                  <a:pt x="1628" y="447"/>
                  <a:pt x="1628" y="447"/>
                </a:cubicBezTo>
                <a:cubicBezTo>
                  <a:pt x="1627" y="446"/>
                  <a:pt x="1627" y="446"/>
                  <a:pt x="1627" y="446"/>
                </a:cubicBezTo>
                <a:cubicBezTo>
                  <a:pt x="1622" y="449"/>
                  <a:pt x="1622" y="449"/>
                  <a:pt x="1622" y="449"/>
                </a:cubicBezTo>
                <a:cubicBezTo>
                  <a:pt x="1622" y="449"/>
                  <a:pt x="1624" y="446"/>
                  <a:pt x="1623" y="450"/>
                </a:cubicBezTo>
                <a:cubicBezTo>
                  <a:pt x="1625" y="449"/>
                  <a:pt x="1625" y="449"/>
                  <a:pt x="1625" y="449"/>
                </a:cubicBezTo>
                <a:cubicBezTo>
                  <a:pt x="1631" y="451"/>
                  <a:pt x="1631" y="451"/>
                  <a:pt x="1631" y="451"/>
                </a:cubicBezTo>
                <a:cubicBezTo>
                  <a:pt x="1629" y="453"/>
                  <a:pt x="1629" y="453"/>
                  <a:pt x="1629" y="453"/>
                </a:cubicBezTo>
                <a:cubicBezTo>
                  <a:pt x="1630" y="453"/>
                  <a:pt x="1632" y="451"/>
                  <a:pt x="1631" y="454"/>
                </a:cubicBezTo>
                <a:cubicBezTo>
                  <a:pt x="1627" y="458"/>
                  <a:pt x="1627" y="458"/>
                  <a:pt x="1627" y="458"/>
                </a:cubicBezTo>
                <a:cubicBezTo>
                  <a:pt x="1627" y="458"/>
                  <a:pt x="1627" y="458"/>
                  <a:pt x="1627" y="458"/>
                </a:cubicBezTo>
                <a:cubicBezTo>
                  <a:pt x="1627" y="456"/>
                  <a:pt x="1627" y="456"/>
                  <a:pt x="1627" y="456"/>
                </a:cubicBezTo>
                <a:cubicBezTo>
                  <a:pt x="1622" y="457"/>
                  <a:pt x="1622" y="457"/>
                  <a:pt x="1622" y="457"/>
                </a:cubicBezTo>
                <a:cubicBezTo>
                  <a:pt x="1622" y="458"/>
                  <a:pt x="1626" y="451"/>
                  <a:pt x="1621" y="459"/>
                </a:cubicBezTo>
                <a:cubicBezTo>
                  <a:pt x="1619" y="459"/>
                  <a:pt x="1619" y="459"/>
                  <a:pt x="1619" y="459"/>
                </a:cubicBezTo>
                <a:cubicBezTo>
                  <a:pt x="1619" y="461"/>
                  <a:pt x="1619" y="461"/>
                  <a:pt x="1619" y="461"/>
                </a:cubicBezTo>
                <a:cubicBezTo>
                  <a:pt x="1619" y="462"/>
                  <a:pt x="1617" y="457"/>
                  <a:pt x="1621" y="462"/>
                </a:cubicBezTo>
                <a:cubicBezTo>
                  <a:pt x="1621" y="464"/>
                  <a:pt x="1621" y="464"/>
                  <a:pt x="1621" y="464"/>
                </a:cubicBezTo>
                <a:cubicBezTo>
                  <a:pt x="1613" y="463"/>
                  <a:pt x="1613" y="463"/>
                  <a:pt x="1613" y="463"/>
                </a:cubicBezTo>
                <a:cubicBezTo>
                  <a:pt x="1613" y="464"/>
                  <a:pt x="1609" y="464"/>
                  <a:pt x="1611" y="463"/>
                </a:cubicBezTo>
                <a:cubicBezTo>
                  <a:pt x="1615" y="461"/>
                  <a:pt x="1615" y="461"/>
                  <a:pt x="1615" y="461"/>
                </a:cubicBezTo>
                <a:cubicBezTo>
                  <a:pt x="1615" y="460"/>
                  <a:pt x="1615" y="460"/>
                  <a:pt x="1615" y="460"/>
                </a:cubicBezTo>
                <a:cubicBezTo>
                  <a:pt x="1604" y="460"/>
                  <a:pt x="1604" y="460"/>
                  <a:pt x="1604" y="460"/>
                </a:cubicBezTo>
                <a:cubicBezTo>
                  <a:pt x="1600" y="463"/>
                  <a:pt x="1600" y="463"/>
                  <a:pt x="1600" y="463"/>
                </a:cubicBezTo>
                <a:cubicBezTo>
                  <a:pt x="1601" y="464"/>
                  <a:pt x="1591" y="464"/>
                  <a:pt x="1603" y="465"/>
                </a:cubicBezTo>
                <a:cubicBezTo>
                  <a:pt x="1602" y="465"/>
                  <a:pt x="1603" y="466"/>
                  <a:pt x="1602" y="466"/>
                </a:cubicBezTo>
                <a:cubicBezTo>
                  <a:pt x="1597" y="465"/>
                  <a:pt x="1597" y="465"/>
                  <a:pt x="1597" y="465"/>
                </a:cubicBezTo>
                <a:cubicBezTo>
                  <a:pt x="1595" y="469"/>
                  <a:pt x="1595" y="469"/>
                  <a:pt x="1595" y="469"/>
                </a:cubicBezTo>
                <a:cubicBezTo>
                  <a:pt x="1593" y="469"/>
                  <a:pt x="1593" y="469"/>
                  <a:pt x="1593" y="469"/>
                </a:cubicBezTo>
                <a:cubicBezTo>
                  <a:pt x="1577" y="479"/>
                  <a:pt x="1577" y="479"/>
                  <a:pt x="1577" y="479"/>
                </a:cubicBezTo>
                <a:cubicBezTo>
                  <a:pt x="1569" y="484"/>
                  <a:pt x="1569" y="484"/>
                  <a:pt x="1569" y="484"/>
                </a:cubicBezTo>
                <a:cubicBezTo>
                  <a:pt x="1568" y="485"/>
                  <a:pt x="1578" y="478"/>
                  <a:pt x="1566" y="485"/>
                </a:cubicBezTo>
                <a:cubicBezTo>
                  <a:pt x="1571" y="487"/>
                  <a:pt x="1571" y="487"/>
                  <a:pt x="1571" y="487"/>
                </a:cubicBezTo>
                <a:cubicBezTo>
                  <a:pt x="1572" y="487"/>
                  <a:pt x="1567" y="490"/>
                  <a:pt x="1573" y="486"/>
                </a:cubicBezTo>
                <a:cubicBezTo>
                  <a:pt x="1572" y="485"/>
                  <a:pt x="1572" y="485"/>
                  <a:pt x="1572" y="485"/>
                </a:cubicBezTo>
                <a:cubicBezTo>
                  <a:pt x="1574" y="484"/>
                  <a:pt x="1574" y="484"/>
                  <a:pt x="1574" y="484"/>
                </a:cubicBezTo>
                <a:cubicBezTo>
                  <a:pt x="1575" y="485"/>
                  <a:pt x="1575" y="485"/>
                  <a:pt x="1575" y="485"/>
                </a:cubicBezTo>
                <a:cubicBezTo>
                  <a:pt x="1578" y="483"/>
                  <a:pt x="1578" y="483"/>
                  <a:pt x="1578" y="483"/>
                </a:cubicBezTo>
                <a:cubicBezTo>
                  <a:pt x="1579" y="484"/>
                  <a:pt x="1579" y="484"/>
                  <a:pt x="1579" y="484"/>
                </a:cubicBezTo>
                <a:cubicBezTo>
                  <a:pt x="1578" y="483"/>
                  <a:pt x="1579" y="484"/>
                  <a:pt x="1581" y="482"/>
                </a:cubicBezTo>
                <a:cubicBezTo>
                  <a:pt x="1581" y="484"/>
                  <a:pt x="1581" y="484"/>
                  <a:pt x="1581" y="484"/>
                </a:cubicBezTo>
                <a:cubicBezTo>
                  <a:pt x="1582" y="484"/>
                  <a:pt x="1582" y="484"/>
                  <a:pt x="1582" y="484"/>
                </a:cubicBezTo>
                <a:cubicBezTo>
                  <a:pt x="1583" y="483"/>
                  <a:pt x="1585" y="483"/>
                  <a:pt x="1586" y="481"/>
                </a:cubicBezTo>
                <a:cubicBezTo>
                  <a:pt x="1583" y="477"/>
                  <a:pt x="1582" y="483"/>
                  <a:pt x="1579" y="482"/>
                </a:cubicBezTo>
                <a:cubicBezTo>
                  <a:pt x="1578" y="480"/>
                  <a:pt x="1581" y="481"/>
                  <a:pt x="1579" y="480"/>
                </a:cubicBezTo>
                <a:cubicBezTo>
                  <a:pt x="1585" y="481"/>
                  <a:pt x="1577" y="475"/>
                  <a:pt x="1586" y="480"/>
                </a:cubicBezTo>
                <a:cubicBezTo>
                  <a:pt x="1587" y="477"/>
                  <a:pt x="1587" y="477"/>
                  <a:pt x="1587" y="477"/>
                </a:cubicBezTo>
                <a:cubicBezTo>
                  <a:pt x="1590" y="477"/>
                  <a:pt x="1590" y="477"/>
                  <a:pt x="1590" y="477"/>
                </a:cubicBezTo>
                <a:cubicBezTo>
                  <a:pt x="1587" y="480"/>
                  <a:pt x="1587" y="480"/>
                  <a:pt x="1587" y="480"/>
                </a:cubicBezTo>
                <a:cubicBezTo>
                  <a:pt x="1587" y="480"/>
                  <a:pt x="1587" y="480"/>
                  <a:pt x="1587" y="480"/>
                </a:cubicBezTo>
                <a:cubicBezTo>
                  <a:pt x="1597" y="479"/>
                  <a:pt x="1597" y="479"/>
                  <a:pt x="1597" y="479"/>
                </a:cubicBezTo>
                <a:cubicBezTo>
                  <a:pt x="1596" y="475"/>
                  <a:pt x="1596" y="475"/>
                  <a:pt x="1596" y="475"/>
                </a:cubicBezTo>
                <a:cubicBezTo>
                  <a:pt x="1603" y="478"/>
                  <a:pt x="1600" y="471"/>
                  <a:pt x="1608" y="473"/>
                </a:cubicBezTo>
                <a:cubicBezTo>
                  <a:pt x="1612" y="473"/>
                  <a:pt x="1612" y="473"/>
                  <a:pt x="1612" y="473"/>
                </a:cubicBezTo>
                <a:cubicBezTo>
                  <a:pt x="1612" y="473"/>
                  <a:pt x="1615" y="473"/>
                  <a:pt x="1611" y="474"/>
                </a:cubicBezTo>
                <a:cubicBezTo>
                  <a:pt x="1613" y="475"/>
                  <a:pt x="1613" y="475"/>
                  <a:pt x="1613" y="475"/>
                </a:cubicBezTo>
                <a:cubicBezTo>
                  <a:pt x="1621" y="472"/>
                  <a:pt x="1621" y="472"/>
                  <a:pt x="1621" y="472"/>
                </a:cubicBezTo>
                <a:cubicBezTo>
                  <a:pt x="1636" y="468"/>
                  <a:pt x="1636" y="468"/>
                  <a:pt x="1636" y="468"/>
                </a:cubicBezTo>
                <a:cubicBezTo>
                  <a:pt x="1645" y="467"/>
                  <a:pt x="1645" y="467"/>
                  <a:pt x="1645" y="467"/>
                </a:cubicBezTo>
                <a:cubicBezTo>
                  <a:pt x="1654" y="463"/>
                  <a:pt x="1654" y="463"/>
                  <a:pt x="1654" y="463"/>
                </a:cubicBezTo>
                <a:cubicBezTo>
                  <a:pt x="1668" y="460"/>
                  <a:pt x="1668" y="460"/>
                  <a:pt x="1668" y="460"/>
                </a:cubicBezTo>
                <a:cubicBezTo>
                  <a:pt x="1670" y="459"/>
                  <a:pt x="1670" y="459"/>
                  <a:pt x="1670" y="459"/>
                </a:cubicBezTo>
                <a:cubicBezTo>
                  <a:pt x="1675" y="461"/>
                  <a:pt x="1675" y="461"/>
                  <a:pt x="1675" y="461"/>
                </a:cubicBezTo>
                <a:cubicBezTo>
                  <a:pt x="1677" y="459"/>
                  <a:pt x="1677" y="459"/>
                  <a:pt x="1677" y="459"/>
                </a:cubicBezTo>
                <a:cubicBezTo>
                  <a:pt x="1676" y="463"/>
                  <a:pt x="1676" y="463"/>
                  <a:pt x="1676" y="463"/>
                </a:cubicBezTo>
                <a:cubicBezTo>
                  <a:pt x="1680" y="459"/>
                  <a:pt x="1659" y="461"/>
                  <a:pt x="1683" y="462"/>
                </a:cubicBezTo>
                <a:cubicBezTo>
                  <a:pt x="1684" y="462"/>
                  <a:pt x="1682" y="461"/>
                  <a:pt x="1684" y="461"/>
                </a:cubicBezTo>
                <a:cubicBezTo>
                  <a:pt x="1682" y="459"/>
                  <a:pt x="1682" y="459"/>
                  <a:pt x="1682" y="459"/>
                </a:cubicBezTo>
                <a:cubicBezTo>
                  <a:pt x="1690" y="457"/>
                  <a:pt x="1690" y="457"/>
                  <a:pt x="1690" y="457"/>
                </a:cubicBezTo>
                <a:cubicBezTo>
                  <a:pt x="1692" y="457"/>
                  <a:pt x="1692" y="457"/>
                  <a:pt x="1692" y="457"/>
                </a:cubicBezTo>
                <a:cubicBezTo>
                  <a:pt x="1692" y="461"/>
                  <a:pt x="1692" y="461"/>
                  <a:pt x="1692" y="461"/>
                </a:cubicBezTo>
                <a:cubicBezTo>
                  <a:pt x="1686" y="460"/>
                  <a:pt x="1686" y="460"/>
                  <a:pt x="1686" y="460"/>
                </a:cubicBezTo>
                <a:cubicBezTo>
                  <a:pt x="1686" y="462"/>
                  <a:pt x="1686" y="462"/>
                  <a:pt x="1686" y="462"/>
                </a:cubicBezTo>
                <a:cubicBezTo>
                  <a:pt x="1683" y="463"/>
                  <a:pt x="1688" y="457"/>
                  <a:pt x="1682" y="462"/>
                </a:cubicBezTo>
                <a:cubicBezTo>
                  <a:pt x="1686" y="465"/>
                  <a:pt x="1686" y="465"/>
                  <a:pt x="1686" y="465"/>
                </a:cubicBezTo>
                <a:cubicBezTo>
                  <a:pt x="1684" y="466"/>
                  <a:pt x="1684" y="466"/>
                  <a:pt x="1684" y="466"/>
                </a:cubicBezTo>
                <a:cubicBezTo>
                  <a:pt x="1683" y="465"/>
                  <a:pt x="1683" y="465"/>
                  <a:pt x="1683" y="465"/>
                </a:cubicBezTo>
                <a:cubicBezTo>
                  <a:pt x="1673" y="473"/>
                  <a:pt x="1673" y="473"/>
                  <a:pt x="1673" y="473"/>
                </a:cubicBezTo>
                <a:cubicBezTo>
                  <a:pt x="1668" y="475"/>
                  <a:pt x="1668" y="475"/>
                  <a:pt x="1668" y="475"/>
                </a:cubicBezTo>
                <a:cubicBezTo>
                  <a:pt x="1665" y="477"/>
                  <a:pt x="1665" y="477"/>
                  <a:pt x="1665" y="477"/>
                </a:cubicBezTo>
                <a:cubicBezTo>
                  <a:pt x="1656" y="481"/>
                  <a:pt x="1656" y="481"/>
                  <a:pt x="1656" y="481"/>
                </a:cubicBezTo>
                <a:cubicBezTo>
                  <a:pt x="1654" y="479"/>
                  <a:pt x="1663" y="480"/>
                  <a:pt x="1653" y="483"/>
                </a:cubicBezTo>
                <a:cubicBezTo>
                  <a:pt x="1653" y="480"/>
                  <a:pt x="1653" y="480"/>
                  <a:pt x="1653" y="480"/>
                </a:cubicBezTo>
                <a:cubicBezTo>
                  <a:pt x="1650" y="481"/>
                  <a:pt x="1650" y="481"/>
                  <a:pt x="1650" y="481"/>
                </a:cubicBezTo>
                <a:cubicBezTo>
                  <a:pt x="1650" y="484"/>
                  <a:pt x="1650" y="484"/>
                  <a:pt x="1650" y="484"/>
                </a:cubicBezTo>
                <a:cubicBezTo>
                  <a:pt x="1649" y="484"/>
                  <a:pt x="1649" y="484"/>
                  <a:pt x="1649" y="484"/>
                </a:cubicBezTo>
                <a:cubicBezTo>
                  <a:pt x="1648" y="483"/>
                  <a:pt x="1648" y="483"/>
                  <a:pt x="1648" y="483"/>
                </a:cubicBezTo>
                <a:cubicBezTo>
                  <a:pt x="1655" y="478"/>
                  <a:pt x="1655" y="478"/>
                  <a:pt x="1655" y="478"/>
                </a:cubicBezTo>
                <a:cubicBezTo>
                  <a:pt x="1658" y="479"/>
                  <a:pt x="1658" y="479"/>
                  <a:pt x="1658" y="479"/>
                </a:cubicBezTo>
                <a:cubicBezTo>
                  <a:pt x="1659" y="477"/>
                  <a:pt x="1659" y="477"/>
                  <a:pt x="1659" y="477"/>
                </a:cubicBezTo>
                <a:cubicBezTo>
                  <a:pt x="1650" y="475"/>
                  <a:pt x="1650" y="475"/>
                  <a:pt x="1650" y="475"/>
                </a:cubicBezTo>
                <a:cubicBezTo>
                  <a:pt x="1644" y="477"/>
                  <a:pt x="1644" y="477"/>
                  <a:pt x="1644" y="477"/>
                </a:cubicBezTo>
                <a:cubicBezTo>
                  <a:pt x="1646" y="475"/>
                  <a:pt x="1646" y="475"/>
                  <a:pt x="1646" y="475"/>
                </a:cubicBezTo>
                <a:cubicBezTo>
                  <a:pt x="1651" y="471"/>
                  <a:pt x="1648" y="478"/>
                  <a:pt x="1656" y="473"/>
                </a:cubicBezTo>
                <a:cubicBezTo>
                  <a:pt x="1657" y="474"/>
                  <a:pt x="1657" y="474"/>
                  <a:pt x="1657" y="474"/>
                </a:cubicBezTo>
                <a:cubicBezTo>
                  <a:pt x="1664" y="470"/>
                  <a:pt x="1664" y="470"/>
                  <a:pt x="1664" y="470"/>
                </a:cubicBezTo>
                <a:cubicBezTo>
                  <a:pt x="1657" y="470"/>
                  <a:pt x="1657" y="470"/>
                  <a:pt x="1657" y="470"/>
                </a:cubicBezTo>
                <a:cubicBezTo>
                  <a:pt x="1657" y="470"/>
                  <a:pt x="1657" y="470"/>
                  <a:pt x="1657" y="470"/>
                </a:cubicBezTo>
                <a:cubicBezTo>
                  <a:pt x="1657" y="470"/>
                  <a:pt x="1657" y="471"/>
                  <a:pt x="1656" y="470"/>
                </a:cubicBezTo>
                <a:cubicBezTo>
                  <a:pt x="1658" y="468"/>
                  <a:pt x="1658" y="468"/>
                  <a:pt x="1658" y="468"/>
                </a:cubicBezTo>
                <a:cubicBezTo>
                  <a:pt x="1664" y="469"/>
                  <a:pt x="1648" y="476"/>
                  <a:pt x="1667" y="468"/>
                </a:cubicBezTo>
                <a:cubicBezTo>
                  <a:pt x="1668" y="469"/>
                  <a:pt x="1668" y="469"/>
                  <a:pt x="1668" y="469"/>
                </a:cubicBezTo>
                <a:cubicBezTo>
                  <a:pt x="1677" y="467"/>
                  <a:pt x="1677" y="467"/>
                  <a:pt x="1677" y="467"/>
                </a:cubicBezTo>
                <a:cubicBezTo>
                  <a:pt x="1679" y="466"/>
                  <a:pt x="1679" y="466"/>
                  <a:pt x="1679" y="466"/>
                </a:cubicBezTo>
                <a:cubicBezTo>
                  <a:pt x="1672" y="464"/>
                  <a:pt x="1672" y="464"/>
                  <a:pt x="1672" y="464"/>
                </a:cubicBezTo>
                <a:cubicBezTo>
                  <a:pt x="1655" y="467"/>
                  <a:pt x="1655" y="467"/>
                  <a:pt x="1655" y="467"/>
                </a:cubicBezTo>
                <a:cubicBezTo>
                  <a:pt x="1651" y="470"/>
                  <a:pt x="1651" y="470"/>
                  <a:pt x="1651" y="470"/>
                </a:cubicBezTo>
                <a:cubicBezTo>
                  <a:pt x="1650" y="471"/>
                  <a:pt x="1664" y="461"/>
                  <a:pt x="1644" y="473"/>
                </a:cubicBezTo>
                <a:cubicBezTo>
                  <a:pt x="1639" y="473"/>
                  <a:pt x="1639" y="473"/>
                  <a:pt x="1639" y="473"/>
                </a:cubicBezTo>
                <a:cubicBezTo>
                  <a:pt x="1632" y="477"/>
                  <a:pt x="1632" y="477"/>
                  <a:pt x="1632" y="477"/>
                </a:cubicBezTo>
                <a:cubicBezTo>
                  <a:pt x="1630" y="475"/>
                  <a:pt x="1630" y="475"/>
                  <a:pt x="1630" y="475"/>
                </a:cubicBezTo>
                <a:cubicBezTo>
                  <a:pt x="1629" y="479"/>
                  <a:pt x="1629" y="479"/>
                  <a:pt x="1629" y="479"/>
                </a:cubicBezTo>
                <a:cubicBezTo>
                  <a:pt x="1620" y="482"/>
                  <a:pt x="1620" y="482"/>
                  <a:pt x="1620" y="482"/>
                </a:cubicBezTo>
                <a:cubicBezTo>
                  <a:pt x="1618" y="484"/>
                  <a:pt x="1618" y="484"/>
                  <a:pt x="1618" y="484"/>
                </a:cubicBezTo>
                <a:cubicBezTo>
                  <a:pt x="1627" y="482"/>
                  <a:pt x="1627" y="482"/>
                  <a:pt x="1627" y="482"/>
                </a:cubicBezTo>
                <a:cubicBezTo>
                  <a:pt x="1623" y="485"/>
                  <a:pt x="1623" y="485"/>
                  <a:pt x="1623" y="485"/>
                </a:cubicBezTo>
                <a:cubicBezTo>
                  <a:pt x="1617" y="486"/>
                  <a:pt x="1617" y="486"/>
                  <a:pt x="1617" y="486"/>
                </a:cubicBezTo>
                <a:cubicBezTo>
                  <a:pt x="1621" y="483"/>
                  <a:pt x="1621" y="489"/>
                  <a:pt x="1609" y="489"/>
                </a:cubicBezTo>
                <a:cubicBezTo>
                  <a:pt x="1607" y="491"/>
                  <a:pt x="1607" y="491"/>
                  <a:pt x="1607" y="491"/>
                </a:cubicBezTo>
                <a:cubicBezTo>
                  <a:pt x="1602" y="493"/>
                  <a:pt x="1602" y="493"/>
                  <a:pt x="1602" y="493"/>
                </a:cubicBezTo>
                <a:cubicBezTo>
                  <a:pt x="1600" y="490"/>
                  <a:pt x="1608" y="491"/>
                  <a:pt x="1597" y="494"/>
                </a:cubicBezTo>
                <a:cubicBezTo>
                  <a:pt x="1598" y="490"/>
                  <a:pt x="1602" y="496"/>
                  <a:pt x="1603" y="490"/>
                </a:cubicBezTo>
                <a:cubicBezTo>
                  <a:pt x="1604" y="488"/>
                  <a:pt x="1607" y="492"/>
                  <a:pt x="1608" y="489"/>
                </a:cubicBezTo>
                <a:cubicBezTo>
                  <a:pt x="1608" y="488"/>
                  <a:pt x="1608" y="488"/>
                  <a:pt x="1608" y="488"/>
                </a:cubicBezTo>
                <a:cubicBezTo>
                  <a:pt x="1604" y="484"/>
                  <a:pt x="1608" y="491"/>
                  <a:pt x="1615" y="486"/>
                </a:cubicBezTo>
                <a:cubicBezTo>
                  <a:pt x="1618" y="484"/>
                  <a:pt x="1618" y="484"/>
                  <a:pt x="1618" y="484"/>
                </a:cubicBezTo>
                <a:cubicBezTo>
                  <a:pt x="1615" y="482"/>
                  <a:pt x="1611" y="481"/>
                  <a:pt x="1608" y="484"/>
                </a:cubicBezTo>
                <a:cubicBezTo>
                  <a:pt x="1601" y="487"/>
                  <a:pt x="1601" y="487"/>
                  <a:pt x="1601" y="487"/>
                </a:cubicBezTo>
                <a:cubicBezTo>
                  <a:pt x="1601" y="489"/>
                  <a:pt x="1601" y="489"/>
                  <a:pt x="1601" y="489"/>
                </a:cubicBezTo>
                <a:cubicBezTo>
                  <a:pt x="1593" y="488"/>
                  <a:pt x="1592" y="491"/>
                  <a:pt x="1584" y="494"/>
                </a:cubicBezTo>
                <a:cubicBezTo>
                  <a:pt x="1584" y="495"/>
                  <a:pt x="1584" y="495"/>
                  <a:pt x="1584" y="495"/>
                </a:cubicBezTo>
                <a:cubicBezTo>
                  <a:pt x="1582" y="494"/>
                  <a:pt x="1582" y="494"/>
                  <a:pt x="1582" y="494"/>
                </a:cubicBezTo>
                <a:cubicBezTo>
                  <a:pt x="1567" y="500"/>
                  <a:pt x="1567" y="500"/>
                  <a:pt x="1567" y="500"/>
                </a:cubicBezTo>
                <a:cubicBezTo>
                  <a:pt x="1557" y="503"/>
                  <a:pt x="1557" y="503"/>
                  <a:pt x="1557" y="503"/>
                </a:cubicBezTo>
                <a:cubicBezTo>
                  <a:pt x="1557" y="505"/>
                  <a:pt x="1557" y="505"/>
                  <a:pt x="1557" y="505"/>
                </a:cubicBezTo>
                <a:cubicBezTo>
                  <a:pt x="1557" y="504"/>
                  <a:pt x="1557" y="504"/>
                  <a:pt x="1557" y="504"/>
                </a:cubicBezTo>
                <a:cubicBezTo>
                  <a:pt x="1544" y="509"/>
                  <a:pt x="1544" y="509"/>
                  <a:pt x="1544" y="509"/>
                </a:cubicBezTo>
                <a:cubicBezTo>
                  <a:pt x="1541" y="512"/>
                  <a:pt x="1541" y="512"/>
                  <a:pt x="1541" y="512"/>
                </a:cubicBezTo>
                <a:cubicBezTo>
                  <a:pt x="1535" y="514"/>
                  <a:pt x="1535" y="514"/>
                  <a:pt x="1535" y="514"/>
                </a:cubicBezTo>
                <a:cubicBezTo>
                  <a:pt x="1535" y="512"/>
                  <a:pt x="1535" y="512"/>
                  <a:pt x="1535" y="512"/>
                </a:cubicBezTo>
                <a:cubicBezTo>
                  <a:pt x="1528" y="516"/>
                  <a:pt x="1528" y="516"/>
                  <a:pt x="1528" y="516"/>
                </a:cubicBezTo>
                <a:cubicBezTo>
                  <a:pt x="1526" y="515"/>
                  <a:pt x="1526" y="515"/>
                  <a:pt x="1526" y="515"/>
                </a:cubicBezTo>
                <a:cubicBezTo>
                  <a:pt x="1524" y="518"/>
                  <a:pt x="1524" y="518"/>
                  <a:pt x="1524" y="518"/>
                </a:cubicBezTo>
                <a:cubicBezTo>
                  <a:pt x="1518" y="516"/>
                  <a:pt x="1518" y="516"/>
                  <a:pt x="1518" y="516"/>
                </a:cubicBezTo>
                <a:cubicBezTo>
                  <a:pt x="1502" y="525"/>
                  <a:pt x="1502" y="525"/>
                  <a:pt x="1502" y="525"/>
                </a:cubicBezTo>
                <a:cubicBezTo>
                  <a:pt x="1499" y="525"/>
                  <a:pt x="1499" y="525"/>
                  <a:pt x="1499" y="525"/>
                </a:cubicBezTo>
                <a:cubicBezTo>
                  <a:pt x="1499" y="524"/>
                  <a:pt x="1499" y="524"/>
                  <a:pt x="1499" y="524"/>
                </a:cubicBezTo>
                <a:cubicBezTo>
                  <a:pt x="1499" y="524"/>
                  <a:pt x="1499" y="524"/>
                  <a:pt x="1499" y="524"/>
                </a:cubicBezTo>
                <a:cubicBezTo>
                  <a:pt x="1498" y="525"/>
                  <a:pt x="1498" y="525"/>
                  <a:pt x="1498" y="525"/>
                </a:cubicBezTo>
                <a:cubicBezTo>
                  <a:pt x="1499" y="528"/>
                  <a:pt x="1499" y="528"/>
                  <a:pt x="1499" y="528"/>
                </a:cubicBezTo>
                <a:cubicBezTo>
                  <a:pt x="1498" y="528"/>
                  <a:pt x="1498" y="528"/>
                  <a:pt x="1498" y="528"/>
                </a:cubicBezTo>
                <a:cubicBezTo>
                  <a:pt x="1499" y="531"/>
                  <a:pt x="1499" y="531"/>
                  <a:pt x="1499" y="531"/>
                </a:cubicBezTo>
                <a:cubicBezTo>
                  <a:pt x="1480" y="540"/>
                  <a:pt x="1480" y="540"/>
                  <a:pt x="1480" y="540"/>
                </a:cubicBezTo>
                <a:cubicBezTo>
                  <a:pt x="1470" y="545"/>
                  <a:pt x="1470" y="545"/>
                  <a:pt x="1470" y="545"/>
                </a:cubicBezTo>
                <a:cubicBezTo>
                  <a:pt x="1465" y="547"/>
                  <a:pt x="1465" y="547"/>
                  <a:pt x="1465" y="547"/>
                </a:cubicBezTo>
                <a:cubicBezTo>
                  <a:pt x="1465" y="548"/>
                  <a:pt x="1468" y="542"/>
                  <a:pt x="1464" y="550"/>
                </a:cubicBezTo>
                <a:cubicBezTo>
                  <a:pt x="1465" y="551"/>
                  <a:pt x="1465" y="551"/>
                  <a:pt x="1465" y="551"/>
                </a:cubicBezTo>
                <a:cubicBezTo>
                  <a:pt x="1466" y="550"/>
                  <a:pt x="1466" y="550"/>
                  <a:pt x="1466" y="550"/>
                </a:cubicBezTo>
                <a:cubicBezTo>
                  <a:pt x="1464" y="554"/>
                  <a:pt x="1464" y="554"/>
                  <a:pt x="1464" y="554"/>
                </a:cubicBezTo>
                <a:cubicBezTo>
                  <a:pt x="1465" y="554"/>
                  <a:pt x="1459" y="553"/>
                  <a:pt x="1466" y="554"/>
                </a:cubicBezTo>
                <a:cubicBezTo>
                  <a:pt x="1466" y="556"/>
                  <a:pt x="1466" y="556"/>
                  <a:pt x="1466" y="556"/>
                </a:cubicBezTo>
                <a:cubicBezTo>
                  <a:pt x="1465" y="556"/>
                  <a:pt x="1462" y="555"/>
                  <a:pt x="1464" y="558"/>
                </a:cubicBezTo>
                <a:cubicBezTo>
                  <a:pt x="1464" y="557"/>
                  <a:pt x="1463" y="558"/>
                  <a:pt x="1462" y="557"/>
                </a:cubicBezTo>
                <a:cubicBezTo>
                  <a:pt x="1464" y="556"/>
                  <a:pt x="1464" y="556"/>
                  <a:pt x="1464" y="556"/>
                </a:cubicBezTo>
                <a:cubicBezTo>
                  <a:pt x="1463" y="554"/>
                  <a:pt x="1463" y="554"/>
                  <a:pt x="1463" y="554"/>
                </a:cubicBezTo>
                <a:cubicBezTo>
                  <a:pt x="1457" y="552"/>
                  <a:pt x="1457" y="552"/>
                  <a:pt x="1457" y="552"/>
                </a:cubicBezTo>
                <a:cubicBezTo>
                  <a:pt x="1457" y="554"/>
                  <a:pt x="1457" y="554"/>
                  <a:pt x="1457" y="554"/>
                </a:cubicBezTo>
                <a:cubicBezTo>
                  <a:pt x="1451" y="554"/>
                  <a:pt x="1451" y="554"/>
                  <a:pt x="1451" y="554"/>
                </a:cubicBezTo>
                <a:cubicBezTo>
                  <a:pt x="1452" y="555"/>
                  <a:pt x="1452" y="555"/>
                  <a:pt x="1452" y="555"/>
                </a:cubicBezTo>
                <a:cubicBezTo>
                  <a:pt x="1450" y="555"/>
                  <a:pt x="1450" y="555"/>
                  <a:pt x="1450" y="555"/>
                </a:cubicBezTo>
                <a:cubicBezTo>
                  <a:pt x="1448" y="557"/>
                  <a:pt x="1448" y="557"/>
                  <a:pt x="1448" y="557"/>
                </a:cubicBezTo>
                <a:cubicBezTo>
                  <a:pt x="1452" y="561"/>
                  <a:pt x="1452" y="561"/>
                  <a:pt x="1452" y="561"/>
                </a:cubicBezTo>
                <a:cubicBezTo>
                  <a:pt x="1451" y="562"/>
                  <a:pt x="1451" y="562"/>
                  <a:pt x="1451" y="562"/>
                </a:cubicBezTo>
                <a:cubicBezTo>
                  <a:pt x="1450" y="559"/>
                  <a:pt x="1450" y="559"/>
                  <a:pt x="1450" y="559"/>
                </a:cubicBezTo>
                <a:cubicBezTo>
                  <a:pt x="1449" y="560"/>
                  <a:pt x="1449" y="560"/>
                  <a:pt x="1449" y="560"/>
                </a:cubicBezTo>
                <a:cubicBezTo>
                  <a:pt x="1444" y="563"/>
                  <a:pt x="1444" y="563"/>
                  <a:pt x="1444" y="563"/>
                </a:cubicBezTo>
                <a:cubicBezTo>
                  <a:pt x="1443" y="562"/>
                  <a:pt x="1443" y="562"/>
                  <a:pt x="1443" y="562"/>
                </a:cubicBezTo>
                <a:cubicBezTo>
                  <a:pt x="1441" y="564"/>
                  <a:pt x="1441" y="564"/>
                  <a:pt x="1441" y="564"/>
                </a:cubicBezTo>
                <a:cubicBezTo>
                  <a:pt x="1439" y="564"/>
                  <a:pt x="1439" y="564"/>
                  <a:pt x="1439" y="564"/>
                </a:cubicBezTo>
                <a:cubicBezTo>
                  <a:pt x="1440" y="563"/>
                  <a:pt x="1437" y="563"/>
                  <a:pt x="1439" y="562"/>
                </a:cubicBezTo>
                <a:cubicBezTo>
                  <a:pt x="1437" y="562"/>
                  <a:pt x="1437" y="562"/>
                  <a:pt x="1437" y="562"/>
                </a:cubicBezTo>
                <a:cubicBezTo>
                  <a:pt x="1435" y="564"/>
                  <a:pt x="1435" y="564"/>
                  <a:pt x="1435" y="564"/>
                </a:cubicBezTo>
                <a:cubicBezTo>
                  <a:pt x="1434" y="566"/>
                  <a:pt x="1434" y="566"/>
                  <a:pt x="1434" y="566"/>
                </a:cubicBezTo>
                <a:cubicBezTo>
                  <a:pt x="1433" y="566"/>
                  <a:pt x="1429" y="563"/>
                  <a:pt x="1430" y="567"/>
                </a:cubicBezTo>
                <a:cubicBezTo>
                  <a:pt x="1429" y="567"/>
                  <a:pt x="1439" y="564"/>
                  <a:pt x="1427" y="568"/>
                </a:cubicBezTo>
                <a:cubicBezTo>
                  <a:pt x="1425" y="567"/>
                  <a:pt x="1425" y="567"/>
                  <a:pt x="1425" y="567"/>
                </a:cubicBezTo>
                <a:cubicBezTo>
                  <a:pt x="1407" y="576"/>
                  <a:pt x="1407" y="576"/>
                  <a:pt x="1407" y="576"/>
                </a:cubicBezTo>
                <a:cubicBezTo>
                  <a:pt x="1398" y="580"/>
                  <a:pt x="1398" y="580"/>
                  <a:pt x="1398" y="580"/>
                </a:cubicBezTo>
                <a:cubicBezTo>
                  <a:pt x="1398" y="581"/>
                  <a:pt x="1398" y="581"/>
                  <a:pt x="1398" y="581"/>
                </a:cubicBezTo>
                <a:cubicBezTo>
                  <a:pt x="1393" y="583"/>
                  <a:pt x="1393" y="583"/>
                  <a:pt x="1393" y="583"/>
                </a:cubicBezTo>
                <a:cubicBezTo>
                  <a:pt x="1392" y="586"/>
                  <a:pt x="1392" y="586"/>
                  <a:pt x="1392" y="586"/>
                </a:cubicBezTo>
                <a:cubicBezTo>
                  <a:pt x="1395" y="587"/>
                  <a:pt x="1395" y="587"/>
                  <a:pt x="1395" y="587"/>
                </a:cubicBezTo>
                <a:cubicBezTo>
                  <a:pt x="1399" y="586"/>
                  <a:pt x="1397" y="586"/>
                  <a:pt x="1401" y="585"/>
                </a:cubicBezTo>
                <a:cubicBezTo>
                  <a:pt x="1402" y="585"/>
                  <a:pt x="1402" y="585"/>
                  <a:pt x="1402" y="585"/>
                </a:cubicBezTo>
                <a:cubicBezTo>
                  <a:pt x="1403" y="584"/>
                  <a:pt x="1403" y="584"/>
                  <a:pt x="1403" y="584"/>
                </a:cubicBezTo>
                <a:cubicBezTo>
                  <a:pt x="1402" y="584"/>
                  <a:pt x="1402" y="585"/>
                  <a:pt x="1401" y="584"/>
                </a:cubicBezTo>
                <a:cubicBezTo>
                  <a:pt x="1403" y="583"/>
                  <a:pt x="1403" y="583"/>
                  <a:pt x="1403" y="583"/>
                </a:cubicBezTo>
                <a:cubicBezTo>
                  <a:pt x="1402" y="582"/>
                  <a:pt x="1402" y="582"/>
                  <a:pt x="1402" y="582"/>
                </a:cubicBezTo>
                <a:cubicBezTo>
                  <a:pt x="1403" y="580"/>
                  <a:pt x="1388" y="585"/>
                  <a:pt x="1407" y="579"/>
                </a:cubicBezTo>
                <a:cubicBezTo>
                  <a:pt x="1408" y="580"/>
                  <a:pt x="1408" y="580"/>
                  <a:pt x="1408" y="580"/>
                </a:cubicBezTo>
                <a:cubicBezTo>
                  <a:pt x="1410" y="579"/>
                  <a:pt x="1410" y="579"/>
                  <a:pt x="1410" y="579"/>
                </a:cubicBezTo>
                <a:cubicBezTo>
                  <a:pt x="1409" y="578"/>
                  <a:pt x="1409" y="578"/>
                  <a:pt x="1409" y="578"/>
                </a:cubicBezTo>
                <a:cubicBezTo>
                  <a:pt x="1411" y="578"/>
                  <a:pt x="1411" y="578"/>
                  <a:pt x="1411" y="578"/>
                </a:cubicBezTo>
                <a:cubicBezTo>
                  <a:pt x="1410" y="580"/>
                  <a:pt x="1403" y="572"/>
                  <a:pt x="1407" y="584"/>
                </a:cubicBezTo>
                <a:cubicBezTo>
                  <a:pt x="1417" y="582"/>
                  <a:pt x="1417" y="582"/>
                  <a:pt x="1417" y="582"/>
                </a:cubicBezTo>
                <a:cubicBezTo>
                  <a:pt x="1420" y="580"/>
                  <a:pt x="1420" y="580"/>
                  <a:pt x="1420" y="580"/>
                </a:cubicBezTo>
                <a:cubicBezTo>
                  <a:pt x="1419" y="580"/>
                  <a:pt x="1417" y="578"/>
                  <a:pt x="1417" y="579"/>
                </a:cubicBezTo>
                <a:cubicBezTo>
                  <a:pt x="1417" y="579"/>
                  <a:pt x="1417" y="579"/>
                  <a:pt x="1417" y="579"/>
                </a:cubicBezTo>
                <a:cubicBezTo>
                  <a:pt x="1418" y="576"/>
                  <a:pt x="1418" y="576"/>
                  <a:pt x="1418" y="576"/>
                </a:cubicBezTo>
                <a:cubicBezTo>
                  <a:pt x="1418" y="575"/>
                  <a:pt x="1414" y="576"/>
                  <a:pt x="1417" y="573"/>
                </a:cubicBezTo>
                <a:cubicBezTo>
                  <a:pt x="1419" y="572"/>
                  <a:pt x="1419" y="572"/>
                  <a:pt x="1419" y="572"/>
                </a:cubicBezTo>
                <a:cubicBezTo>
                  <a:pt x="1420" y="573"/>
                  <a:pt x="1420" y="573"/>
                  <a:pt x="1420" y="573"/>
                </a:cubicBezTo>
                <a:cubicBezTo>
                  <a:pt x="1419" y="573"/>
                  <a:pt x="1424" y="568"/>
                  <a:pt x="1419" y="575"/>
                </a:cubicBezTo>
                <a:cubicBezTo>
                  <a:pt x="1421" y="576"/>
                  <a:pt x="1421" y="576"/>
                  <a:pt x="1421" y="576"/>
                </a:cubicBezTo>
                <a:cubicBezTo>
                  <a:pt x="1423" y="576"/>
                  <a:pt x="1423" y="576"/>
                  <a:pt x="1423" y="576"/>
                </a:cubicBezTo>
                <a:cubicBezTo>
                  <a:pt x="1420" y="577"/>
                  <a:pt x="1420" y="577"/>
                  <a:pt x="1420" y="577"/>
                </a:cubicBezTo>
                <a:cubicBezTo>
                  <a:pt x="1420" y="579"/>
                  <a:pt x="1420" y="579"/>
                  <a:pt x="1420" y="579"/>
                </a:cubicBezTo>
                <a:cubicBezTo>
                  <a:pt x="1423" y="580"/>
                  <a:pt x="1427" y="578"/>
                  <a:pt x="1428" y="579"/>
                </a:cubicBezTo>
                <a:cubicBezTo>
                  <a:pt x="1434" y="575"/>
                  <a:pt x="1434" y="575"/>
                  <a:pt x="1434" y="575"/>
                </a:cubicBezTo>
                <a:cubicBezTo>
                  <a:pt x="1435" y="575"/>
                  <a:pt x="1435" y="575"/>
                  <a:pt x="1435" y="575"/>
                </a:cubicBezTo>
                <a:cubicBezTo>
                  <a:pt x="1438" y="572"/>
                  <a:pt x="1438" y="572"/>
                  <a:pt x="1438" y="572"/>
                </a:cubicBezTo>
                <a:cubicBezTo>
                  <a:pt x="1438" y="572"/>
                  <a:pt x="1441" y="574"/>
                  <a:pt x="1437" y="572"/>
                </a:cubicBezTo>
                <a:cubicBezTo>
                  <a:pt x="1440" y="570"/>
                  <a:pt x="1440" y="570"/>
                  <a:pt x="1440" y="570"/>
                </a:cubicBezTo>
                <a:cubicBezTo>
                  <a:pt x="1444" y="573"/>
                  <a:pt x="1444" y="573"/>
                  <a:pt x="1444" y="573"/>
                </a:cubicBezTo>
                <a:cubicBezTo>
                  <a:pt x="1446" y="573"/>
                  <a:pt x="1446" y="573"/>
                  <a:pt x="1446" y="573"/>
                </a:cubicBezTo>
                <a:cubicBezTo>
                  <a:pt x="1446" y="572"/>
                  <a:pt x="1436" y="575"/>
                  <a:pt x="1447" y="569"/>
                </a:cubicBezTo>
                <a:cubicBezTo>
                  <a:pt x="1448" y="570"/>
                  <a:pt x="1448" y="570"/>
                  <a:pt x="1448" y="570"/>
                </a:cubicBezTo>
                <a:cubicBezTo>
                  <a:pt x="1449" y="568"/>
                  <a:pt x="1449" y="568"/>
                  <a:pt x="1449" y="568"/>
                </a:cubicBezTo>
                <a:cubicBezTo>
                  <a:pt x="1451" y="568"/>
                  <a:pt x="1451" y="568"/>
                  <a:pt x="1451" y="568"/>
                </a:cubicBezTo>
                <a:cubicBezTo>
                  <a:pt x="1450" y="571"/>
                  <a:pt x="1450" y="571"/>
                  <a:pt x="1450" y="571"/>
                </a:cubicBezTo>
                <a:cubicBezTo>
                  <a:pt x="1449" y="570"/>
                  <a:pt x="1453" y="571"/>
                  <a:pt x="1448" y="572"/>
                </a:cubicBezTo>
                <a:cubicBezTo>
                  <a:pt x="1451" y="576"/>
                  <a:pt x="1452" y="568"/>
                  <a:pt x="1456" y="571"/>
                </a:cubicBezTo>
                <a:cubicBezTo>
                  <a:pt x="1457" y="570"/>
                  <a:pt x="1457" y="570"/>
                  <a:pt x="1457" y="570"/>
                </a:cubicBezTo>
                <a:cubicBezTo>
                  <a:pt x="1463" y="569"/>
                  <a:pt x="1463" y="569"/>
                  <a:pt x="1463" y="569"/>
                </a:cubicBezTo>
                <a:cubicBezTo>
                  <a:pt x="1464" y="564"/>
                  <a:pt x="1464" y="564"/>
                  <a:pt x="1464" y="564"/>
                </a:cubicBezTo>
                <a:cubicBezTo>
                  <a:pt x="1465" y="562"/>
                  <a:pt x="1469" y="567"/>
                  <a:pt x="1469" y="563"/>
                </a:cubicBezTo>
                <a:cubicBezTo>
                  <a:pt x="1471" y="561"/>
                  <a:pt x="1471" y="561"/>
                  <a:pt x="1471" y="561"/>
                </a:cubicBezTo>
                <a:cubicBezTo>
                  <a:pt x="1472" y="562"/>
                  <a:pt x="1472" y="562"/>
                  <a:pt x="1472" y="562"/>
                </a:cubicBezTo>
                <a:cubicBezTo>
                  <a:pt x="1475" y="561"/>
                  <a:pt x="1475" y="561"/>
                  <a:pt x="1475" y="561"/>
                </a:cubicBezTo>
                <a:cubicBezTo>
                  <a:pt x="1476" y="564"/>
                  <a:pt x="1476" y="564"/>
                  <a:pt x="1476" y="564"/>
                </a:cubicBezTo>
                <a:cubicBezTo>
                  <a:pt x="1485" y="563"/>
                  <a:pt x="1485" y="563"/>
                  <a:pt x="1485" y="563"/>
                </a:cubicBezTo>
                <a:cubicBezTo>
                  <a:pt x="1488" y="559"/>
                  <a:pt x="1488" y="559"/>
                  <a:pt x="1488" y="559"/>
                </a:cubicBezTo>
                <a:cubicBezTo>
                  <a:pt x="1491" y="558"/>
                  <a:pt x="1491" y="558"/>
                  <a:pt x="1491" y="558"/>
                </a:cubicBezTo>
                <a:cubicBezTo>
                  <a:pt x="1492" y="559"/>
                  <a:pt x="1492" y="559"/>
                  <a:pt x="1492" y="559"/>
                </a:cubicBezTo>
                <a:cubicBezTo>
                  <a:pt x="1498" y="557"/>
                  <a:pt x="1498" y="557"/>
                  <a:pt x="1498" y="557"/>
                </a:cubicBezTo>
                <a:cubicBezTo>
                  <a:pt x="1499" y="556"/>
                  <a:pt x="1484" y="556"/>
                  <a:pt x="1502" y="560"/>
                </a:cubicBezTo>
                <a:cubicBezTo>
                  <a:pt x="1502" y="555"/>
                  <a:pt x="1502" y="555"/>
                  <a:pt x="1502" y="555"/>
                </a:cubicBezTo>
                <a:cubicBezTo>
                  <a:pt x="1509" y="555"/>
                  <a:pt x="1509" y="555"/>
                  <a:pt x="1509" y="555"/>
                </a:cubicBezTo>
                <a:cubicBezTo>
                  <a:pt x="1512" y="553"/>
                  <a:pt x="1512" y="553"/>
                  <a:pt x="1512" y="553"/>
                </a:cubicBezTo>
                <a:cubicBezTo>
                  <a:pt x="1513" y="554"/>
                  <a:pt x="1513" y="554"/>
                  <a:pt x="1513" y="554"/>
                </a:cubicBezTo>
                <a:cubicBezTo>
                  <a:pt x="1516" y="553"/>
                  <a:pt x="1516" y="553"/>
                  <a:pt x="1516" y="553"/>
                </a:cubicBezTo>
                <a:cubicBezTo>
                  <a:pt x="1517" y="551"/>
                  <a:pt x="1517" y="551"/>
                  <a:pt x="1517" y="551"/>
                </a:cubicBezTo>
                <a:cubicBezTo>
                  <a:pt x="1514" y="550"/>
                  <a:pt x="1514" y="550"/>
                  <a:pt x="1514" y="550"/>
                </a:cubicBezTo>
                <a:cubicBezTo>
                  <a:pt x="1512" y="552"/>
                  <a:pt x="1512" y="552"/>
                  <a:pt x="1512" y="552"/>
                </a:cubicBezTo>
                <a:cubicBezTo>
                  <a:pt x="1512" y="550"/>
                  <a:pt x="1512" y="550"/>
                  <a:pt x="1512" y="550"/>
                </a:cubicBezTo>
                <a:cubicBezTo>
                  <a:pt x="1516" y="550"/>
                  <a:pt x="1516" y="550"/>
                  <a:pt x="1516" y="550"/>
                </a:cubicBezTo>
                <a:cubicBezTo>
                  <a:pt x="1520" y="551"/>
                  <a:pt x="1520" y="551"/>
                  <a:pt x="1520" y="551"/>
                </a:cubicBezTo>
                <a:cubicBezTo>
                  <a:pt x="1522" y="548"/>
                  <a:pt x="1522" y="548"/>
                  <a:pt x="1522" y="548"/>
                </a:cubicBezTo>
                <a:cubicBezTo>
                  <a:pt x="1525" y="549"/>
                  <a:pt x="1525" y="549"/>
                  <a:pt x="1525" y="549"/>
                </a:cubicBezTo>
                <a:cubicBezTo>
                  <a:pt x="1526" y="549"/>
                  <a:pt x="1526" y="549"/>
                  <a:pt x="1526" y="549"/>
                </a:cubicBezTo>
                <a:cubicBezTo>
                  <a:pt x="1526" y="549"/>
                  <a:pt x="1515" y="552"/>
                  <a:pt x="1527" y="545"/>
                </a:cubicBezTo>
                <a:cubicBezTo>
                  <a:pt x="1527" y="545"/>
                  <a:pt x="1522" y="544"/>
                  <a:pt x="1527" y="547"/>
                </a:cubicBezTo>
                <a:cubicBezTo>
                  <a:pt x="1534" y="544"/>
                  <a:pt x="1534" y="544"/>
                  <a:pt x="1534" y="544"/>
                </a:cubicBezTo>
                <a:cubicBezTo>
                  <a:pt x="1534" y="544"/>
                  <a:pt x="1534" y="544"/>
                  <a:pt x="1534" y="544"/>
                </a:cubicBezTo>
                <a:cubicBezTo>
                  <a:pt x="1537" y="541"/>
                  <a:pt x="1537" y="541"/>
                  <a:pt x="1537" y="541"/>
                </a:cubicBezTo>
                <a:cubicBezTo>
                  <a:pt x="1538" y="542"/>
                  <a:pt x="1538" y="542"/>
                  <a:pt x="1538" y="542"/>
                </a:cubicBezTo>
                <a:cubicBezTo>
                  <a:pt x="1539" y="540"/>
                  <a:pt x="1539" y="540"/>
                  <a:pt x="1539" y="540"/>
                </a:cubicBezTo>
                <a:cubicBezTo>
                  <a:pt x="1543" y="544"/>
                  <a:pt x="1543" y="544"/>
                  <a:pt x="1543" y="544"/>
                </a:cubicBezTo>
                <a:cubicBezTo>
                  <a:pt x="1549" y="541"/>
                  <a:pt x="1549" y="541"/>
                  <a:pt x="1549" y="541"/>
                </a:cubicBezTo>
                <a:cubicBezTo>
                  <a:pt x="1549" y="539"/>
                  <a:pt x="1549" y="539"/>
                  <a:pt x="1549" y="539"/>
                </a:cubicBezTo>
                <a:cubicBezTo>
                  <a:pt x="1554" y="539"/>
                  <a:pt x="1554" y="539"/>
                  <a:pt x="1554" y="539"/>
                </a:cubicBezTo>
                <a:cubicBezTo>
                  <a:pt x="1554" y="538"/>
                  <a:pt x="1554" y="538"/>
                  <a:pt x="1554" y="538"/>
                </a:cubicBezTo>
                <a:cubicBezTo>
                  <a:pt x="1554" y="538"/>
                  <a:pt x="1556" y="537"/>
                  <a:pt x="1555" y="539"/>
                </a:cubicBezTo>
                <a:cubicBezTo>
                  <a:pt x="1558" y="536"/>
                  <a:pt x="1558" y="536"/>
                  <a:pt x="1558" y="536"/>
                </a:cubicBezTo>
                <a:cubicBezTo>
                  <a:pt x="1563" y="536"/>
                  <a:pt x="1563" y="536"/>
                  <a:pt x="1563" y="536"/>
                </a:cubicBezTo>
                <a:cubicBezTo>
                  <a:pt x="1566" y="539"/>
                  <a:pt x="1568" y="534"/>
                  <a:pt x="1569" y="535"/>
                </a:cubicBezTo>
                <a:cubicBezTo>
                  <a:pt x="1569" y="532"/>
                  <a:pt x="1572" y="537"/>
                  <a:pt x="1569" y="532"/>
                </a:cubicBezTo>
                <a:cubicBezTo>
                  <a:pt x="1572" y="532"/>
                  <a:pt x="1572" y="532"/>
                  <a:pt x="1572" y="532"/>
                </a:cubicBezTo>
                <a:cubicBezTo>
                  <a:pt x="1569" y="529"/>
                  <a:pt x="1569" y="529"/>
                  <a:pt x="1569" y="529"/>
                </a:cubicBezTo>
                <a:cubicBezTo>
                  <a:pt x="1575" y="529"/>
                  <a:pt x="1575" y="529"/>
                  <a:pt x="1575" y="529"/>
                </a:cubicBezTo>
                <a:cubicBezTo>
                  <a:pt x="1575" y="526"/>
                  <a:pt x="1575" y="526"/>
                  <a:pt x="1575" y="526"/>
                </a:cubicBezTo>
                <a:cubicBezTo>
                  <a:pt x="1576" y="526"/>
                  <a:pt x="1576" y="527"/>
                  <a:pt x="1577" y="526"/>
                </a:cubicBezTo>
                <a:cubicBezTo>
                  <a:pt x="1577" y="525"/>
                  <a:pt x="1577" y="525"/>
                  <a:pt x="1577" y="525"/>
                </a:cubicBezTo>
                <a:cubicBezTo>
                  <a:pt x="1572" y="525"/>
                  <a:pt x="1572" y="525"/>
                  <a:pt x="1572" y="525"/>
                </a:cubicBezTo>
                <a:cubicBezTo>
                  <a:pt x="1568" y="529"/>
                  <a:pt x="1568" y="529"/>
                  <a:pt x="1568" y="529"/>
                </a:cubicBezTo>
                <a:cubicBezTo>
                  <a:pt x="1568" y="531"/>
                  <a:pt x="1568" y="531"/>
                  <a:pt x="1568" y="531"/>
                </a:cubicBezTo>
                <a:cubicBezTo>
                  <a:pt x="1563" y="532"/>
                  <a:pt x="1563" y="532"/>
                  <a:pt x="1563" y="532"/>
                </a:cubicBezTo>
                <a:cubicBezTo>
                  <a:pt x="1559" y="531"/>
                  <a:pt x="1559" y="531"/>
                  <a:pt x="1559" y="531"/>
                </a:cubicBezTo>
                <a:cubicBezTo>
                  <a:pt x="1556" y="533"/>
                  <a:pt x="1556" y="533"/>
                  <a:pt x="1556" y="533"/>
                </a:cubicBezTo>
                <a:cubicBezTo>
                  <a:pt x="1557" y="533"/>
                  <a:pt x="1559" y="531"/>
                  <a:pt x="1561" y="535"/>
                </a:cubicBezTo>
                <a:cubicBezTo>
                  <a:pt x="1556" y="535"/>
                  <a:pt x="1556" y="535"/>
                  <a:pt x="1556" y="535"/>
                </a:cubicBezTo>
                <a:cubicBezTo>
                  <a:pt x="1550" y="538"/>
                  <a:pt x="1550" y="538"/>
                  <a:pt x="1550" y="538"/>
                </a:cubicBezTo>
                <a:cubicBezTo>
                  <a:pt x="1548" y="537"/>
                  <a:pt x="1548" y="537"/>
                  <a:pt x="1548" y="537"/>
                </a:cubicBezTo>
                <a:cubicBezTo>
                  <a:pt x="1548" y="540"/>
                  <a:pt x="1548" y="540"/>
                  <a:pt x="1548" y="540"/>
                </a:cubicBezTo>
                <a:cubicBezTo>
                  <a:pt x="1546" y="540"/>
                  <a:pt x="1546" y="540"/>
                  <a:pt x="1546" y="540"/>
                </a:cubicBezTo>
                <a:cubicBezTo>
                  <a:pt x="1546" y="538"/>
                  <a:pt x="1546" y="538"/>
                  <a:pt x="1546" y="538"/>
                </a:cubicBezTo>
                <a:cubicBezTo>
                  <a:pt x="1543" y="538"/>
                  <a:pt x="1543" y="538"/>
                  <a:pt x="1543" y="538"/>
                </a:cubicBezTo>
                <a:cubicBezTo>
                  <a:pt x="1544" y="534"/>
                  <a:pt x="1544" y="534"/>
                  <a:pt x="1544" y="534"/>
                </a:cubicBezTo>
                <a:cubicBezTo>
                  <a:pt x="1545" y="536"/>
                  <a:pt x="1545" y="536"/>
                  <a:pt x="1545" y="536"/>
                </a:cubicBezTo>
                <a:cubicBezTo>
                  <a:pt x="1549" y="536"/>
                  <a:pt x="1549" y="536"/>
                  <a:pt x="1549" y="536"/>
                </a:cubicBezTo>
                <a:cubicBezTo>
                  <a:pt x="1549" y="534"/>
                  <a:pt x="1549" y="534"/>
                  <a:pt x="1549" y="534"/>
                </a:cubicBezTo>
                <a:cubicBezTo>
                  <a:pt x="1545" y="534"/>
                  <a:pt x="1545" y="534"/>
                  <a:pt x="1545" y="534"/>
                </a:cubicBezTo>
                <a:cubicBezTo>
                  <a:pt x="1546" y="532"/>
                  <a:pt x="1546" y="532"/>
                  <a:pt x="1546" y="532"/>
                </a:cubicBezTo>
                <a:cubicBezTo>
                  <a:pt x="1546" y="532"/>
                  <a:pt x="1546" y="532"/>
                  <a:pt x="1546" y="532"/>
                </a:cubicBezTo>
                <a:cubicBezTo>
                  <a:pt x="1555" y="528"/>
                  <a:pt x="1555" y="528"/>
                  <a:pt x="1555" y="528"/>
                </a:cubicBezTo>
                <a:cubicBezTo>
                  <a:pt x="1556" y="529"/>
                  <a:pt x="1556" y="529"/>
                  <a:pt x="1556" y="529"/>
                </a:cubicBezTo>
                <a:cubicBezTo>
                  <a:pt x="1561" y="525"/>
                  <a:pt x="1561" y="525"/>
                  <a:pt x="1561" y="525"/>
                </a:cubicBezTo>
                <a:cubicBezTo>
                  <a:pt x="1565" y="525"/>
                  <a:pt x="1565" y="525"/>
                  <a:pt x="1565" y="525"/>
                </a:cubicBezTo>
                <a:cubicBezTo>
                  <a:pt x="1564" y="525"/>
                  <a:pt x="1564" y="525"/>
                  <a:pt x="1564" y="525"/>
                </a:cubicBezTo>
                <a:cubicBezTo>
                  <a:pt x="1567" y="526"/>
                  <a:pt x="1567" y="526"/>
                  <a:pt x="1567" y="526"/>
                </a:cubicBezTo>
                <a:cubicBezTo>
                  <a:pt x="1571" y="525"/>
                  <a:pt x="1571" y="525"/>
                  <a:pt x="1571" y="525"/>
                </a:cubicBezTo>
                <a:cubicBezTo>
                  <a:pt x="1571" y="523"/>
                  <a:pt x="1571" y="523"/>
                  <a:pt x="1571" y="523"/>
                </a:cubicBezTo>
                <a:cubicBezTo>
                  <a:pt x="1573" y="523"/>
                  <a:pt x="1573" y="523"/>
                  <a:pt x="1573" y="523"/>
                </a:cubicBezTo>
                <a:cubicBezTo>
                  <a:pt x="1575" y="522"/>
                  <a:pt x="1575" y="522"/>
                  <a:pt x="1575" y="522"/>
                </a:cubicBezTo>
                <a:cubicBezTo>
                  <a:pt x="1573" y="521"/>
                  <a:pt x="1573" y="521"/>
                  <a:pt x="1573" y="521"/>
                </a:cubicBezTo>
                <a:cubicBezTo>
                  <a:pt x="1576" y="520"/>
                  <a:pt x="1576" y="520"/>
                  <a:pt x="1576" y="520"/>
                </a:cubicBezTo>
                <a:cubicBezTo>
                  <a:pt x="1578" y="516"/>
                  <a:pt x="1578" y="516"/>
                  <a:pt x="1578" y="516"/>
                </a:cubicBezTo>
                <a:cubicBezTo>
                  <a:pt x="1582" y="516"/>
                  <a:pt x="1582" y="516"/>
                  <a:pt x="1582" y="516"/>
                </a:cubicBezTo>
                <a:cubicBezTo>
                  <a:pt x="1584" y="514"/>
                  <a:pt x="1584" y="514"/>
                  <a:pt x="1584" y="514"/>
                </a:cubicBezTo>
                <a:cubicBezTo>
                  <a:pt x="1585" y="516"/>
                  <a:pt x="1585" y="516"/>
                  <a:pt x="1585" y="516"/>
                </a:cubicBezTo>
                <a:cubicBezTo>
                  <a:pt x="1586" y="515"/>
                  <a:pt x="1586" y="515"/>
                  <a:pt x="1586" y="515"/>
                </a:cubicBezTo>
                <a:cubicBezTo>
                  <a:pt x="1585" y="520"/>
                  <a:pt x="1585" y="520"/>
                  <a:pt x="1585" y="520"/>
                </a:cubicBezTo>
                <a:cubicBezTo>
                  <a:pt x="1585" y="520"/>
                  <a:pt x="1585" y="520"/>
                  <a:pt x="1585" y="520"/>
                </a:cubicBezTo>
                <a:cubicBezTo>
                  <a:pt x="1585" y="518"/>
                  <a:pt x="1579" y="522"/>
                  <a:pt x="1583" y="517"/>
                </a:cubicBezTo>
                <a:cubicBezTo>
                  <a:pt x="1582" y="520"/>
                  <a:pt x="1582" y="520"/>
                  <a:pt x="1582" y="520"/>
                </a:cubicBezTo>
                <a:cubicBezTo>
                  <a:pt x="1577" y="521"/>
                  <a:pt x="1577" y="521"/>
                  <a:pt x="1577" y="521"/>
                </a:cubicBezTo>
                <a:cubicBezTo>
                  <a:pt x="1578" y="525"/>
                  <a:pt x="1578" y="525"/>
                  <a:pt x="1578" y="525"/>
                </a:cubicBezTo>
                <a:cubicBezTo>
                  <a:pt x="1581" y="525"/>
                  <a:pt x="1581" y="525"/>
                  <a:pt x="1581" y="525"/>
                </a:cubicBezTo>
                <a:cubicBezTo>
                  <a:pt x="1581" y="523"/>
                  <a:pt x="1583" y="527"/>
                  <a:pt x="1582" y="523"/>
                </a:cubicBezTo>
                <a:cubicBezTo>
                  <a:pt x="1583" y="525"/>
                  <a:pt x="1583" y="525"/>
                  <a:pt x="1583" y="525"/>
                </a:cubicBezTo>
                <a:cubicBezTo>
                  <a:pt x="1584" y="524"/>
                  <a:pt x="1593" y="529"/>
                  <a:pt x="1590" y="522"/>
                </a:cubicBezTo>
                <a:cubicBezTo>
                  <a:pt x="1593" y="520"/>
                  <a:pt x="1593" y="520"/>
                  <a:pt x="1593" y="520"/>
                </a:cubicBezTo>
                <a:cubicBezTo>
                  <a:pt x="1600" y="517"/>
                  <a:pt x="1600" y="517"/>
                  <a:pt x="1600" y="517"/>
                </a:cubicBezTo>
                <a:cubicBezTo>
                  <a:pt x="1599" y="515"/>
                  <a:pt x="1599" y="515"/>
                  <a:pt x="1599" y="515"/>
                </a:cubicBezTo>
                <a:cubicBezTo>
                  <a:pt x="1601" y="515"/>
                  <a:pt x="1601" y="515"/>
                  <a:pt x="1601" y="515"/>
                </a:cubicBezTo>
                <a:cubicBezTo>
                  <a:pt x="1600" y="517"/>
                  <a:pt x="1600" y="517"/>
                  <a:pt x="1600" y="517"/>
                </a:cubicBezTo>
                <a:cubicBezTo>
                  <a:pt x="1600" y="519"/>
                  <a:pt x="1600" y="519"/>
                  <a:pt x="1600" y="519"/>
                </a:cubicBezTo>
                <a:cubicBezTo>
                  <a:pt x="1594" y="522"/>
                  <a:pt x="1594" y="522"/>
                  <a:pt x="1594" y="522"/>
                </a:cubicBezTo>
                <a:cubicBezTo>
                  <a:pt x="1592" y="522"/>
                  <a:pt x="1597" y="520"/>
                  <a:pt x="1591" y="521"/>
                </a:cubicBezTo>
                <a:cubicBezTo>
                  <a:pt x="1588" y="525"/>
                  <a:pt x="1588" y="525"/>
                  <a:pt x="1588" y="525"/>
                </a:cubicBezTo>
                <a:cubicBezTo>
                  <a:pt x="1583" y="527"/>
                  <a:pt x="1619" y="508"/>
                  <a:pt x="1572" y="534"/>
                </a:cubicBezTo>
                <a:cubicBezTo>
                  <a:pt x="1563" y="539"/>
                  <a:pt x="1563" y="539"/>
                  <a:pt x="1563" y="539"/>
                </a:cubicBezTo>
                <a:cubicBezTo>
                  <a:pt x="1562" y="537"/>
                  <a:pt x="1562" y="537"/>
                  <a:pt x="1562" y="537"/>
                </a:cubicBezTo>
                <a:cubicBezTo>
                  <a:pt x="1555" y="545"/>
                  <a:pt x="1555" y="545"/>
                  <a:pt x="1555" y="545"/>
                </a:cubicBezTo>
                <a:cubicBezTo>
                  <a:pt x="1552" y="546"/>
                  <a:pt x="1552" y="546"/>
                  <a:pt x="1552" y="546"/>
                </a:cubicBezTo>
                <a:cubicBezTo>
                  <a:pt x="1552" y="545"/>
                  <a:pt x="1552" y="545"/>
                  <a:pt x="1552" y="545"/>
                </a:cubicBezTo>
                <a:cubicBezTo>
                  <a:pt x="1543" y="549"/>
                  <a:pt x="1543" y="549"/>
                  <a:pt x="1543" y="549"/>
                </a:cubicBezTo>
                <a:cubicBezTo>
                  <a:pt x="1543" y="549"/>
                  <a:pt x="1546" y="550"/>
                  <a:pt x="1542" y="550"/>
                </a:cubicBezTo>
                <a:cubicBezTo>
                  <a:pt x="1544" y="553"/>
                  <a:pt x="1550" y="546"/>
                  <a:pt x="1561" y="547"/>
                </a:cubicBezTo>
                <a:cubicBezTo>
                  <a:pt x="1559" y="547"/>
                  <a:pt x="1559" y="545"/>
                  <a:pt x="1561" y="545"/>
                </a:cubicBezTo>
                <a:cubicBezTo>
                  <a:pt x="1561" y="546"/>
                  <a:pt x="1561" y="546"/>
                  <a:pt x="1561" y="546"/>
                </a:cubicBezTo>
                <a:cubicBezTo>
                  <a:pt x="1557" y="546"/>
                  <a:pt x="1564" y="551"/>
                  <a:pt x="1564" y="543"/>
                </a:cubicBezTo>
                <a:cubicBezTo>
                  <a:pt x="1564" y="544"/>
                  <a:pt x="1564" y="544"/>
                  <a:pt x="1564" y="544"/>
                </a:cubicBezTo>
                <a:cubicBezTo>
                  <a:pt x="1566" y="543"/>
                  <a:pt x="1566" y="543"/>
                  <a:pt x="1566" y="543"/>
                </a:cubicBezTo>
                <a:cubicBezTo>
                  <a:pt x="1572" y="542"/>
                  <a:pt x="1572" y="542"/>
                  <a:pt x="1572" y="542"/>
                </a:cubicBezTo>
                <a:cubicBezTo>
                  <a:pt x="1569" y="544"/>
                  <a:pt x="1569" y="544"/>
                  <a:pt x="1569" y="544"/>
                </a:cubicBezTo>
                <a:cubicBezTo>
                  <a:pt x="1577" y="546"/>
                  <a:pt x="1577" y="546"/>
                  <a:pt x="1577" y="546"/>
                </a:cubicBezTo>
                <a:cubicBezTo>
                  <a:pt x="1578" y="545"/>
                  <a:pt x="1578" y="545"/>
                  <a:pt x="1578" y="545"/>
                </a:cubicBezTo>
                <a:cubicBezTo>
                  <a:pt x="1578" y="547"/>
                  <a:pt x="1578" y="547"/>
                  <a:pt x="1578" y="547"/>
                </a:cubicBezTo>
                <a:cubicBezTo>
                  <a:pt x="1579" y="547"/>
                  <a:pt x="1580" y="549"/>
                  <a:pt x="1581" y="547"/>
                </a:cubicBezTo>
                <a:cubicBezTo>
                  <a:pt x="1581" y="545"/>
                  <a:pt x="1581" y="545"/>
                  <a:pt x="1581" y="545"/>
                </a:cubicBezTo>
                <a:cubicBezTo>
                  <a:pt x="1584" y="543"/>
                  <a:pt x="1584" y="543"/>
                  <a:pt x="1584" y="543"/>
                </a:cubicBezTo>
                <a:cubicBezTo>
                  <a:pt x="1583" y="546"/>
                  <a:pt x="1583" y="546"/>
                  <a:pt x="1583" y="546"/>
                </a:cubicBezTo>
                <a:cubicBezTo>
                  <a:pt x="1588" y="546"/>
                  <a:pt x="1588" y="546"/>
                  <a:pt x="1588" y="546"/>
                </a:cubicBezTo>
                <a:cubicBezTo>
                  <a:pt x="1590" y="543"/>
                  <a:pt x="1590" y="543"/>
                  <a:pt x="1590" y="543"/>
                </a:cubicBezTo>
                <a:cubicBezTo>
                  <a:pt x="1591" y="543"/>
                  <a:pt x="1592" y="543"/>
                  <a:pt x="1593" y="543"/>
                </a:cubicBezTo>
                <a:cubicBezTo>
                  <a:pt x="1589" y="542"/>
                  <a:pt x="1589" y="542"/>
                  <a:pt x="1589" y="542"/>
                </a:cubicBezTo>
                <a:cubicBezTo>
                  <a:pt x="1588" y="542"/>
                  <a:pt x="1588" y="542"/>
                  <a:pt x="1588" y="542"/>
                </a:cubicBezTo>
                <a:cubicBezTo>
                  <a:pt x="1589" y="541"/>
                  <a:pt x="1589" y="541"/>
                  <a:pt x="1589" y="541"/>
                </a:cubicBezTo>
                <a:cubicBezTo>
                  <a:pt x="1587" y="540"/>
                  <a:pt x="1587" y="540"/>
                  <a:pt x="1587" y="540"/>
                </a:cubicBezTo>
                <a:cubicBezTo>
                  <a:pt x="1587" y="536"/>
                  <a:pt x="1587" y="536"/>
                  <a:pt x="1587" y="536"/>
                </a:cubicBezTo>
                <a:cubicBezTo>
                  <a:pt x="1590" y="537"/>
                  <a:pt x="1590" y="537"/>
                  <a:pt x="1590" y="537"/>
                </a:cubicBezTo>
                <a:cubicBezTo>
                  <a:pt x="1590" y="540"/>
                  <a:pt x="1590" y="540"/>
                  <a:pt x="1590" y="540"/>
                </a:cubicBezTo>
                <a:cubicBezTo>
                  <a:pt x="1594" y="539"/>
                  <a:pt x="1594" y="539"/>
                  <a:pt x="1594" y="539"/>
                </a:cubicBezTo>
                <a:cubicBezTo>
                  <a:pt x="1594" y="535"/>
                  <a:pt x="1594" y="535"/>
                  <a:pt x="1594" y="535"/>
                </a:cubicBezTo>
                <a:cubicBezTo>
                  <a:pt x="1597" y="535"/>
                  <a:pt x="1598" y="532"/>
                  <a:pt x="1601" y="535"/>
                </a:cubicBezTo>
                <a:cubicBezTo>
                  <a:pt x="1603" y="535"/>
                  <a:pt x="1604" y="531"/>
                  <a:pt x="1605" y="535"/>
                </a:cubicBezTo>
                <a:cubicBezTo>
                  <a:pt x="1603" y="538"/>
                  <a:pt x="1603" y="538"/>
                  <a:pt x="1603" y="538"/>
                </a:cubicBezTo>
                <a:cubicBezTo>
                  <a:pt x="1605" y="539"/>
                  <a:pt x="1605" y="539"/>
                  <a:pt x="1605" y="539"/>
                </a:cubicBezTo>
                <a:cubicBezTo>
                  <a:pt x="1614" y="535"/>
                  <a:pt x="1614" y="535"/>
                  <a:pt x="1614" y="535"/>
                </a:cubicBezTo>
                <a:cubicBezTo>
                  <a:pt x="1614" y="533"/>
                  <a:pt x="1614" y="533"/>
                  <a:pt x="1614" y="533"/>
                </a:cubicBezTo>
                <a:cubicBezTo>
                  <a:pt x="1623" y="531"/>
                  <a:pt x="1623" y="531"/>
                  <a:pt x="1623" y="531"/>
                </a:cubicBezTo>
                <a:cubicBezTo>
                  <a:pt x="1631" y="527"/>
                  <a:pt x="1631" y="527"/>
                  <a:pt x="1631" y="527"/>
                </a:cubicBezTo>
                <a:cubicBezTo>
                  <a:pt x="1636" y="527"/>
                  <a:pt x="1636" y="527"/>
                  <a:pt x="1636" y="527"/>
                </a:cubicBezTo>
                <a:cubicBezTo>
                  <a:pt x="1636" y="524"/>
                  <a:pt x="1636" y="524"/>
                  <a:pt x="1636" y="524"/>
                </a:cubicBezTo>
                <a:cubicBezTo>
                  <a:pt x="1640" y="524"/>
                  <a:pt x="1640" y="524"/>
                  <a:pt x="1640" y="524"/>
                </a:cubicBezTo>
                <a:cubicBezTo>
                  <a:pt x="1640" y="523"/>
                  <a:pt x="1639" y="523"/>
                  <a:pt x="1640" y="522"/>
                </a:cubicBezTo>
                <a:cubicBezTo>
                  <a:pt x="1641" y="524"/>
                  <a:pt x="1641" y="524"/>
                  <a:pt x="1641" y="524"/>
                </a:cubicBezTo>
                <a:cubicBezTo>
                  <a:pt x="1642" y="522"/>
                  <a:pt x="1644" y="524"/>
                  <a:pt x="1646" y="523"/>
                </a:cubicBezTo>
                <a:cubicBezTo>
                  <a:pt x="1647" y="524"/>
                  <a:pt x="1647" y="524"/>
                  <a:pt x="1647" y="524"/>
                </a:cubicBezTo>
                <a:cubicBezTo>
                  <a:pt x="1643" y="525"/>
                  <a:pt x="1643" y="525"/>
                  <a:pt x="1643" y="525"/>
                </a:cubicBezTo>
                <a:cubicBezTo>
                  <a:pt x="1647" y="522"/>
                  <a:pt x="1640" y="522"/>
                  <a:pt x="1636" y="528"/>
                </a:cubicBezTo>
                <a:cubicBezTo>
                  <a:pt x="1634" y="528"/>
                  <a:pt x="1631" y="528"/>
                  <a:pt x="1631" y="530"/>
                </a:cubicBezTo>
                <a:cubicBezTo>
                  <a:pt x="1631" y="531"/>
                  <a:pt x="1631" y="531"/>
                  <a:pt x="1631" y="531"/>
                </a:cubicBezTo>
                <a:cubicBezTo>
                  <a:pt x="1635" y="532"/>
                  <a:pt x="1635" y="532"/>
                  <a:pt x="1635" y="532"/>
                </a:cubicBezTo>
                <a:cubicBezTo>
                  <a:pt x="1639" y="531"/>
                  <a:pt x="1639" y="531"/>
                  <a:pt x="1639" y="531"/>
                </a:cubicBezTo>
                <a:cubicBezTo>
                  <a:pt x="1640" y="528"/>
                  <a:pt x="1640" y="528"/>
                  <a:pt x="1640" y="528"/>
                </a:cubicBezTo>
                <a:cubicBezTo>
                  <a:pt x="1644" y="528"/>
                  <a:pt x="1644" y="528"/>
                  <a:pt x="1644" y="528"/>
                </a:cubicBezTo>
                <a:cubicBezTo>
                  <a:pt x="1645" y="528"/>
                  <a:pt x="1640" y="528"/>
                  <a:pt x="1646" y="527"/>
                </a:cubicBezTo>
                <a:cubicBezTo>
                  <a:pt x="1640" y="532"/>
                  <a:pt x="1640" y="532"/>
                  <a:pt x="1640" y="532"/>
                </a:cubicBezTo>
                <a:cubicBezTo>
                  <a:pt x="1649" y="529"/>
                  <a:pt x="1649" y="529"/>
                  <a:pt x="1649" y="529"/>
                </a:cubicBezTo>
                <a:cubicBezTo>
                  <a:pt x="1650" y="529"/>
                  <a:pt x="1642" y="531"/>
                  <a:pt x="1653" y="529"/>
                </a:cubicBezTo>
                <a:cubicBezTo>
                  <a:pt x="1654" y="525"/>
                  <a:pt x="1632" y="538"/>
                  <a:pt x="1660" y="522"/>
                </a:cubicBezTo>
                <a:cubicBezTo>
                  <a:pt x="1661" y="522"/>
                  <a:pt x="1661" y="522"/>
                  <a:pt x="1661" y="522"/>
                </a:cubicBezTo>
                <a:cubicBezTo>
                  <a:pt x="1664" y="520"/>
                  <a:pt x="1664" y="520"/>
                  <a:pt x="1664" y="520"/>
                </a:cubicBezTo>
                <a:cubicBezTo>
                  <a:pt x="1660" y="517"/>
                  <a:pt x="1660" y="517"/>
                  <a:pt x="1660" y="517"/>
                </a:cubicBezTo>
                <a:cubicBezTo>
                  <a:pt x="1657" y="516"/>
                  <a:pt x="1659" y="522"/>
                  <a:pt x="1655" y="517"/>
                </a:cubicBezTo>
                <a:cubicBezTo>
                  <a:pt x="1654" y="518"/>
                  <a:pt x="1654" y="518"/>
                  <a:pt x="1654" y="518"/>
                </a:cubicBezTo>
                <a:cubicBezTo>
                  <a:pt x="1653" y="517"/>
                  <a:pt x="1653" y="517"/>
                  <a:pt x="1653" y="517"/>
                </a:cubicBezTo>
                <a:cubicBezTo>
                  <a:pt x="1655" y="515"/>
                  <a:pt x="1655" y="515"/>
                  <a:pt x="1655" y="515"/>
                </a:cubicBezTo>
                <a:cubicBezTo>
                  <a:pt x="1655" y="514"/>
                  <a:pt x="1655" y="514"/>
                  <a:pt x="1655" y="514"/>
                </a:cubicBezTo>
                <a:cubicBezTo>
                  <a:pt x="1657" y="511"/>
                  <a:pt x="1657" y="511"/>
                  <a:pt x="1657" y="511"/>
                </a:cubicBezTo>
                <a:cubicBezTo>
                  <a:pt x="1659" y="512"/>
                  <a:pt x="1659" y="512"/>
                  <a:pt x="1659" y="512"/>
                </a:cubicBezTo>
                <a:cubicBezTo>
                  <a:pt x="1659" y="513"/>
                  <a:pt x="1654" y="509"/>
                  <a:pt x="1658" y="515"/>
                </a:cubicBezTo>
                <a:cubicBezTo>
                  <a:pt x="1660" y="513"/>
                  <a:pt x="1660" y="513"/>
                  <a:pt x="1660" y="513"/>
                </a:cubicBezTo>
                <a:cubicBezTo>
                  <a:pt x="1660" y="515"/>
                  <a:pt x="1660" y="515"/>
                  <a:pt x="1660" y="515"/>
                </a:cubicBezTo>
                <a:cubicBezTo>
                  <a:pt x="1664" y="516"/>
                  <a:pt x="1664" y="516"/>
                  <a:pt x="1664" y="516"/>
                </a:cubicBezTo>
                <a:cubicBezTo>
                  <a:pt x="1667" y="515"/>
                  <a:pt x="1667" y="515"/>
                  <a:pt x="1667" y="515"/>
                </a:cubicBezTo>
                <a:cubicBezTo>
                  <a:pt x="1668" y="517"/>
                  <a:pt x="1668" y="517"/>
                  <a:pt x="1668" y="517"/>
                </a:cubicBezTo>
                <a:cubicBezTo>
                  <a:pt x="1673" y="514"/>
                  <a:pt x="1673" y="514"/>
                  <a:pt x="1673" y="514"/>
                </a:cubicBezTo>
                <a:cubicBezTo>
                  <a:pt x="1672" y="511"/>
                  <a:pt x="1672" y="511"/>
                  <a:pt x="1672" y="511"/>
                </a:cubicBezTo>
                <a:cubicBezTo>
                  <a:pt x="1674" y="509"/>
                  <a:pt x="1674" y="509"/>
                  <a:pt x="1674" y="509"/>
                </a:cubicBezTo>
                <a:cubicBezTo>
                  <a:pt x="1677" y="510"/>
                  <a:pt x="1677" y="510"/>
                  <a:pt x="1677" y="510"/>
                </a:cubicBezTo>
                <a:cubicBezTo>
                  <a:pt x="1679" y="507"/>
                  <a:pt x="1679" y="507"/>
                  <a:pt x="1679" y="507"/>
                </a:cubicBezTo>
                <a:cubicBezTo>
                  <a:pt x="1681" y="507"/>
                  <a:pt x="1681" y="507"/>
                  <a:pt x="1681" y="507"/>
                </a:cubicBezTo>
                <a:cubicBezTo>
                  <a:pt x="1681" y="512"/>
                  <a:pt x="1681" y="512"/>
                  <a:pt x="1681" y="512"/>
                </a:cubicBezTo>
                <a:cubicBezTo>
                  <a:pt x="1678" y="513"/>
                  <a:pt x="1678" y="513"/>
                  <a:pt x="1678" y="513"/>
                </a:cubicBezTo>
                <a:cubicBezTo>
                  <a:pt x="1679" y="514"/>
                  <a:pt x="1679" y="514"/>
                  <a:pt x="1679" y="514"/>
                </a:cubicBezTo>
                <a:cubicBezTo>
                  <a:pt x="1677" y="516"/>
                  <a:pt x="1677" y="516"/>
                  <a:pt x="1677" y="516"/>
                </a:cubicBezTo>
                <a:cubicBezTo>
                  <a:pt x="1678" y="519"/>
                  <a:pt x="1678" y="519"/>
                  <a:pt x="1678" y="519"/>
                </a:cubicBezTo>
                <a:cubicBezTo>
                  <a:pt x="1673" y="519"/>
                  <a:pt x="1673" y="519"/>
                  <a:pt x="1673" y="519"/>
                </a:cubicBezTo>
                <a:cubicBezTo>
                  <a:pt x="1672" y="519"/>
                  <a:pt x="1672" y="520"/>
                  <a:pt x="1675" y="521"/>
                </a:cubicBezTo>
                <a:cubicBezTo>
                  <a:pt x="1668" y="520"/>
                  <a:pt x="1668" y="520"/>
                  <a:pt x="1668" y="520"/>
                </a:cubicBezTo>
                <a:cubicBezTo>
                  <a:pt x="1670" y="522"/>
                  <a:pt x="1670" y="522"/>
                  <a:pt x="1670" y="522"/>
                </a:cubicBezTo>
                <a:cubicBezTo>
                  <a:pt x="1668" y="520"/>
                  <a:pt x="1666" y="527"/>
                  <a:pt x="1665" y="521"/>
                </a:cubicBezTo>
                <a:cubicBezTo>
                  <a:pt x="1657" y="528"/>
                  <a:pt x="1657" y="528"/>
                  <a:pt x="1657" y="528"/>
                </a:cubicBezTo>
                <a:cubicBezTo>
                  <a:pt x="1659" y="529"/>
                  <a:pt x="1659" y="529"/>
                  <a:pt x="1659" y="529"/>
                </a:cubicBezTo>
                <a:cubicBezTo>
                  <a:pt x="1667" y="527"/>
                  <a:pt x="1667" y="527"/>
                  <a:pt x="1667" y="527"/>
                </a:cubicBezTo>
                <a:cubicBezTo>
                  <a:pt x="1672" y="529"/>
                  <a:pt x="1672" y="529"/>
                  <a:pt x="1672" y="529"/>
                </a:cubicBezTo>
                <a:cubicBezTo>
                  <a:pt x="1679" y="527"/>
                  <a:pt x="1679" y="527"/>
                  <a:pt x="1679" y="527"/>
                </a:cubicBezTo>
                <a:cubicBezTo>
                  <a:pt x="1716" y="525"/>
                  <a:pt x="1716" y="525"/>
                  <a:pt x="1716" y="525"/>
                </a:cubicBezTo>
                <a:cubicBezTo>
                  <a:pt x="1721" y="525"/>
                  <a:pt x="1721" y="525"/>
                  <a:pt x="1721" y="525"/>
                </a:cubicBezTo>
                <a:cubicBezTo>
                  <a:pt x="1722" y="526"/>
                  <a:pt x="1722" y="526"/>
                  <a:pt x="1722" y="526"/>
                </a:cubicBezTo>
                <a:cubicBezTo>
                  <a:pt x="1714" y="528"/>
                  <a:pt x="1714" y="528"/>
                  <a:pt x="1714" y="528"/>
                </a:cubicBezTo>
                <a:cubicBezTo>
                  <a:pt x="1752" y="530"/>
                  <a:pt x="1752" y="530"/>
                  <a:pt x="1752" y="530"/>
                </a:cubicBezTo>
                <a:cubicBezTo>
                  <a:pt x="1771" y="528"/>
                  <a:pt x="1771" y="528"/>
                  <a:pt x="1771" y="528"/>
                </a:cubicBezTo>
                <a:cubicBezTo>
                  <a:pt x="1770" y="529"/>
                  <a:pt x="1770" y="529"/>
                  <a:pt x="1770" y="529"/>
                </a:cubicBezTo>
                <a:cubicBezTo>
                  <a:pt x="1771" y="531"/>
                  <a:pt x="1771" y="531"/>
                  <a:pt x="1771" y="531"/>
                </a:cubicBezTo>
                <a:cubicBezTo>
                  <a:pt x="1756" y="532"/>
                  <a:pt x="1756" y="532"/>
                  <a:pt x="1756" y="532"/>
                </a:cubicBezTo>
                <a:cubicBezTo>
                  <a:pt x="1757" y="536"/>
                  <a:pt x="1757" y="536"/>
                  <a:pt x="1757" y="536"/>
                </a:cubicBezTo>
                <a:cubicBezTo>
                  <a:pt x="1757" y="539"/>
                  <a:pt x="1757" y="539"/>
                  <a:pt x="1757" y="539"/>
                </a:cubicBezTo>
                <a:cubicBezTo>
                  <a:pt x="1756" y="539"/>
                  <a:pt x="1756" y="539"/>
                  <a:pt x="1756" y="539"/>
                </a:cubicBezTo>
                <a:cubicBezTo>
                  <a:pt x="1755" y="540"/>
                  <a:pt x="1755" y="540"/>
                  <a:pt x="1755" y="540"/>
                </a:cubicBezTo>
                <a:cubicBezTo>
                  <a:pt x="1757" y="541"/>
                  <a:pt x="1757" y="541"/>
                  <a:pt x="1757" y="541"/>
                </a:cubicBezTo>
                <a:cubicBezTo>
                  <a:pt x="1753" y="542"/>
                  <a:pt x="1753" y="542"/>
                  <a:pt x="1753" y="542"/>
                </a:cubicBezTo>
                <a:cubicBezTo>
                  <a:pt x="1751" y="540"/>
                  <a:pt x="1751" y="540"/>
                  <a:pt x="1751" y="540"/>
                </a:cubicBezTo>
                <a:cubicBezTo>
                  <a:pt x="1749" y="542"/>
                  <a:pt x="1749" y="542"/>
                  <a:pt x="1749" y="542"/>
                </a:cubicBezTo>
                <a:cubicBezTo>
                  <a:pt x="1744" y="542"/>
                  <a:pt x="1744" y="542"/>
                  <a:pt x="1744" y="542"/>
                </a:cubicBezTo>
                <a:cubicBezTo>
                  <a:pt x="1741" y="544"/>
                  <a:pt x="1741" y="544"/>
                  <a:pt x="1741" y="544"/>
                </a:cubicBezTo>
                <a:cubicBezTo>
                  <a:pt x="1742" y="543"/>
                  <a:pt x="1742" y="543"/>
                  <a:pt x="1742" y="543"/>
                </a:cubicBezTo>
                <a:cubicBezTo>
                  <a:pt x="1735" y="544"/>
                  <a:pt x="1735" y="544"/>
                  <a:pt x="1735" y="544"/>
                </a:cubicBezTo>
                <a:cubicBezTo>
                  <a:pt x="1732" y="546"/>
                  <a:pt x="1754" y="540"/>
                  <a:pt x="1728" y="547"/>
                </a:cubicBezTo>
                <a:cubicBezTo>
                  <a:pt x="1726" y="546"/>
                  <a:pt x="1726" y="546"/>
                  <a:pt x="1726" y="546"/>
                </a:cubicBezTo>
                <a:cubicBezTo>
                  <a:pt x="1725" y="546"/>
                  <a:pt x="1729" y="549"/>
                  <a:pt x="1724" y="547"/>
                </a:cubicBezTo>
                <a:cubicBezTo>
                  <a:pt x="1724" y="549"/>
                  <a:pt x="1724" y="549"/>
                  <a:pt x="1724" y="549"/>
                </a:cubicBezTo>
                <a:cubicBezTo>
                  <a:pt x="1721" y="550"/>
                  <a:pt x="1721" y="550"/>
                  <a:pt x="1721" y="550"/>
                </a:cubicBezTo>
                <a:cubicBezTo>
                  <a:pt x="1710" y="552"/>
                  <a:pt x="1710" y="552"/>
                  <a:pt x="1710" y="552"/>
                </a:cubicBezTo>
                <a:cubicBezTo>
                  <a:pt x="1706" y="554"/>
                  <a:pt x="1706" y="554"/>
                  <a:pt x="1706" y="554"/>
                </a:cubicBezTo>
                <a:cubicBezTo>
                  <a:pt x="1704" y="553"/>
                  <a:pt x="1704" y="553"/>
                  <a:pt x="1704" y="553"/>
                </a:cubicBezTo>
                <a:cubicBezTo>
                  <a:pt x="1700" y="553"/>
                  <a:pt x="1700" y="553"/>
                  <a:pt x="1700" y="553"/>
                </a:cubicBezTo>
                <a:cubicBezTo>
                  <a:pt x="1700" y="551"/>
                  <a:pt x="1697" y="554"/>
                  <a:pt x="1698" y="551"/>
                </a:cubicBezTo>
                <a:cubicBezTo>
                  <a:pt x="1695" y="555"/>
                  <a:pt x="1695" y="555"/>
                  <a:pt x="1695" y="555"/>
                </a:cubicBezTo>
                <a:cubicBezTo>
                  <a:pt x="1691" y="558"/>
                  <a:pt x="1691" y="558"/>
                  <a:pt x="1691" y="558"/>
                </a:cubicBezTo>
                <a:cubicBezTo>
                  <a:pt x="1691" y="557"/>
                  <a:pt x="1691" y="557"/>
                  <a:pt x="1691" y="557"/>
                </a:cubicBezTo>
                <a:cubicBezTo>
                  <a:pt x="1684" y="560"/>
                  <a:pt x="1684" y="560"/>
                  <a:pt x="1684" y="560"/>
                </a:cubicBezTo>
                <a:cubicBezTo>
                  <a:pt x="1683" y="561"/>
                  <a:pt x="1683" y="561"/>
                  <a:pt x="1683" y="561"/>
                </a:cubicBezTo>
                <a:cubicBezTo>
                  <a:pt x="1686" y="563"/>
                  <a:pt x="1686" y="563"/>
                  <a:pt x="1686" y="563"/>
                </a:cubicBezTo>
                <a:cubicBezTo>
                  <a:pt x="1708" y="558"/>
                  <a:pt x="1708" y="558"/>
                  <a:pt x="1708" y="558"/>
                </a:cubicBezTo>
                <a:cubicBezTo>
                  <a:pt x="1716" y="556"/>
                  <a:pt x="1716" y="556"/>
                  <a:pt x="1716" y="556"/>
                </a:cubicBezTo>
                <a:cubicBezTo>
                  <a:pt x="1730" y="557"/>
                  <a:pt x="1730" y="557"/>
                  <a:pt x="1730" y="557"/>
                </a:cubicBezTo>
                <a:cubicBezTo>
                  <a:pt x="1732" y="556"/>
                  <a:pt x="1732" y="556"/>
                  <a:pt x="1732" y="556"/>
                </a:cubicBezTo>
                <a:cubicBezTo>
                  <a:pt x="1736" y="557"/>
                  <a:pt x="1736" y="557"/>
                  <a:pt x="1736" y="557"/>
                </a:cubicBezTo>
                <a:cubicBezTo>
                  <a:pt x="1736" y="560"/>
                  <a:pt x="1736" y="560"/>
                  <a:pt x="1736" y="560"/>
                </a:cubicBezTo>
                <a:cubicBezTo>
                  <a:pt x="1732" y="562"/>
                  <a:pt x="1732" y="562"/>
                  <a:pt x="1732" y="562"/>
                </a:cubicBezTo>
                <a:cubicBezTo>
                  <a:pt x="1725" y="562"/>
                  <a:pt x="1725" y="562"/>
                  <a:pt x="1725" y="562"/>
                </a:cubicBezTo>
                <a:cubicBezTo>
                  <a:pt x="1724" y="561"/>
                  <a:pt x="1724" y="561"/>
                  <a:pt x="1724" y="561"/>
                </a:cubicBezTo>
                <a:cubicBezTo>
                  <a:pt x="1714" y="564"/>
                  <a:pt x="1714" y="564"/>
                  <a:pt x="1714" y="564"/>
                </a:cubicBezTo>
                <a:cubicBezTo>
                  <a:pt x="1708" y="563"/>
                  <a:pt x="1708" y="563"/>
                  <a:pt x="1708" y="563"/>
                </a:cubicBezTo>
                <a:cubicBezTo>
                  <a:pt x="1700" y="564"/>
                  <a:pt x="1700" y="564"/>
                  <a:pt x="1700" y="564"/>
                </a:cubicBezTo>
                <a:cubicBezTo>
                  <a:pt x="1701" y="564"/>
                  <a:pt x="1701" y="564"/>
                  <a:pt x="1701" y="564"/>
                </a:cubicBezTo>
                <a:cubicBezTo>
                  <a:pt x="1698" y="568"/>
                  <a:pt x="1698" y="568"/>
                  <a:pt x="1698" y="568"/>
                </a:cubicBezTo>
                <a:cubicBezTo>
                  <a:pt x="1697" y="566"/>
                  <a:pt x="1697" y="566"/>
                  <a:pt x="1697" y="566"/>
                </a:cubicBezTo>
                <a:cubicBezTo>
                  <a:pt x="1694" y="567"/>
                  <a:pt x="1694" y="567"/>
                  <a:pt x="1694" y="567"/>
                </a:cubicBezTo>
                <a:cubicBezTo>
                  <a:pt x="1695" y="568"/>
                  <a:pt x="1693" y="566"/>
                  <a:pt x="1693" y="569"/>
                </a:cubicBezTo>
                <a:cubicBezTo>
                  <a:pt x="1709" y="567"/>
                  <a:pt x="1709" y="567"/>
                  <a:pt x="1709" y="567"/>
                </a:cubicBezTo>
                <a:cubicBezTo>
                  <a:pt x="1708" y="568"/>
                  <a:pt x="1708" y="568"/>
                  <a:pt x="1708" y="568"/>
                </a:cubicBezTo>
                <a:cubicBezTo>
                  <a:pt x="1709" y="569"/>
                  <a:pt x="1709" y="569"/>
                  <a:pt x="1709" y="569"/>
                </a:cubicBezTo>
                <a:cubicBezTo>
                  <a:pt x="1706" y="568"/>
                  <a:pt x="1706" y="568"/>
                  <a:pt x="1706" y="568"/>
                </a:cubicBezTo>
                <a:cubicBezTo>
                  <a:pt x="1704" y="571"/>
                  <a:pt x="1704" y="571"/>
                  <a:pt x="1704" y="571"/>
                </a:cubicBezTo>
                <a:cubicBezTo>
                  <a:pt x="1707" y="576"/>
                  <a:pt x="1707" y="576"/>
                  <a:pt x="1707" y="576"/>
                </a:cubicBezTo>
                <a:cubicBezTo>
                  <a:pt x="1714" y="575"/>
                  <a:pt x="1714" y="575"/>
                  <a:pt x="1714" y="575"/>
                </a:cubicBezTo>
                <a:cubicBezTo>
                  <a:pt x="1715" y="573"/>
                  <a:pt x="1715" y="573"/>
                  <a:pt x="1715" y="573"/>
                </a:cubicBezTo>
                <a:cubicBezTo>
                  <a:pt x="1720" y="573"/>
                  <a:pt x="1720" y="573"/>
                  <a:pt x="1720" y="573"/>
                </a:cubicBezTo>
                <a:cubicBezTo>
                  <a:pt x="1720" y="572"/>
                  <a:pt x="1720" y="572"/>
                  <a:pt x="1720" y="572"/>
                </a:cubicBezTo>
                <a:cubicBezTo>
                  <a:pt x="1720" y="574"/>
                  <a:pt x="1720" y="574"/>
                  <a:pt x="1720" y="574"/>
                </a:cubicBezTo>
                <a:cubicBezTo>
                  <a:pt x="1724" y="574"/>
                  <a:pt x="1724" y="574"/>
                  <a:pt x="1724" y="574"/>
                </a:cubicBezTo>
                <a:cubicBezTo>
                  <a:pt x="1724" y="575"/>
                  <a:pt x="1724" y="575"/>
                  <a:pt x="1724" y="575"/>
                </a:cubicBezTo>
                <a:cubicBezTo>
                  <a:pt x="1710" y="578"/>
                  <a:pt x="1710" y="578"/>
                  <a:pt x="1710" y="578"/>
                </a:cubicBezTo>
                <a:cubicBezTo>
                  <a:pt x="1710" y="579"/>
                  <a:pt x="1719" y="574"/>
                  <a:pt x="1707" y="580"/>
                </a:cubicBezTo>
                <a:cubicBezTo>
                  <a:pt x="1702" y="580"/>
                  <a:pt x="1702" y="580"/>
                  <a:pt x="1702" y="580"/>
                </a:cubicBezTo>
                <a:cubicBezTo>
                  <a:pt x="1701" y="577"/>
                  <a:pt x="1701" y="577"/>
                  <a:pt x="1701" y="577"/>
                </a:cubicBezTo>
                <a:cubicBezTo>
                  <a:pt x="1693" y="581"/>
                  <a:pt x="1693" y="581"/>
                  <a:pt x="1693" y="581"/>
                </a:cubicBezTo>
                <a:cubicBezTo>
                  <a:pt x="1687" y="581"/>
                  <a:pt x="1687" y="581"/>
                  <a:pt x="1687" y="581"/>
                </a:cubicBezTo>
                <a:cubicBezTo>
                  <a:pt x="1679" y="585"/>
                  <a:pt x="1679" y="585"/>
                  <a:pt x="1679" y="585"/>
                </a:cubicBezTo>
                <a:cubicBezTo>
                  <a:pt x="1678" y="586"/>
                  <a:pt x="1678" y="586"/>
                  <a:pt x="1678" y="586"/>
                </a:cubicBezTo>
                <a:cubicBezTo>
                  <a:pt x="1680" y="584"/>
                  <a:pt x="1680" y="584"/>
                  <a:pt x="1680" y="584"/>
                </a:cubicBezTo>
                <a:cubicBezTo>
                  <a:pt x="1677" y="579"/>
                  <a:pt x="1677" y="579"/>
                  <a:pt x="1677" y="579"/>
                </a:cubicBezTo>
                <a:cubicBezTo>
                  <a:pt x="1682" y="579"/>
                  <a:pt x="1682" y="579"/>
                  <a:pt x="1682" y="579"/>
                </a:cubicBezTo>
                <a:cubicBezTo>
                  <a:pt x="1679" y="577"/>
                  <a:pt x="1679" y="577"/>
                  <a:pt x="1679" y="577"/>
                </a:cubicBezTo>
                <a:cubicBezTo>
                  <a:pt x="1672" y="578"/>
                  <a:pt x="1672" y="578"/>
                  <a:pt x="1672" y="578"/>
                </a:cubicBezTo>
                <a:cubicBezTo>
                  <a:pt x="1669" y="574"/>
                  <a:pt x="1669" y="574"/>
                  <a:pt x="1669" y="574"/>
                </a:cubicBezTo>
                <a:cubicBezTo>
                  <a:pt x="1667" y="579"/>
                  <a:pt x="1667" y="579"/>
                  <a:pt x="1667" y="579"/>
                </a:cubicBezTo>
                <a:cubicBezTo>
                  <a:pt x="1656" y="581"/>
                  <a:pt x="1656" y="581"/>
                  <a:pt x="1656" y="581"/>
                </a:cubicBezTo>
                <a:cubicBezTo>
                  <a:pt x="1655" y="581"/>
                  <a:pt x="1654" y="581"/>
                  <a:pt x="1653" y="582"/>
                </a:cubicBezTo>
                <a:cubicBezTo>
                  <a:pt x="1646" y="583"/>
                  <a:pt x="1646" y="583"/>
                  <a:pt x="1646" y="583"/>
                </a:cubicBezTo>
                <a:cubicBezTo>
                  <a:pt x="1641" y="583"/>
                  <a:pt x="1641" y="583"/>
                  <a:pt x="1641" y="583"/>
                </a:cubicBezTo>
                <a:cubicBezTo>
                  <a:pt x="1641" y="583"/>
                  <a:pt x="1639" y="585"/>
                  <a:pt x="1641" y="581"/>
                </a:cubicBezTo>
                <a:cubicBezTo>
                  <a:pt x="1633" y="585"/>
                  <a:pt x="1633" y="585"/>
                  <a:pt x="1633" y="585"/>
                </a:cubicBezTo>
                <a:cubicBezTo>
                  <a:pt x="1631" y="583"/>
                  <a:pt x="1631" y="583"/>
                  <a:pt x="1631" y="583"/>
                </a:cubicBezTo>
                <a:cubicBezTo>
                  <a:pt x="1628" y="587"/>
                  <a:pt x="1628" y="587"/>
                  <a:pt x="1628" y="587"/>
                </a:cubicBezTo>
                <a:cubicBezTo>
                  <a:pt x="1627" y="586"/>
                  <a:pt x="1627" y="586"/>
                  <a:pt x="1627" y="586"/>
                </a:cubicBezTo>
                <a:cubicBezTo>
                  <a:pt x="1626" y="591"/>
                  <a:pt x="1627" y="583"/>
                  <a:pt x="1622" y="587"/>
                </a:cubicBezTo>
                <a:cubicBezTo>
                  <a:pt x="1625" y="588"/>
                  <a:pt x="1625" y="588"/>
                  <a:pt x="1625" y="588"/>
                </a:cubicBezTo>
                <a:cubicBezTo>
                  <a:pt x="1628" y="590"/>
                  <a:pt x="1628" y="590"/>
                  <a:pt x="1628" y="590"/>
                </a:cubicBezTo>
                <a:cubicBezTo>
                  <a:pt x="1625" y="592"/>
                  <a:pt x="1625" y="592"/>
                  <a:pt x="1625" y="592"/>
                </a:cubicBezTo>
                <a:cubicBezTo>
                  <a:pt x="1631" y="593"/>
                  <a:pt x="1631" y="593"/>
                  <a:pt x="1631" y="593"/>
                </a:cubicBezTo>
                <a:cubicBezTo>
                  <a:pt x="1635" y="593"/>
                  <a:pt x="1635" y="593"/>
                  <a:pt x="1635" y="593"/>
                </a:cubicBezTo>
                <a:cubicBezTo>
                  <a:pt x="1639" y="590"/>
                  <a:pt x="1639" y="590"/>
                  <a:pt x="1639" y="590"/>
                </a:cubicBezTo>
                <a:cubicBezTo>
                  <a:pt x="1652" y="587"/>
                  <a:pt x="1652" y="587"/>
                  <a:pt x="1652" y="587"/>
                </a:cubicBezTo>
                <a:cubicBezTo>
                  <a:pt x="1653" y="587"/>
                  <a:pt x="1653" y="587"/>
                  <a:pt x="1653" y="587"/>
                </a:cubicBezTo>
                <a:cubicBezTo>
                  <a:pt x="1653" y="587"/>
                  <a:pt x="1653" y="587"/>
                  <a:pt x="1653" y="587"/>
                </a:cubicBezTo>
                <a:cubicBezTo>
                  <a:pt x="1642" y="591"/>
                  <a:pt x="1642" y="591"/>
                  <a:pt x="1642" y="591"/>
                </a:cubicBezTo>
                <a:cubicBezTo>
                  <a:pt x="1641" y="592"/>
                  <a:pt x="1645" y="590"/>
                  <a:pt x="1641" y="593"/>
                </a:cubicBezTo>
                <a:cubicBezTo>
                  <a:pt x="1642" y="594"/>
                  <a:pt x="1642" y="594"/>
                  <a:pt x="1642" y="594"/>
                </a:cubicBezTo>
                <a:cubicBezTo>
                  <a:pt x="1641" y="594"/>
                  <a:pt x="1641" y="594"/>
                  <a:pt x="1641" y="594"/>
                </a:cubicBezTo>
                <a:cubicBezTo>
                  <a:pt x="1641" y="596"/>
                  <a:pt x="1641" y="596"/>
                  <a:pt x="1641" y="596"/>
                </a:cubicBezTo>
                <a:cubicBezTo>
                  <a:pt x="1642" y="597"/>
                  <a:pt x="1642" y="597"/>
                  <a:pt x="1642" y="597"/>
                </a:cubicBezTo>
                <a:cubicBezTo>
                  <a:pt x="1643" y="596"/>
                  <a:pt x="1643" y="596"/>
                  <a:pt x="1643" y="596"/>
                </a:cubicBezTo>
                <a:cubicBezTo>
                  <a:pt x="1644" y="597"/>
                  <a:pt x="1644" y="597"/>
                  <a:pt x="1644" y="597"/>
                </a:cubicBezTo>
                <a:cubicBezTo>
                  <a:pt x="1650" y="595"/>
                  <a:pt x="1647" y="600"/>
                  <a:pt x="1665" y="597"/>
                </a:cubicBezTo>
                <a:cubicBezTo>
                  <a:pt x="1667" y="598"/>
                  <a:pt x="1667" y="598"/>
                  <a:pt x="1667" y="598"/>
                </a:cubicBezTo>
                <a:cubicBezTo>
                  <a:pt x="1662" y="600"/>
                  <a:pt x="1662" y="600"/>
                  <a:pt x="1662" y="600"/>
                </a:cubicBezTo>
                <a:cubicBezTo>
                  <a:pt x="1660" y="601"/>
                  <a:pt x="1660" y="601"/>
                  <a:pt x="1660" y="601"/>
                </a:cubicBezTo>
                <a:cubicBezTo>
                  <a:pt x="1662" y="603"/>
                  <a:pt x="1662" y="603"/>
                  <a:pt x="1662" y="603"/>
                </a:cubicBezTo>
                <a:cubicBezTo>
                  <a:pt x="1673" y="599"/>
                  <a:pt x="1673" y="599"/>
                  <a:pt x="1673" y="599"/>
                </a:cubicBezTo>
                <a:cubicBezTo>
                  <a:pt x="1679" y="599"/>
                  <a:pt x="1679" y="599"/>
                  <a:pt x="1679" y="599"/>
                </a:cubicBezTo>
                <a:cubicBezTo>
                  <a:pt x="1683" y="595"/>
                  <a:pt x="1685" y="599"/>
                  <a:pt x="1693" y="596"/>
                </a:cubicBezTo>
                <a:cubicBezTo>
                  <a:pt x="1705" y="594"/>
                  <a:pt x="1705" y="594"/>
                  <a:pt x="1705" y="594"/>
                </a:cubicBezTo>
                <a:cubicBezTo>
                  <a:pt x="1724" y="590"/>
                  <a:pt x="1724" y="590"/>
                  <a:pt x="1724" y="590"/>
                </a:cubicBezTo>
                <a:cubicBezTo>
                  <a:pt x="1733" y="593"/>
                  <a:pt x="1733" y="593"/>
                  <a:pt x="1733" y="593"/>
                </a:cubicBezTo>
                <a:cubicBezTo>
                  <a:pt x="1738" y="596"/>
                  <a:pt x="1738" y="596"/>
                  <a:pt x="1738" y="596"/>
                </a:cubicBezTo>
                <a:cubicBezTo>
                  <a:pt x="1740" y="596"/>
                  <a:pt x="1740" y="596"/>
                  <a:pt x="1740" y="596"/>
                </a:cubicBezTo>
                <a:cubicBezTo>
                  <a:pt x="1740" y="594"/>
                  <a:pt x="1740" y="594"/>
                  <a:pt x="1740" y="594"/>
                </a:cubicBezTo>
                <a:cubicBezTo>
                  <a:pt x="1740" y="596"/>
                  <a:pt x="1734" y="591"/>
                  <a:pt x="1742" y="596"/>
                </a:cubicBezTo>
                <a:cubicBezTo>
                  <a:pt x="1743" y="593"/>
                  <a:pt x="1743" y="593"/>
                  <a:pt x="1743" y="593"/>
                </a:cubicBezTo>
                <a:cubicBezTo>
                  <a:pt x="1747" y="592"/>
                  <a:pt x="1747" y="592"/>
                  <a:pt x="1747" y="592"/>
                </a:cubicBezTo>
                <a:cubicBezTo>
                  <a:pt x="1750" y="593"/>
                  <a:pt x="1750" y="593"/>
                  <a:pt x="1750" y="593"/>
                </a:cubicBezTo>
                <a:cubicBezTo>
                  <a:pt x="1755" y="591"/>
                  <a:pt x="1755" y="591"/>
                  <a:pt x="1755" y="591"/>
                </a:cubicBezTo>
                <a:cubicBezTo>
                  <a:pt x="1757" y="592"/>
                  <a:pt x="1757" y="592"/>
                  <a:pt x="1757" y="592"/>
                </a:cubicBezTo>
                <a:cubicBezTo>
                  <a:pt x="1772" y="589"/>
                  <a:pt x="1772" y="589"/>
                  <a:pt x="1772" y="589"/>
                </a:cubicBezTo>
                <a:cubicBezTo>
                  <a:pt x="1775" y="590"/>
                  <a:pt x="1775" y="590"/>
                  <a:pt x="1775" y="590"/>
                </a:cubicBezTo>
                <a:cubicBezTo>
                  <a:pt x="1773" y="592"/>
                  <a:pt x="1773" y="592"/>
                  <a:pt x="1773" y="592"/>
                </a:cubicBezTo>
                <a:cubicBezTo>
                  <a:pt x="1778" y="593"/>
                  <a:pt x="1778" y="593"/>
                  <a:pt x="1778" y="593"/>
                </a:cubicBezTo>
                <a:cubicBezTo>
                  <a:pt x="1775" y="596"/>
                  <a:pt x="1775" y="596"/>
                  <a:pt x="1775" y="596"/>
                </a:cubicBezTo>
                <a:cubicBezTo>
                  <a:pt x="1767" y="596"/>
                  <a:pt x="1767" y="596"/>
                  <a:pt x="1767" y="596"/>
                </a:cubicBezTo>
                <a:cubicBezTo>
                  <a:pt x="1767" y="596"/>
                  <a:pt x="1767" y="596"/>
                  <a:pt x="1767" y="596"/>
                </a:cubicBezTo>
                <a:cubicBezTo>
                  <a:pt x="1761" y="596"/>
                  <a:pt x="1761" y="596"/>
                  <a:pt x="1761" y="596"/>
                </a:cubicBezTo>
                <a:cubicBezTo>
                  <a:pt x="1762" y="599"/>
                  <a:pt x="1762" y="599"/>
                  <a:pt x="1762" y="599"/>
                </a:cubicBezTo>
                <a:cubicBezTo>
                  <a:pt x="1756" y="599"/>
                  <a:pt x="1756" y="599"/>
                  <a:pt x="1756" y="599"/>
                </a:cubicBezTo>
                <a:cubicBezTo>
                  <a:pt x="1748" y="603"/>
                  <a:pt x="1748" y="603"/>
                  <a:pt x="1748" y="603"/>
                </a:cubicBezTo>
                <a:cubicBezTo>
                  <a:pt x="1736" y="608"/>
                  <a:pt x="1736" y="608"/>
                  <a:pt x="1736" y="608"/>
                </a:cubicBezTo>
                <a:cubicBezTo>
                  <a:pt x="1734" y="607"/>
                  <a:pt x="1734" y="607"/>
                  <a:pt x="1734" y="607"/>
                </a:cubicBezTo>
                <a:cubicBezTo>
                  <a:pt x="1733" y="607"/>
                  <a:pt x="1733" y="607"/>
                  <a:pt x="1733" y="607"/>
                </a:cubicBezTo>
                <a:cubicBezTo>
                  <a:pt x="1732" y="609"/>
                  <a:pt x="1732" y="609"/>
                  <a:pt x="1732" y="609"/>
                </a:cubicBezTo>
                <a:cubicBezTo>
                  <a:pt x="1729" y="608"/>
                  <a:pt x="1729" y="608"/>
                  <a:pt x="1729" y="608"/>
                </a:cubicBezTo>
                <a:cubicBezTo>
                  <a:pt x="1727" y="609"/>
                  <a:pt x="1727" y="609"/>
                  <a:pt x="1727" y="609"/>
                </a:cubicBezTo>
                <a:cubicBezTo>
                  <a:pt x="1729" y="610"/>
                  <a:pt x="1729" y="610"/>
                  <a:pt x="1729" y="610"/>
                </a:cubicBezTo>
                <a:cubicBezTo>
                  <a:pt x="1720" y="612"/>
                  <a:pt x="1720" y="612"/>
                  <a:pt x="1720" y="612"/>
                </a:cubicBezTo>
                <a:cubicBezTo>
                  <a:pt x="1715" y="616"/>
                  <a:pt x="1715" y="616"/>
                  <a:pt x="1715" y="616"/>
                </a:cubicBezTo>
                <a:cubicBezTo>
                  <a:pt x="1702" y="620"/>
                  <a:pt x="1702" y="620"/>
                  <a:pt x="1702" y="620"/>
                </a:cubicBezTo>
                <a:cubicBezTo>
                  <a:pt x="1701" y="619"/>
                  <a:pt x="1701" y="619"/>
                  <a:pt x="1701" y="619"/>
                </a:cubicBezTo>
                <a:cubicBezTo>
                  <a:pt x="1700" y="621"/>
                  <a:pt x="1700" y="621"/>
                  <a:pt x="1700" y="621"/>
                </a:cubicBezTo>
                <a:cubicBezTo>
                  <a:pt x="1703" y="620"/>
                  <a:pt x="1699" y="621"/>
                  <a:pt x="1699" y="618"/>
                </a:cubicBezTo>
                <a:cubicBezTo>
                  <a:pt x="1694" y="621"/>
                  <a:pt x="1694" y="621"/>
                  <a:pt x="1694" y="621"/>
                </a:cubicBezTo>
                <a:cubicBezTo>
                  <a:pt x="1693" y="620"/>
                  <a:pt x="1693" y="620"/>
                  <a:pt x="1693" y="620"/>
                </a:cubicBezTo>
                <a:cubicBezTo>
                  <a:pt x="1692" y="622"/>
                  <a:pt x="1692" y="622"/>
                  <a:pt x="1692" y="622"/>
                </a:cubicBezTo>
                <a:cubicBezTo>
                  <a:pt x="1693" y="626"/>
                  <a:pt x="1693" y="626"/>
                  <a:pt x="1693" y="626"/>
                </a:cubicBezTo>
                <a:cubicBezTo>
                  <a:pt x="1689" y="629"/>
                  <a:pt x="1708" y="630"/>
                  <a:pt x="1687" y="627"/>
                </a:cubicBezTo>
                <a:cubicBezTo>
                  <a:pt x="1691" y="629"/>
                  <a:pt x="1691" y="629"/>
                  <a:pt x="1691" y="629"/>
                </a:cubicBezTo>
                <a:cubicBezTo>
                  <a:pt x="1696" y="629"/>
                  <a:pt x="1696" y="629"/>
                  <a:pt x="1696" y="629"/>
                </a:cubicBezTo>
                <a:cubicBezTo>
                  <a:pt x="1697" y="628"/>
                  <a:pt x="1697" y="628"/>
                  <a:pt x="1697" y="628"/>
                </a:cubicBezTo>
                <a:cubicBezTo>
                  <a:pt x="1700" y="628"/>
                  <a:pt x="1698" y="625"/>
                  <a:pt x="1704" y="624"/>
                </a:cubicBezTo>
                <a:cubicBezTo>
                  <a:pt x="1706" y="625"/>
                  <a:pt x="1706" y="625"/>
                  <a:pt x="1706" y="625"/>
                </a:cubicBezTo>
                <a:cubicBezTo>
                  <a:pt x="1707" y="624"/>
                  <a:pt x="1707" y="624"/>
                  <a:pt x="1707" y="624"/>
                </a:cubicBezTo>
                <a:cubicBezTo>
                  <a:pt x="1712" y="625"/>
                  <a:pt x="1712" y="625"/>
                  <a:pt x="1712" y="625"/>
                </a:cubicBezTo>
                <a:cubicBezTo>
                  <a:pt x="1716" y="623"/>
                  <a:pt x="1716" y="623"/>
                  <a:pt x="1716" y="623"/>
                </a:cubicBezTo>
                <a:cubicBezTo>
                  <a:pt x="1719" y="624"/>
                  <a:pt x="1719" y="624"/>
                  <a:pt x="1719" y="624"/>
                </a:cubicBezTo>
                <a:cubicBezTo>
                  <a:pt x="1719" y="626"/>
                  <a:pt x="1719" y="626"/>
                  <a:pt x="1719" y="626"/>
                </a:cubicBezTo>
                <a:cubicBezTo>
                  <a:pt x="1717" y="629"/>
                  <a:pt x="1717" y="629"/>
                  <a:pt x="1717" y="629"/>
                </a:cubicBezTo>
                <a:cubicBezTo>
                  <a:pt x="1709" y="629"/>
                  <a:pt x="1709" y="629"/>
                  <a:pt x="1709" y="629"/>
                </a:cubicBezTo>
                <a:cubicBezTo>
                  <a:pt x="1705" y="632"/>
                  <a:pt x="1705" y="632"/>
                  <a:pt x="1705" y="632"/>
                </a:cubicBezTo>
                <a:cubicBezTo>
                  <a:pt x="1701" y="634"/>
                  <a:pt x="1701" y="634"/>
                  <a:pt x="1701" y="634"/>
                </a:cubicBezTo>
                <a:cubicBezTo>
                  <a:pt x="1700" y="633"/>
                  <a:pt x="1700" y="633"/>
                  <a:pt x="1700" y="633"/>
                </a:cubicBezTo>
                <a:cubicBezTo>
                  <a:pt x="1695" y="632"/>
                  <a:pt x="1695" y="632"/>
                  <a:pt x="1695" y="632"/>
                </a:cubicBezTo>
                <a:cubicBezTo>
                  <a:pt x="1693" y="632"/>
                  <a:pt x="1693" y="632"/>
                  <a:pt x="1693" y="632"/>
                </a:cubicBezTo>
                <a:cubicBezTo>
                  <a:pt x="1692" y="633"/>
                  <a:pt x="1692" y="633"/>
                  <a:pt x="1692" y="633"/>
                </a:cubicBezTo>
                <a:cubicBezTo>
                  <a:pt x="1696" y="636"/>
                  <a:pt x="1696" y="636"/>
                  <a:pt x="1696" y="636"/>
                </a:cubicBezTo>
                <a:cubicBezTo>
                  <a:pt x="1693" y="638"/>
                  <a:pt x="1693" y="638"/>
                  <a:pt x="1693" y="638"/>
                </a:cubicBezTo>
                <a:cubicBezTo>
                  <a:pt x="1687" y="638"/>
                  <a:pt x="1687" y="638"/>
                  <a:pt x="1687" y="638"/>
                </a:cubicBezTo>
                <a:cubicBezTo>
                  <a:pt x="1683" y="640"/>
                  <a:pt x="1683" y="640"/>
                  <a:pt x="1683" y="640"/>
                </a:cubicBezTo>
                <a:cubicBezTo>
                  <a:pt x="1680" y="640"/>
                  <a:pt x="1688" y="635"/>
                  <a:pt x="1678" y="642"/>
                </a:cubicBezTo>
                <a:cubicBezTo>
                  <a:pt x="1678" y="643"/>
                  <a:pt x="1678" y="643"/>
                  <a:pt x="1678" y="643"/>
                </a:cubicBezTo>
                <a:cubicBezTo>
                  <a:pt x="1684" y="642"/>
                  <a:pt x="1684" y="642"/>
                  <a:pt x="1684" y="642"/>
                </a:cubicBezTo>
                <a:cubicBezTo>
                  <a:pt x="1679" y="645"/>
                  <a:pt x="1679" y="645"/>
                  <a:pt x="1679" y="645"/>
                </a:cubicBezTo>
                <a:cubicBezTo>
                  <a:pt x="1681" y="646"/>
                  <a:pt x="1681" y="646"/>
                  <a:pt x="1681" y="646"/>
                </a:cubicBezTo>
                <a:cubicBezTo>
                  <a:pt x="1686" y="645"/>
                  <a:pt x="1686" y="645"/>
                  <a:pt x="1686" y="645"/>
                </a:cubicBezTo>
                <a:cubicBezTo>
                  <a:pt x="1686" y="647"/>
                  <a:pt x="1679" y="644"/>
                  <a:pt x="1687" y="648"/>
                </a:cubicBezTo>
                <a:cubicBezTo>
                  <a:pt x="1683" y="648"/>
                  <a:pt x="1683" y="648"/>
                  <a:pt x="1683" y="648"/>
                </a:cubicBezTo>
                <a:cubicBezTo>
                  <a:pt x="1683" y="649"/>
                  <a:pt x="1683" y="649"/>
                  <a:pt x="1683" y="649"/>
                </a:cubicBezTo>
                <a:cubicBezTo>
                  <a:pt x="1684" y="650"/>
                  <a:pt x="1684" y="650"/>
                  <a:pt x="1684" y="650"/>
                </a:cubicBezTo>
                <a:cubicBezTo>
                  <a:pt x="1681" y="649"/>
                  <a:pt x="1681" y="649"/>
                  <a:pt x="1681" y="649"/>
                </a:cubicBezTo>
                <a:cubicBezTo>
                  <a:pt x="1680" y="650"/>
                  <a:pt x="1680" y="650"/>
                  <a:pt x="1680" y="650"/>
                </a:cubicBezTo>
                <a:cubicBezTo>
                  <a:pt x="1677" y="646"/>
                  <a:pt x="1677" y="646"/>
                  <a:pt x="1677" y="646"/>
                </a:cubicBezTo>
                <a:cubicBezTo>
                  <a:pt x="1673" y="645"/>
                  <a:pt x="1673" y="645"/>
                  <a:pt x="1673" y="645"/>
                </a:cubicBezTo>
                <a:cubicBezTo>
                  <a:pt x="1676" y="644"/>
                  <a:pt x="1676" y="644"/>
                  <a:pt x="1676" y="644"/>
                </a:cubicBezTo>
                <a:cubicBezTo>
                  <a:pt x="1675" y="643"/>
                  <a:pt x="1673" y="650"/>
                  <a:pt x="1677" y="642"/>
                </a:cubicBezTo>
                <a:cubicBezTo>
                  <a:pt x="1670" y="642"/>
                  <a:pt x="1670" y="642"/>
                  <a:pt x="1670" y="642"/>
                </a:cubicBezTo>
                <a:cubicBezTo>
                  <a:pt x="1669" y="643"/>
                  <a:pt x="1669" y="643"/>
                  <a:pt x="1669" y="643"/>
                </a:cubicBezTo>
                <a:cubicBezTo>
                  <a:pt x="1660" y="644"/>
                  <a:pt x="1660" y="644"/>
                  <a:pt x="1660" y="644"/>
                </a:cubicBezTo>
                <a:cubicBezTo>
                  <a:pt x="1657" y="647"/>
                  <a:pt x="1657" y="647"/>
                  <a:pt x="1657" y="647"/>
                </a:cubicBezTo>
                <a:cubicBezTo>
                  <a:pt x="1657" y="648"/>
                  <a:pt x="1657" y="648"/>
                  <a:pt x="1657" y="648"/>
                </a:cubicBezTo>
                <a:cubicBezTo>
                  <a:pt x="1656" y="647"/>
                  <a:pt x="1656" y="647"/>
                  <a:pt x="1656" y="647"/>
                </a:cubicBezTo>
                <a:cubicBezTo>
                  <a:pt x="1653" y="650"/>
                  <a:pt x="1653" y="650"/>
                  <a:pt x="1653" y="650"/>
                </a:cubicBezTo>
                <a:cubicBezTo>
                  <a:pt x="1648" y="657"/>
                  <a:pt x="1652" y="647"/>
                  <a:pt x="1640" y="652"/>
                </a:cubicBezTo>
                <a:cubicBezTo>
                  <a:pt x="1641" y="651"/>
                  <a:pt x="1641" y="651"/>
                  <a:pt x="1641" y="651"/>
                </a:cubicBezTo>
                <a:cubicBezTo>
                  <a:pt x="1640" y="650"/>
                  <a:pt x="1640" y="650"/>
                  <a:pt x="1640" y="650"/>
                </a:cubicBezTo>
                <a:cubicBezTo>
                  <a:pt x="1628" y="654"/>
                  <a:pt x="1628" y="654"/>
                  <a:pt x="1628" y="654"/>
                </a:cubicBezTo>
                <a:cubicBezTo>
                  <a:pt x="1627" y="654"/>
                  <a:pt x="1635" y="650"/>
                  <a:pt x="1625" y="655"/>
                </a:cubicBezTo>
                <a:cubicBezTo>
                  <a:pt x="1625" y="657"/>
                  <a:pt x="1625" y="657"/>
                  <a:pt x="1625" y="657"/>
                </a:cubicBezTo>
                <a:cubicBezTo>
                  <a:pt x="1627" y="658"/>
                  <a:pt x="1627" y="658"/>
                  <a:pt x="1627" y="658"/>
                </a:cubicBezTo>
                <a:cubicBezTo>
                  <a:pt x="1629" y="657"/>
                  <a:pt x="1629" y="657"/>
                  <a:pt x="1629" y="657"/>
                </a:cubicBezTo>
                <a:cubicBezTo>
                  <a:pt x="1649" y="658"/>
                  <a:pt x="1649" y="658"/>
                  <a:pt x="1649" y="658"/>
                </a:cubicBezTo>
                <a:cubicBezTo>
                  <a:pt x="1650" y="658"/>
                  <a:pt x="1650" y="658"/>
                  <a:pt x="1650" y="658"/>
                </a:cubicBezTo>
                <a:cubicBezTo>
                  <a:pt x="1651" y="657"/>
                  <a:pt x="1651" y="657"/>
                  <a:pt x="1651" y="657"/>
                </a:cubicBezTo>
                <a:cubicBezTo>
                  <a:pt x="1650" y="655"/>
                  <a:pt x="1650" y="655"/>
                  <a:pt x="1650" y="655"/>
                </a:cubicBezTo>
                <a:cubicBezTo>
                  <a:pt x="1651" y="655"/>
                  <a:pt x="1654" y="657"/>
                  <a:pt x="1653" y="654"/>
                </a:cubicBezTo>
                <a:cubicBezTo>
                  <a:pt x="1649" y="652"/>
                  <a:pt x="1649" y="652"/>
                  <a:pt x="1649" y="652"/>
                </a:cubicBezTo>
                <a:cubicBezTo>
                  <a:pt x="1658" y="651"/>
                  <a:pt x="1658" y="651"/>
                  <a:pt x="1658" y="651"/>
                </a:cubicBezTo>
                <a:cubicBezTo>
                  <a:pt x="1656" y="653"/>
                  <a:pt x="1656" y="653"/>
                  <a:pt x="1656" y="653"/>
                </a:cubicBezTo>
                <a:cubicBezTo>
                  <a:pt x="1661" y="658"/>
                  <a:pt x="1661" y="658"/>
                  <a:pt x="1661" y="658"/>
                </a:cubicBezTo>
                <a:cubicBezTo>
                  <a:pt x="1663" y="657"/>
                  <a:pt x="1663" y="657"/>
                  <a:pt x="1663" y="657"/>
                </a:cubicBezTo>
                <a:cubicBezTo>
                  <a:pt x="1665" y="658"/>
                  <a:pt x="1665" y="658"/>
                  <a:pt x="1665" y="658"/>
                </a:cubicBezTo>
                <a:cubicBezTo>
                  <a:pt x="1665" y="657"/>
                  <a:pt x="1665" y="657"/>
                  <a:pt x="1665" y="657"/>
                </a:cubicBezTo>
                <a:cubicBezTo>
                  <a:pt x="1671" y="657"/>
                  <a:pt x="1671" y="657"/>
                  <a:pt x="1671" y="657"/>
                </a:cubicBezTo>
                <a:cubicBezTo>
                  <a:pt x="1670" y="658"/>
                  <a:pt x="1670" y="658"/>
                  <a:pt x="1670" y="658"/>
                </a:cubicBezTo>
                <a:cubicBezTo>
                  <a:pt x="1675" y="657"/>
                  <a:pt x="1675" y="657"/>
                  <a:pt x="1675" y="657"/>
                </a:cubicBezTo>
                <a:cubicBezTo>
                  <a:pt x="1673" y="655"/>
                  <a:pt x="1673" y="655"/>
                  <a:pt x="1673" y="655"/>
                </a:cubicBezTo>
                <a:cubicBezTo>
                  <a:pt x="1676" y="657"/>
                  <a:pt x="1676" y="657"/>
                  <a:pt x="1676" y="657"/>
                </a:cubicBezTo>
                <a:cubicBezTo>
                  <a:pt x="1677" y="657"/>
                  <a:pt x="1677" y="657"/>
                  <a:pt x="1677" y="657"/>
                </a:cubicBezTo>
                <a:cubicBezTo>
                  <a:pt x="1678" y="657"/>
                  <a:pt x="1678" y="657"/>
                  <a:pt x="1678" y="657"/>
                </a:cubicBezTo>
                <a:cubicBezTo>
                  <a:pt x="1679" y="656"/>
                  <a:pt x="1679" y="656"/>
                  <a:pt x="1679" y="656"/>
                </a:cubicBezTo>
                <a:cubicBezTo>
                  <a:pt x="1683" y="659"/>
                  <a:pt x="1683" y="659"/>
                  <a:pt x="1683" y="659"/>
                </a:cubicBezTo>
                <a:cubicBezTo>
                  <a:pt x="1685" y="658"/>
                  <a:pt x="1685" y="658"/>
                  <a:pt x="1685" y="658"/>
                </a:cubicBezTo>
                <a:cubicBezTo>
                  <a:pt x="1686" y="657"/>
                  <a:pt x="1686" y="657"/>
                  <a:pt x="1686" y="657"/>
                </a:cubicBezTo>
                <a:cubicBezTo>
                  <a:pt x="1687" y="658"/>
                  <a:pt x="1687" y="658"/>
                  <a:pt x="1687" y="658"/>
                </a:cubicBezTo>
                <a:cubicBezTo>
                  <a:pt x="1690" y="655"/>
                  <a:pt x="1690" y="655"/>
                  <a:pt x="1690" y="655"/>
                </a:cubicBezTo>
                <a:cubicBezTo>
                  <a:pt x="1689" y="653"/>
                  <a:pt x="1689" y="653"/>
                  <a:pt x="1689" y="653"/>
                </a:cubicBezTo>
                <a:cubicBezTo>
                  <a:pt x="1693" y="654"/>
                  <a:pt x="1693" y="654"/>
                  <a:pt x="1693" y="654"/>
                </a:cubicBezTo>
                <a:cubicBezTo>
                  <a:pt x="1694" y="653"/>
                  <a:pt x="1694" y="653"/>
                  <a:pt x="1694" y="653"/>
                </a:cubicBezTo>
                <a:cubicBezTo>
                  <a:pt x="1700" y="654"/>
                  <a:pt x="1681" y="660"/>
                  <a:pt x="1700" y="653"/>
                </a:cubicBezTo>
                <a:cubicBezTo>
                  <a:pt x="1704" y="652"/>
                  <a:pt x="1704" y="652"/>
                  <a:pt x="1704" y="652"/>
                </a:cubicBezTo>
                <a:cubicBezTo>
                  <a:pt x="1729" y="648"/>
                  <a:pt x="1729" y="648"/>
                  <a:pt x="1729" y="648"/>
                </a:cubicBezTo>
                <a:cubicBezTo>
                  <a:pt x="1743" y="645"/>
                  <a:pt x="1743" y="645"/>
                  <a:pt x="1743" y="645"/>
                </a:cubicBezTo>
                <a:cubicBezTo>
                  <a:pt x="1767" y="644"/>
                  <a:pt x="1767" y="644"/>
                  <a:pt x="1767" y="644"/>
                </a:cubicBezTo>
                <a:cubicBezTo>
                  <a:pt x="1769" y="644"/>
                  <a:pt x="1769" y="644"/>
                  <a:pt x="1769" y="644"/>
                </a:cubicBezTo>
                <a:cubicBezTo>
                  <a:pt x="1764" y="647"/>
                  <a:pt x="1764" y="647"/>
                  <a:pt x="1764" y="647"/>
                </a:cubicBezTo>
                <a:cubicBezTo>
                  <a:pt x="1751" y="650"/>
                  <a:pt x="1751" y="650"/>
                  <a:pt x="1751" y="650"/>
                </a:cubicBezTo>
                <a:cubicBezTo>
                  <a:pt x="1745" y="653"/>
                  <a:pt x="1745" y="653"/>
                  <a:pt x="1745" y="653"/>
                </a:cubicBezTo>
                <a:cubicBezTo>
                  <a:pt x="1737" y="655"/>
                  <a:pt x="1737" y="655"/>
                  <a:pt x="1737" y="655"/>
                </a:cubicBezTo>
                <a:cubicBezTo>
                  <a:pt x="1736" y="661"/>
                  <a:pt x="1736" y="661"/>
                  <a:pt x="1736" y="661"/>
                </a:cubicBezTo>
                <a:cubicBezTo>
                  <a:pt x="1736" y="661"/>
                  <a:pt x="1736" y="661"/>
                  <a:pt x="1736" y="661"/>
                </a:cubicBezTo>
                <a:cubicBezTo>
                  <a:pt x="1743" y="658"/>
                  <a:pt x="1743" y="658"/>
                  <a:pt x="1743" y="658"/>
                </a:cubicBezTo>
                <a:cubicBezTo>
                  <a:pt x="1743" y="659"/>
                  <a:pt x="1743" y="659"/>
                  <a:pt x="1743" y="659"/>
                </a:cubicBezTo>
                <a:cubicBezTo>
                  <a:pt x="1736" y="664"/>
                  <a:pt x="1736" y="664"/>
                  <a:pt x="1736" y="664"/>
                </a:cubicBezTo>
                <a:cubicBezTo>
                  <a:pt x="1720" y="667"/>
                  <a:pt x="1720" y="667"/>
                  <a:pt x="1720" y="667"/>
                </a:cubicBezTo>
                <a:cubicBezTo>
                  <a:pt x="1712" y="670"/>
                  <a:pt x="1712" y="670"/>
                  <a:pt x="1712" y="670"/>
                </a:cubicBezTo>
                <a:cubicBezTo>
                  <a:pt x="1714" y="671"/>
                  <a:pt x="1714" y="671"/>
                  <a:pt x="1714" y="671"/>
                </a:cubicBezTo>
                <a:cubicBezTo>
                  <a:pt x="1714" y="671"/>
                  <a:pt x="1711" y="669"/>
                  <a:pt x="1713" y="673"/>
                </a:cubicBezTo>
                <a:cubicBezTo>
                  <a:pt x="1707" y="668"/>
                  <a:pt x="1707" y="668"/>
                  <a:pt x="1707" y="668"/>
                </a:cubicBezTo>
                <a:cubicBezTo>
                  <a:pt x="1706" y="670"/>
                  <a:pt x="1713" y="665"/>
                  <a:pt x="1704" y="670"/>
                </a:cubicBezTo>
                <a:cubicBezTo>
                  <a:pt x="1706" y="673"/>
                  <a:pt x="1706" y="673"/>
                  <a:pt x="1706" y="673"/>
                </a:cubicBezTo>
                <a:cubicBezTo>
                  <a:pt x="1702" y="674"/>
                  <a:pt x="1702" y="674"/>
                  <a:pt x="1702" y="674"/>
                </a:cubicBezTo>
                <a:cubicBezTo>
                  <a:pt x="1702" y="677"/>
                  <a:pt x="1702" y="677"/>
                  <a:pt x="1702" y="677"/>
                </a:cubicBezTo>
                <a:cubicBezTo>
                  <a:pt x="1698" y="677"/>
                  <a:pt x="1698" y="677"/>
                  <a:pt x="1698" y="677"/>
                </a:cubicBezTo>
                <a:cubicBezTo>
                  <a:pt x="1693" y="681"/>
                  <a:pt x="1693" y="681"/>
                  <a:pt x="1693" y="681"/>
                </a:cubicBezTo>
                <a:cubicBezTo>
                  <a:pt x="1688" y="682"/>
                  <a:pt x="1688" y="682"/>
                  <a:pt x="1688" y="682"/>
                </a:cubicBezTo>
                <a:cubicBezTo>
                  <a:pt x="1687" y="685"/>
                  <a:pt x="1687" y="685"/>
                  <a:pt x="1687" y="685"/>
                </a:cubicBezTo>
                <a:cubicBezTo>
                  <a:pt x="1688" y="686"/>
                  <a:pt x="1688" y="686"/>
                  <a:pt x="1688" y="686"/>
                </a:cubicBezTo>
                <a:cubicBezTo>
                  <a:pt x="1687" y="687"/>
                  <a:pt x="1687" y="687"/>
                  <a:pt x="1687" y="687"/>
                </a:cubicBezTo>
                <a:cubicBezTo>
                  <a:pt x="1677" y="684"/>
                  <a:pt x="1677" y="684"/>
                  <a:pt x="1677" y="684"/>
                </a:cubicBezTo>
                <a:cubicBezTo>
                  <a:pt x="1672" y="683"/>
                  <a:pt x="1693" y="690"/>
                  <a:pt x="1670" y="683"/>
                </a:cubicBezTo>
                <a:cubicBezTo>
                  <a:pt x="1665" y="685"/>
                  <a:pt x="1665" y="685"/>
                  <a:pt x="1665" y="685"/>
                </a:cubicBezTo>
                <a:cubicBezTo>
                  <a:pt x="1672" y="690"/>
                  <a:pt x="1672" y="690"/>
                  <a:pt x="1672" y="690"/>
                </a:cubicBezTo>
                <a:cubicBezTo>
                  <a:pt x="1673" y="692"/>
                  <a:pt x="1673" y="692"/>
                  <a:pt x="1673" y="692"/>
                </a:cubicBezTo>
                <a:cubicBezTo>
                  <a:pt x="1669" y="693"/>
                  <a:pt x="1669" y="693"/>
                  <a:pt x="1669" y="693"/>
                </a:cubicBezTo>
                <a:cubicBezTo>
                  <a:pt x="1664" y="690"/>
                  <a:pt x="1664" y="690"/>
                  <a:pt x="1664" y="690"/>
                </a:cubicBezTo>
                <a:cubicBezTo>
                  <a:pt x="1660" y="690"/>
                  <a:pt x="1660" y="690"/>
                  <a:pt x="1660" y="690"/>
                </a:cubicBezTo>
                <a:cubicBezTo>
                  <a:pt x="1659" y="690"/>
                  <a:pt x="1659" y="690"/>
                  <a:pt x="1659" y="690"/>
                </a:cubicBezTo>
                <a:cubicBezTo>
                  <a:pt x="1661" y="687"/>
                  <a:pt x="1661" y="687"/>
                  <a:pt x="1661" y="687"/>
                </a:cubicBezTo>
                <a:cubicBezTo>
                  <a:pt x="1653" y="688"/>
                  <a:pt x="1653" y="688"/>
                  <a:pt x="1653" y="688"/>
                </a:cubicBezTo>
                <a:cubicBezTo>
                  <a:pt x="1650" y="690"/>
                  <a:pt x="1650" y="690"/>
                  <a:pt x="1650" y="690"/>
                </a:cubicBezTo>
                <a:cubicBezTo>
                  <a:pt x="1639" y="690"/>
                  <a:pt x="1639" y="690"/>
                  <a:pt x="1639" y="690"/>
                </a:cubicBezTo>
                <a:cubicBezTo>
                  <a:pt x="1638" y="695"/>
                  <a:pt x="1638" y="695"/>
                  <a:pt x="1638" y="695"/>
                </a:cubicBezTo>
                <a:cubicBezTo>
                  <a:pt x="1638" y="695"/>
                  <a:pt x="1639" y="695"/>
                  <a:pt x="1640" y="695"/>
                </a:cubicBezTo>
                <a:cubicBezTo>
                  <a:pt x="1634" y="696"/>
                  <a:pt x="1634" y="696"/>
                  <a:pt x="1634" y="696"/>
                </a:cubicBezTo>
                <a:cubicBezTo>
                  <a:pt x="1636" y="696"/>
                  <a:pt x="1636" y="696"/>
                  <a:pt x="1636" y="696"/>
                </a:cubicBezTo>
                <a:cubicBezTo>
                  <a:pt x="1633" y="694"/>
                  <a:pt x="1633" y="694"/>
                  <a:pt x="1633" y="694"/>
                </a:cubicBezTo>
                <a:cubicBezTo>
                  <a:pt x="1630" y="694"/>
                  <a:pt x="1630" y="694"/>
                  <a:pt x="1630" y="694"/>
                </a:cubicBezTo>
                <a:cubicBezTo>
                  <a:pt x="1620" y="696"/>
                  <a:pt x="1620" y="696"/>
                  <a:pt x="1620" y="696"/>
                </a:cubicBezTo>
                <a:cubicBezTo>
                  <a:pt x="1613" y="699"/>
                  <a:pt x="1613" y="699"/>
                  <a:pt x="1613" y="699"/>
                </a:cubicBezTo>
                <a:cubicBezTo>
                  <a:pt x="1611" y="698"/>
                  <a:pt x="1611" y="698"/>
                  <a:pt x="1611" y="698"/>
                </a:cubicBezTo>
                <a:cubicBezTo>
                  <a:pt x="1597" y="702"/>
                  <a:pt x="1597" y="702"/>
                  <a:pt x="1597" y="702"/>
                </a:cubicBezTo>
                <a:cubicBezTo>
                  <a:pt x="1594" y="702"/>
                  <a:pt x="1594" y="702"/>
                  <a:pt x="1594" y="702"/>
                </a:cubicBezTo>
                <a:cubicBezTo>
                  <a:pt x="1594" y="701"/>
                  <a:pt x="1594" y="700"/>
                  <a:pt x="1597" y="701"/>
                </a:cubicBezTo>
                <a:cubicBezTo>
                  <a:pt x="1597" y="701"/>
                  <a:pt x="1597" y="701"/>
                  <a:pt x="1597" y="701"/>
                </a:cubicBezTo>
                <a:cubicBezTo>
                  <a:pt x="1596" y="699"/>
                  <a:pt x="1607" y="702"/>
                  <a:pt x="1593" y="699"/>
                </a:cubicBezTo>
                <a:cubicBezTo>
                  <a:pt x="1592" y="701"/>
                  <a:pt x="1592" y="701"/>
                  <a:pt x="1592" y="701"/>
                </a:cubicBezTo>
                <a:cubicBezTo>
                  <a:pt x="1589" y="700"/>
                  <a:pt x="1597" y="698"/>
                  <a:pt x="1589" y="702"/>
                </a:cubicBezTo>
                <a:cubicBezTo>
                  <a:pt x="1587" y="700"/>
                  <a:pt x="1587" y="700"/>
                  <a:pt x="1587" y="700"/>
                </a:cubicBezTo>
                <a:cubicBezTo>
                  <a:pt x="1587" y="703"/>
                  <a:pt x="1587" y="703"/>
                  <a:pt x="1587" y="703"/>
                </a:cubicBezTo>
                <a:cubicBezTo>
                  <a:pt x="1586" y="702"/>
                  <a:pt x="1586" y="702"/>
                  <a:pt x="1586" y="702"/>
                </a:cubicBezTo>
                <a:cubicBezTo>
                  <a:pt x="1582" y="703"/>
                  <a:pt x="1582" y="703"/>
                  <a:pt x="1582" y="703"/>
                </a:cubicBezTo>
                <a:cubicBezTo>
                  <a:pt x="1581" y="705"/>
                  <a:pt x="1581" y="705"/>
                  <a:pt x="1581" y="705"/>
                </a:cubicBezTo>
                <a:cubicBezTo>
                  <a:pt x="1582" y="705"/>
                  <a:pt x="1583" y="704"/>
                  <a:pt x="1581" y="702"/>
                </a:cubicBezTo>
                <a:cubicBezTo>
                  <a:pt x="1577" y="704"/>
                  <a:pt x="1577" y="704"/>
                  <a:pt x="1577" y="704"/>
                </a:cubicBezTo>
                <a:cubicBezTo>
                  <a:pt x="1572" y="705"/>
                  <a:pt x="1572" y="705"/>
                  <a:pt x="1572" y="705"/>
                </a:cubicBezTo>
                <a:cubicBezTo>
                  <a:pt x="1570" y="707"/>
                  <a:pt x="1570" y="707"/>
                  <a:pt x="1570" y="707"/>
                </a:cubicBezTo>
                <a:cubicBezTo>
                  <a:pt x="1566" y="707"/>
                  <a:pt x="1566" y="707"/>
                  <a:pt x="1566" y="707"/>
                </a:cubicBezTo>
                <a:cubicBezTo>
                  <a:pt x="1561" y="709"/>
                  <a:pt x="1561" y="709"/>
                  <a:pt x="1561" y="709"/>
                </a:cubicBezTo>
                <a:cubicBezTo>
                  <a:pt x="1559" y="708"/>
                  <a:pt x="1559" y="708"/>
                  <a:pt x="1559" y="708"/>
                </a:cubicBezTo>
                <a:cubicBezTo>
                  <a:pt x="1557" y="710"/>
                  <a:pt x="1571" y="706"/>
                  <a:pt x="1554" y="709"/>
                </a:cubicBezTo>
                <a:cubicBezTo>
                  <a:pt x="1553" y="710"/>
                  <a:pt x="1556" y="710"/>
                  <a:pt x="1554" y="711"/>
                </a:cubicBezTo>
                <a:cubicBezTo>
                  <a:pt x="1559" y="712"/>
                  <a:pt x="1559" y="712"/>
                  <a:pt x="1559" y="712"/>
                </a:cubicBezTo>
                <a:cubicBezTo>
                  <a:pt x="1555" y="715"/>
                  <a:pt x="1555" y="715"/>
                  <a:pt x="1555" y="715"/>
                </a:cubicBezTo>
                <a:cubicBezTo>
                  <a:pt x="1549" y="717"/>
                  <a:pt x="1549" y="717"/>
                  <a:pt x="1549" y="717"/>
                </a:cubicBezTo>
                <a:cubicBezTo>
                  <a:pt x="1548" y="718"/>
                  <a:pt x="1548" y="718"/>
                  <a:pt x="1548" y="718"/>
                </a:cubicBezTo>
                <a:cubicBezTo>
                  <a:pt x="1546" y="718"/>
                  <a:pt x="1546" y="718"/>
                  <a:pt x="1546" y="718"/>
                </a:cubicBezTo>
                <a:cubicBezTo>
                  <a:pt x="1541" y="725"/>
                  <a:pt x="1541" y="725"/>
                  <a:pt x="1541" y="725"/>
                </a:cubicBezTo>
                <a:cubicBezTo>
                  <a:pt x="1534" y="733"/>
                  <a:pt x="1534" y="733"/>
                  <a:pt x="1534" y="733"/>
                </a:cubicBezTo>
                <a:cubicBezTo>
                  <a:pt x="1536" y="735"/>
                  <a:pt x="1536" y="735"/>
                  <a:pt x="1536" y="735"/>
                </a:cubicBezTo>
                <a:cubicBezTo>
                  <a:pt x="1541" y="732"/>
                  <a:pt x="1541" y="732"/>
                  <a:pt x="1541" y="732"/>
                </a:cubicBezTo>
                <a:cubicBezTo>
                  <a:pt x="1548" y="733"/>
                  <a:pt x="1548" y="733"/>
                  <a:pt x="1548" y="733"/>
                </a:cubicBezTo>
                <a:cubicBezTo>
                  <a:pt x="1544" y="731"/>
                  <a:pt x="1544" y="731"/>
                  <a:pt x="1544" y="731"/>
                </a:cubicBezTo>
                <a:cubicBezTo>
                  <a:pt x="1545" y="730"/>
                  <a:pt x="1545" y="730"/>
                  <a:pt x="1545" y="730"/>
                </a:cubicBezTo>
                <a:cubicBezTo>
                  <a:pt x="1548" y="732"/>
                  <a:pt x="1548" y="732"/>
                  <a:pt x="1548" y="732"/>
                </a:cubicBezTo>
                <a:cubicBezTo>
                  <a:pt x="1559" y="728"/>
                  <a:pt x="1559" y="728"/>
                  <a:pt x="1559" y="728"/>
                </a:cubicBezTo>
                <a:cubicBezTo>
                  <a:pt x="1558" y="730"/>
                  <a:pt x="1558" y="730"/>
                  <a:pt x="1558" y="730"/>
                </a:cubicBezTo>
                <a:cubicBezTo>
                  <a:pt x="1566" y="730"/>
                  <a:pt x="1566" y="730"/>
                  <a:pt x="1566" y="730"/>
                </a:cubicBezTo>
                <a:cubicBezTo>
                  <a:pt x="1567" y="729"/>
                  <a:pt x="1567" y="729"/>
                  <a:pt x="1567" y="729"/>
                </a:cubicBezTo>
                <a:cubicBezTo>
                  <a:pt x="1562" y="728"/>
                  <a:pt x="1562" y="728"/>
                  <a:pt x="1562" y="728"/>
                </a:cubicBezTo>
                <a:cubicBezTo>
                  <a:pt x="1562" y="726"/>
                  <a:pt x="1562" y="726"/>
                  <a:pt x="1562" y="726"/>
                </a:cubicBezTo>
                <a:cubicBezTo>
                  <a:pt x="1567" y="723"/>
                  <a:pt x="1563" y="733"/>
                  <a:pt x="1568" y="723"/>
                </a:cubicBezTo>
                <a:cubicBezTo>
                  <a:pt x="1569" y="726"/>
                  <a:pt x="1569" y="726"/>
                  <a:pt x="1569" y="726"/>
                </a:cubicBezTo>
                <a:cubicBezTo>
                  <a:pt x="1578" y="726"/>
                  <a:pt x="1578" y="726"/>
                  <a:pt x="1578" y="726"/>
                </a:cubicBezTo>
                <a:cubicBezTo>
                  <a:pt x="1585" y="725"/>
                  <a:pt x="1585" y="725"/>
                  <a:pt x="1585" y="725"/>
                </a:cubicBezTo>
                <a:cubicBezTo>
                  <a:pt x="1583" y="723"/>
                  <a:pt x="1583" y="731"/>
                  <a:pt x="1585" y="723"/>
                </a:cubicBezTo>
                <a:cubicBezTo>
                  <a:pt x="1586" y="723"/>
                  <a:pt x="1586" y="723"/>
                  <a:pt x="1586" y="723"/>
                </a:cubicBezTo>
                <a:cubicBezTo>
                  <a:pt x="1586" y="724"/>
                  <a:pt x="1586" y="724"/>
                  <a:pt x="1586" y="724"/>
                </a:cubicBezTo>
                <a:cubicBezTo>
                  <a:pt x="1591" y="723"/>
                  <a:pt x="1591" y="723"/>
                  <a:pt x="1591" y="723"/>
                </a:cubicBezTo>
                <a:cubicBezTo>
                  <a:pt x="1591" y="722"/>
                  <a:pt x="1591" y="722"/>
                  <a:pt x="1591" y="722"/>
                </a:cubicBezTo>
                <a:cubicBezTo>
                  <a:pt x="1594" y="720"/>
                  <a:pt x="1597" y="723"/>
                  <a:pt x="1597" y="720"/>
                </a:cubicBezTo>
                <a:cubicBezTo>
                  <a:pt x="1597" y="721"/>
                  <a:pt x="1600" y="719"/>
                  <a:pt x="1597" y="722"/>
                </a:cubicBezTo>
                <a:cubicBezTo>
                  <a:pt x="1598" y="721"/>
                  <a:pt x="1598" y="724"/>
                  <a:pt x="1599" y="720"/>
                </a:cubicBezTo>
                <a:cubicBezTo>
                  <a:pt x="1599" y="719"/>
                  <a:pt x="1599" y="719"/>
                  <a:pt x="1599" y="719"/>
                </a:cubicBezTo>
                <a:cubicBezTo>
                  <a:pt x="1603" y="717"/>
                  <a:pt x="1603" y="717"/>
                  <a:pt x="1603" y="717"/>
                </a:cubicBezTo>
                <a:cubicBezTo>
                  <a:pt x="1602" y="715"/>
                  <a:pt x="1609" y="717"/>
                  <a:pt x="1601" y="715"/>
                </a:cubicBezTo>
                <a:cubicBezTo>
                  <a:pt x="1603" y="714"/>
                  <a:pt x="1603" y="714"/>
                  <a:pt x="1603" y="714"/>
                </a:cubicBezTo>
                <a:cubicBezTo>
                  <a:pt x="1605" y="717"/>
                  <a:pt x="1605" y="717"/>
                  <a:pt x="1605" y="717"/>
                </a:cubicBezTo>
                <a:cubicBezTo>
                  <a:pt x="1613" y="715"/>
                  <a:pt x="1613" y="715"/>
                  <a:pt x="1613" y="715"/>
                </a:cubicBezTo>
                <a:cubicBezTo>
                  <a:pt x="1614" y="717"/>
                  <a:pt x="1614" y="717"/>
                  <a:pt x="1614" y="717"/>
                </a:cubicBezTo>
                <a:cubicBezTo>
                  <a:pt x="1611" y="716"/>
                  <a:pt x="1611" y="716"/>
                  <a:pt x="1611" y="716"/>
                </a:cubicBezTo>
                <a:cubicBezTo>
                  <a:pt x="1611" y="718"/>
                  <a:pt x="1611" y="718"/>
                  <a:pt x="1611" y="718"/>
                </a:cubicBezTo>
                <a:cubicBezTo>
                  <a:pt x="1614" y="718"/>
                  <a:pt x="1614" y="718"/>
                  <a:pt x="1614" y="718"/>
                </a:cubicBezTo>
                <a:cubicBezTo>
                  <a:pt x="1617" y="715"/>
                  <a:pt x="1617" y="715"/>
                  <a:pt x="1617" y="715"/>
                </a:cubicBezTo>
                <a:cubicBezTo>
                  <a:pt x="1616" y="714"/>
                  <a:pt x="1615" y="717"/>
                  <a:pt x="1615" y="715"/>
                </a:cubicBezTo>
                <a:cubicBezTo>
                  <a:pt x="1615" y="714"/>
                  <a:pt x="1613" y="715"/>
                  <a:pt x="1615" y="714"/>
                </a:cubicBezTo>
                <a:cubicBezTo>
                  <a:pt x="1618" y="716"/>
                  <a:pt x="1618" y="716"/>
                  <a:pt x="1618" y="716"/>
                </a:cubicBezTo>
                <a:cubicBezTo>
                  <a:pt x="1623" y="718"/>
                  <a:pt x="1604" y="720"/>
                  <a:pt x="1624" y="712"/>
                </a:cubicBezTo>
                <a:cubicBezTo>
                  <a:pt x="1623" y="714"/>
                  <a:pt x="1623" y="714"/>
                  <a:pt x="1623" y="714"/>
                </a:cubicBezTo>
                <a:cubicBezTo>
                  <a:pt x="1625" y="714"/>
                  <a:pt x="1625" y="714"/>
                  <a:pt x="1625" y="714"/>
                </a:cubicBezTo>
                <a:cubicBezTo>
                  <a:pt x="1626" y="712"/>
                  <a:pt x="1626" y="712"/>
                  <a:pt x="1626" y="712"/>
                </a:cubicBezTo>
                <a:cubicBezTo>
                  <a:pt x="1639" y="708"/>
                  <a:pt x="1639" y="708"/>
                  <a:pt x="1639" y="708"/>
                </a:cubicBezTo>
                <a:cubicBezTo>
                  <a:pt x="1641" y="708"/>
                  <a:pt x="1641" y="703"/>
                  <a:pt x="1645" y="707"/>
                </a:cubicBezTo>
                <a:cubicBezTo>
                  <a:pt x="1639" y="704"/>
                  <a:pt x="1639" y="704"/>
                  <a:pt x="1639" y="704"/>
                </a:cubicBezTo>
                <a:cubicBezTo>
                  <a:pt x="1636" y="705"/>
                  <a:pt x="1636" y="705"/>
                  <a:pt x="1636" y="705"/>
                </a:cubicBezTo>
                <a:cubicBezTo>
                  <a:pt x="1635" y="703"/>
                  <a:pt x="1635" y="703"/>
                  <a:pt x="1635" y="703"/>
                </a:cubicBezTo>
                <a:cubicBezTo>
                  <a:pt x="1625" y="703"/>
                  <a:pt x="1625" y="703"/>
                  <a:pt x="1625" y="703"/>
                </a:cubicBezTo>
                <a:cubicBezTo>
                  <a:pt x="1625" y="704"/>
                  <a:pt x="1625" y="703"/>
                  <a:pt x="1624" y="701"/>
                </a:cubicBezTo>
                <a:cubicBezTo>
                  <a:pt x="1622" y="702"/>
                  <a:pt x="1623" y="707"/>
                  <a:pt x="1619" y="703"/>
                </a:cubicBezTo>
                <a:cubicBezTo>
                  <a:pt x="1617" y="701"/>
                  <a:pt x="1617" y="701"/>
                  <a:pt x="1617" y="701"/>
                </a:cubicBezTo>
                <a:cubicBezTo>
                  <a:pt x="1625" y="698"/>
                  <a:pt x="1625" y="698"/>
                  <a:pt x="1625" y="698"/>
                </a:cubicBezTo>
                <a:cubicBezTo>
                  <a:pt x="1627" y="699"/>
                  <a:pt x="1627" y="699"/>
                  <a:pt x="1627" y="699"/>
                </a:cubicBezTo>
                <a:cubicBezTo>
                  <a:pt x="1625" y="700"/>
                  <a:pt x="1629" y="701"/>
                  <a:pt x="1625" y="700"/>
                </a:cubicBezTo>
                <a:cubicBezTo>
                  <a:pt x="1630" y="702"/>
                  <a:pt x="1630" y="702"/>
                  <a:pt x="1630" y="702"/>
                </a:cubicBezTo>
                <a:cubicBezTo>
                  <a:pt x="1631" y="702"/>
                  <a:pt x="1631" y="702"/>
                  <a:pt x="1631" y="702"/>
                </a:cubicBezTo>
                <a:cubicBezTo>
                  <a:pt x="1630" y="700"/>
                  <a:pt x="1639" y="704"/>
                  <a:pt x="1629" y="699"/>
                </a:cubicBezTo>
                <a:cubicBezTo>
                  <a:pt x="1628" y="698"/>
                  <a:pt x="1628" y="698"/>
                  <a:pt x="1628" y="698"/>
                </a:cubicBezTo>
                <a:cubicBezTo>
                  <a:pt x="1629" y="697"/>
                  <a:pt x="1631" y="696"/>
                  <a:pt x="1631" y="697"/>
                </a:cubicBezTo>
                <a:cubicBezTo>
                  <a:pt x="1631" y="698"/>
                  <a:pt x="1631" y="698"/>
                  <a:pt x="1631" y="698"/>
                </a:cubicBezTo>
                <a:cubicBezTo>
                  <a:pt x="1637" y="703"/>
                  <a:pt x="1637" y="703"/>
                  <a:pt x="1637" y="703"/>
                </a:cubicBezTo>
                <a:cubicBezTo>
                  <a:pt x="1646" y="703"/>
                  <a:pt x="1646" y="703"/>
                  <a:pt x="1646" y="703"/>
                </a:cubicBezTo>
                <a:cubicBezTo>
                  <a:pt x="1645" y="707"/>
                  <a:pt x="1649" y="704"/>
                  <a:pt x="1651" y="705"/>
                </a:cubicBezTo>
                <a:cubicBezTo>
                  <a:pt x="1650" y="709"/>
                  <a:pt x="1650" y="709"/>
                  <a:pt x="1650" y="709"/>
                </a:cubicBezTo>
                <a:cubicBezTo>
                  <a:pt x="1651" y="712"/>
                  <a:pt x="1654" y="708"/>
                  <a:pt x="1654" y="711"/>
                </a:cubicBezTo>
                <a:cubicBezTo>
                  <a:pt x="1654" y="710"/>
                  <a:pt x="1654" y="710"/>
                  <a:pt x="1654" y="710"/>
                </a:cubicBezTo>
                <a:cubicBezTo>
                  <a:pt x="1655" y="711"/>
                  <a:pt x="1655" y="711"/>
                  <a:pt x="1655" y="711"/>
                </a:cubicBezTo>
                <a:cubicBezTo>
                  <a:pt x="1656" y="711"/>
                  <a:pt x="1656" y="711"/>
                  <a:pt x="1656" y="711"/>
                </a:cubicBezTo>
                <a:cubicBezTo>
                  <a:pt x="1657" y="710"/>
                  <a:pt x="1657" y="710"/>
                  <a:pt x="1657" y="710"/>
                </a:cubicBezTo>
                <a:cubicBezTo>
                  <a:pt x="1656" y="709"/>
                  <a:pt x="1656" y="709"/>
                  <a:pt x="1656" y="709"/>
                </a:cubicBezTo>
                <a:cubicBezTo>
                  <a:pt x="1665" y="710"/>
                  <a:pt x="1665" y="710"/>
                  <a:pt x="1665" y="710"/>
                </a:cubicBezTo>
                <a:cubicBezTo>
                  <a:pt x="1672" y="706"/>
                  <a:pt x="1672" y="706"/>
                  <a:pt x="1672" y="706"/>
                </a:cubicBezTo>
                <a:cubicBezTo>
                  <a:pt x="1681" y="704"/>
                  <a:pt x="1681" y="704"/>
                  <a:pt x="1681" y="704"/>
                </a:cubicBezTo>
                <a:cubicBezTo>
                  <a:pt x="1681" y="702"/>
                  <a:pt x="1677" y="707"/>
                  <a:pt x="1681" y="702"/>
                </a:cubicBezTo>
                <a:cubicBezTo>
                  <a:pt x="1686" y="703"/>
                  <a:pt x="1686" y="703"/>
                  <a:pt x="1686" y="703"/>
                </a:cubicBezTo>
                <a:cubicBezTo>
                  <a:pt x="1702" y="700"/>
                  <a:pt x="1702" y="700"/>
                  <a:pt x="1702" y="700"/>
                </a:cubicBezTo>
                <a:cubicBezTo>
                  <a:pt x="1702" y="701"/>
                  <a:pt x="1702" y="701"/>
                  <a:pt x="1702" y="701"/>
                </a:cubicBezTo>
                <a:cubicBezTo>
                  <a:pt x="1708" y="701"/>
                  <a:pt x="1708" y="701"/>
                  <a:pt x="1708" y="701"/>
                </a:cubicBezTo>
                <a:cubicBezTo>
                  <a:pt x="1711" y="702"/>
                  <a:pt x="1700" y="703"/>
                  <a:pt x="1711" y="699"/>
                </a:cubicBezTo>
                <a:cubicBezTo>
                  <a:pt x="1711" y="701"/>
                  <a:pt x="1711" y="701"/>
                  <a:pt x="1711" y="701"/>
                </a:cubicBezTo>
                <a:cubicBezTo>
                  <a:pt x="1718" y="700"/>
                  <a:pt x="1718" y="700"/>
                  <a:pt x="1718" y="700"/>
                </a:cubicBezTo>
                <a:cubicBezTo>
                  <a:pt x="1719" y="699"/>
                  <a:pt x="1719" y="699"/>
                  <a:pt x="1719" y="699"/>
                </a:cubicBezTo>
                <a:cubicBezTo>
                  <a:pt x="1716" y="697"/>
                  <a:pt x="1716" y="697"/>
                  <a:pt x="1716" y="697"/>
                </a:cubicBezTo>
                <a:cubicBezTo>
                  <a:pt x="1721" y="696"/>
                  <a:pt x="1721" y="696"/>
                  <a:pt x="1721" y="696"/>
                </a:cubicBezTo>
                <a:cubicBezTo>
                  <a:pt x="1722" y="697"/>
                  <a:pt x="1722" y="697"/>
                  <a:pt x="1722" y="697"/>
                </a:cubicBezTo>
                <a:cubicBezTo>
                  <a:pt x="1731" y="692"/>
                  <a:pt x="1731" y="692"/>
                  <a:pt x="1731" y="692"/>
                </a:cubicBezTo>
                <a:cubicBezTo>
                  <a:pt x="1734" y="693"/>
                  <a:pt x="1737" y="686"/>
                  <a:pt x="1739" y="693"/>
                </a:cubicBezTo>
                <a:cubicBezTo>
                  <a:pt x="1751" y="688"/>
                  <a:pt x="1751" y="688"/>
                  <a:pt x="1751" y="688"/>
                </a:cubicBezTo>
                <a:cubicBezTo>
                  <a:pt x="1752" y="686"/>
                  <a:pt x="1752" y="686"/>
                  <a:pt x="1752" y="686"/>
                </a:cubicBezTo>
                <a:cubicBezTo>
                  <a:pt x="1753" y="688"/>
                  <a:pt x="1753" y="688"/>
                  <a:pt x="1753" y="688"/>
                </a:cubicBezTo>
                <a:cubicBezTo>
                  <a:pt x="1756" y="687"/>
                  <a:pt x="1756" y="687"/>
                  <a:pt x="1756" y="687"/>
                </a:cubicBezTo>
                <a:cubicBezTo>
                  <a:pt x="1760" y="689"/>
                  <a:pt x="1760" y="689"/>
                  <a:pt x="1760" y="689"/>
                </a:cubicBezTo>
                <a:cubicBezTo>
                  <a:pt x="1765" y="693"/>
                  <a:pt x="1765" y="693"/>
                  <a:pt x="1765" y="693"/>
                </a:cubicBezTo>
                <a:cubicBezTo>
                  <a:pt x="1761" y="696"/>
                  <a:pt x="1761" y="696"/>
                  <a:pt x="1761" y="696"/>
                </a:cubicBezTo>
                <a:cubicBezTo>
                  <a:pt x="1758" y="695"/>
                  <a:pt x="1758" y="695"/>
                  <a:pt x="1758" y="695"/>
                </a:cubicBezTo>
                <a:cubicBezTo>
                  <a:pt x="1758" y="697"/>
                  <a:pt x="1754" y="693"/>
                  <a:pt x="1756" y="698"/>
                </a:cubicBezTo>
                <a:cubicBezTo>
                  <a:pt x="1755" y="697"/>
                  <a:pt x="1755" y="697"/>
                  <a:pt x="1755" y="697"/>
                </a:cubicBezTo>
                <a:cubicBezTo>
                  <a:pt x="1743" y="701"/>
                  <a:pt x="1743" y="701"/>
                  <a:pt x="1743" y="701"/>
                </a:cubicBezTo>
                <a:cubicBezTo>
                  <a:pt x="1742" y="704"/>
                  <a:pt x="1742" y="704"/>
                  <a:pt x="1742" y="704"/>
                </a:cubicBezTo>
                <a:cubicBezTo>
                  <a:pt x="1728" y="705"/>
                  <a:pt x="1728" y="705"/>
                  <a:pt x="1728" y="705"/>
                </a:cubicBezTo>
                <a:cubicBezTo>
                  <a:pt x="1726" y="708"/>
                  <a:pt x="1726" y="708"/>
                  <a:pt x="1726" y="708"/>
                </a:cubicBezTo>
                <a:cubicBezTo>
                  <a:pt x="1718" y="710"/>
                  <a:pt x="1718" y="710"/>
                  <a:pt x="1718" y="710"/>
                </a:cubicBezTo>
                <a:cubicBezTo>
                  <a:pt x="1715" y="712"/>
                  <a:pt x="1715" y="712"/>
                  <a:pt x="1715" y="712"/>
                </a:cubicBezTo>
                <a:cubicBezTo>
                  <a:pt x="1707" y="715"/>
                  <a:pt x="1707" y="715"/>
                  <a:pt x="1707" y="715"/>
                </a:cubicBezTo>
                <a:cubicBezTo>
                  <a:pt x="1707" y="718"/>
                  <a:pt x="1707" y="718"/>
                  <a:pt x="1707" y="718"/>
                </a:cubicBezTo>
                <a:cubicBezTo>
                  <a:pt x="1701" y="718"/>
                  <a:pt x="1701" y="718"/>
                  <a:pt x="1701" y="718"/>
                </a:cubicBezTo>
                <a:cubicBezTo>
                  <a:pt x="1701" y="718"/>
                  <a:pt x="1702" y="720"/>
                  <a:pt x="1701" y="717"/>
                </a:cubicBezTo>
                <a:cubicBezTo>
                  <a:pt x="1693" y="722"/>
                  <a:pt x="1693" y="722"/>
                  <a:pt x="1693" y="722"/>
                </a:cubicBezTo>
                <a:cubicBezTo>
                  <a:pt x="1690" y="722"/>
                  <a:pt x="1690" y="722"/>
                  <a:pt x="1690" y="722"/>
                </a:cubicBezTo>
                <a:cubicBezTo>
                  <a:pt x="1688" y="725"/>
                  <a:pt x="1688" y="725"/>
                  <a:pt x="1688" y="725"/>
                </a:cubicBezTo>
                <a:cubicBezTo>
                  <a:pt x="1687" y="722"/>
                  <a:pt x="1687" y="722"/>
                  <a:pt x="1687" y="722"/>
                </a:cubicBezTo>
                <a:cubicBezTo>
                  <a:pt x="1683" y="724"/>
                  <a:pt x="1683" y="724"/>
                  <a:pt x="1683" y="724"/>
                </a:cubicBezTo>
                <a:cubicBezTo>
                  <a:pt x="1683" y="724"/>
                  <a:pt x="1679" y="722"/>
                  <a:pt x="1683" y="727"/>
                </a:cubicBezTo>
                <a:cubicBezTo>
                  <a:pt x="1680" y="727"/>
                  <a:pt x="1680" y="727"/>
                  <a:pt x="1680" y="727"/>
                </a:cubicBezTo>
                <a:cubicBezTo>
                  <a:pt x="1679" y="729"/>
                  <a:pt x="1679" y="729"/>
                  <a:pt x="1679" y="729"/>
                </a:cubicBezTo>
                <a:cubicBezTo>
                  <a:pt x="1675" y="729"/>
                  <a:pt x="1675" y="729"/>
                  <a:pt x="1675" y="729"/>
                </a:cubicBezTo>
                <a:cubicBezTo>
                  <a:pt x="1673" y="732"/>
                  <a:pt x="1673" y="732"/>
                  <a:pt x="1673" y="732"/>
                </a:cubicBezTo>
                <a:cubicBezTo>
                  <a:pt x="1667" y="730"/>
                  <a:pt x="1667" y="730"/>
                  <a:pt x="1667" y="730"/>
                </a:cubicBezTo>
                <a:cubicBezTo>
                  <a:pt x="1662" y="731"/>
                  <a:pt x="1662" y="731"/>
                  <a:pt x="1662" y="731"/>
                </a:cubicBezTo>
                <a:cubicBezTo>
                  <a:pt x="1662" y="733"/>
                  <a:pt x="1662" y="733"/>
                  <a:pt x="1662" y="733"/>
                </a:cubicBezTo>
                <a:cubicBezTo>
                  <a:pt x="1667" y="736"/>
                  <a:pt x="1667" y="736"/>
                  <a:pt x="1667" y="736"/>
                </a:cubicBezTo>
                <a:cubicBezTo>
                  <a:pt x="1671" y="740"/>
                  <a:pt x="1671" y="740"/>
                  <a:pt x="1671" y="740"/>
                </a:cubicBezTo>
                <a:cubicBezTo>
                  <a:pt x="1668" y="742"/>
                  <a:pt x="1668" y="742"/>
                  <a:pt x="1668" y="742"/>
                </a:cubicBezTo>
                <a:cubicBezTo>
                  <a:pt x="1664" y="738"/>
                  <a:pt x="1664" y="738"/>
                  <a:pt x="1664" y="738"/>
                </a:cubicBezTo>
                <a:cubicBezTo>
                  <a:pt x="1645" y="741"/>
                  <a:pt x="1645" y="741"/>
                  <a:pt x="1645" y="741"/>
                </a:cubicBezTo>
                <a:cubicBezTo>
                  <a:pt x="1643" y="740"/>
                  <a:pt x="1643" y="740"/>
                  <a:pt x="1643" y="740"/>
                </a:cubicBezTo>
                <a:cubicBezTo>
                  <a:pt x="1631" y="743"/>
                  <a:pt x="1631" y="743"/>
                  <a:pt x="1631" y="743"/>
                </a:cubicBezTo>
                <a:cubicBezTo>
                  <a:pt x="1631" y="743"/>
                  <a:pt x="1631" y="743"/>
                  <a:pt x="1631" y="743"/>
                </a:cubicBezTo>
                <a:cubicBezTo>
                  <a:pt x="1625" y="743"/>
                  <a:pt x="1625" y="743"/>
                  <a:pt x="1625" y="743"/>
                </a:cubicBezTo>
                <a:cubicBezTo>
                  <a:pt x="1625" y="744"/>
                  <a:pt x="1625" y="744"/>
                  <a:pt x="1625" y="744"/>
                </a:cubicBezTo>
                <a:cubicBezTo>
                  <a:pt x="1622" y="743"/>
                  <a:pt x="1622" y="743"/>
                  <a:pt x="1622" y="743"/>
                </a:cubicBezTo>
                <a:cubicBezTo>
                  <a:pt x="1618" y="746"/>
                  <a:pt x="1618" y="746"/>
                  <a:pt x="1618" y="746"/>
                </a:cubicBezTo>
                <a:cubicBezTo>
                  <a:pt x="1618" y="746"/>
                  <a:pt x="1616" y="748"/>
                  <a:pt x="1616" y="745"/>
                </a:cubicBezTo>
                <a:cubicBezTo>
                  <a:pt x="1615" y="746"/>
                  <a:pt x="1615" y="746"/>
                  <a:pt x="1615" y="746"/>
                </a:cubicBezTo>
                <a:cubicBezTo>
                  <a:pt x="1602" y="748"/>
                  <a:pt x="1602" y="748"/>
                  <a:pt x="1602" y="748"/>
                </a:cubicBezTo>
                <a:cubicBezTo>
                  <a:pt x="1574" y="757"/>
                  <a:pt x="1574" y="757"/>
                  <a:pt x="1574" y="757"/>
                </a:cubicBezTo>
                <a:cubicBezTo>
                  <a:pt x="1569" y="760"/>
                  <a:pt x="1569" y="760"/>
                  <a:pt x="1569" y="760"/>
                </a:cubicBezTo>
                <a:cubicBezTo>
                  <a:pt x="1566" y="759"/>
                  <a:pt x="1566" y="759"/>
                  <a:pt x="1566" y="759"/>
                </a:cubicBezTo>
                <a:cubicBezTo>
                  <a:pt x="1563" y="760"/>
                  <a:pt x="1563" y="760"/>
                  <a:pt x="1563" y="760"/>
                </a:cubicBezTo>
                <a:cubicBezTo>
                  <a:pt x="1563" y="761"/>
                  <a:pt x="1563" y="761"/>
                  <a:pt x="1563" y="761"/>
                </a:cubicBezTo>
                <a:cubicBezTo>
                  <a:pt x="1565" y="762"/>
                  <a:pt x="1565" y="762"/>
                  <a:pt x="1565" y="762"/>
                </a:cubicBezTo>
                <a:cubicBezTo>
                  <a:pt x="1539" y="771"/>
                  <a:pt x="1539" y="771"/>
                  <a:pt x="1539" y="771"/>
                </a:cubicBezTo>
                <a:cubicBezTo>
                  <a:pt x="1531" y="775"/>
                  <a:pt x="1531" y="775"/>
                  <a:pt x="1531" y="775"/>
                </a:cubicBezTo>
                <a:cubicBezTo>
                  <a:pt x="1528" y="775"/>
                  <a:pt x="1528" y="775"/>
                  <a:pt x="1528" y="775"/>
                </a:cubicBezTo>
                <a:cubicBezTo>
                  <a:pt x="1527" y="777"/>
                  <a:pt x="1527" y="777"/>
                  <a:pt x="1527" y="777"/>
                </a:cubicBezTo>
                <a:cubicBezTo>
                  <a:pt x="1525" y="776"/>
                  <a:pt x="1525" y="776"/>
                  <a:pt x="1525" y="776"/>
                </a:cubicBezTo>
                <a:cubicBezTo>
                  <a:pt x="1519" y="779"/>
                  <a:pt x="1519" y="779"/>
                  <a:pt x="1519" y="779"/>
                </a:cubicBezTo>
                <a:cubicBezTo>
                  <a:pt x="1519" y="779"/>
                  <a:pt x="1521" y="781"/>
                  <a:pt x="1518" y="778"/>
                </a:cubicBezTo>
                <a:cubicBezTo>
                  <a:pt x="1502" y="782"/>
                  <a:pt x="1502" y="782"/>
                  <a:pt x="1502" y="782"/>
                </a:cubicBezTo>
                <a:cubicBezTo>
                  <a:pt x="1498" y="783"/>
                  <a:pt x="1498" y="783"/>
                  <a:pt x="1498" y="783"/>
                </a:cubicBezTo>
                <a:cubicBezTo>
                  <a:pt x="1486" y="787"/>
                  <a:pt x="1486" y="787"/>
                  <a:pt x="1486" y="787"/>
                </a:cubicBezTo>
                <a:cubicBezTo>
                  <a:pt x="1480" y="790"/>
                  <a:pt x="1480" y="790"/>
                  <a:pt x="1480" y="790"/>
                </a:cubicBezTo>
                <a:cubicBezTo>
                  <a:pt x="1465" y="805"/>
                  <a:pt x="1465" y="805"/>
                  <a:pt x="1465" y="805"/>
                </a:cubicBezTo>
                <a:cubicBezTo>
                  <a:pt x="1459" y="812"/>
                  <a:pt x="1459" y="812"/>
                  <a:pt x="1459" y="812"/>
                </a:cubicBezTo>
                <a:cubicBezTo>
                  <a:pt x="1454" y="816"/>
                  <a:pt x="1454" y="816"/>
                  <a:pt x="1454" y="816"/>
                </a:cubicBezTo>
                <a:cubicBezTo>
                  <a:pt x="1454" y="820"/>
                  <a:pt x="1467" y="802"/>
                  <a:pt x="1448" y="822"/>
                </a:cubicBezTo>
                <a:cubicBezTo>
                  <a:pt x="1440" y="828"/>
                  <a:pt x="1440" y="828"/>
                  <a:pt x="1440" y="828"/>
                </a:cubicBezTo>
                <a:cubicBezTo>
                  <a:pt x="1439" y="829"/>
                  <a:pt x="1439" y="829"/>
                  <a:pt x="1439" y="829"/>
                </a:cubicBezTo>
                <a:cubicBezTo>
                  <a:pt x="1440" y="830"/>
                  <a:pt x="1440" y="830"/>
                  <a:pt x="1440" y="830"/>
                </a:cubicBezTo>
                <a:cubicBezTo>
                  <a:pt x="1439" y="832"/>
                  <a:pt x="1439" y="832"/>
                  <a:pt x="1439" y="832"/>
                </a:cubicBezTo>
                <a:cubicBezTo>
                  <a:pt x="1438" y="831"/>
                  <a:pt x="1438" y="831"/>
                  <a:pt x="1438" y="831"/>
                </a:cubicBezTo>
                <a:cubicBezTo>
                  <a:pt x="1433" y="835"/>
                  <a:pt x="1433" y="835"/>
                  <a:pt x="1433" y="835"/>
                </a:cubicBezTo>
                <a:cubicBezTo>
                  <a:pt x="1433" y="837"/>
                  <a:pt x="1433" y="837"/>
                  <a:pt x="1433" y="837"/>
                </a:cubicBezTo>
                <a:cubicBezTo>
                  <a:pt x="1429" y="841"/>
                  <a:pt x="1429" y="841"/>
                  <a:pt x="1429" y="841"/>
                </a:cubicBezTo>
                <a:cubicBezTo>
                  <a:pt x="1417" y="851"/>
                  <a:pt x="1417" y="851"/>
                  <a:pt x="1417" y="851"/>
                </a:cubicBezTo>
                <a:cubicBezTo>
                  <a:pt x="1415" y="855"/>
                  <a:pt x="1415" y="855"/>
                  <a:pt x="1415" y="855"/>
                </a:cubicBezTo>
                <a:cubicBezTo>
                  <a:pt x="1409" y="858"/>
                  <a:pt x="1409" y="858"/>
                  <a:pt x="1409" y="858"/>
                </a:cubicBezTo>
                <a:cubicBezTo>
                  <a:pt x="1408" y="857"/>
                  <a:pt x="1407" y="857"/>
                  <a:pt x="1407" y="858"/>
                </a:cubicBezTo>
                <a:cubicBezTo>
                  <a:pt x="1406" y="862"/>
                  <a:pt x="1406" y="862"/>
                  <a:pt x="1406" y="862"/>
                </a:cubicBezTo>
                <a:cubicBezTo>
                  <a:pt x="1398" y="869"/>
                  <a:pt x="1398" y="869"/>
                  <a:pt x="1398" y="869"/>
                </a:cubicBezTo>
                <a:cubicBezTo>
                  <a:pt x="1397" y="869"/>
                  <a:pt x="1397" y="869"/>
                  <a:pt x="1397" y="869"/>
                </a:cubicBezTo>
                <a:cubicBezTo>
                  <a:pt x="1396" y="869"/>
                  <a:pt x="1396" y="869"/>
                  <a:pt x="1396" y="869"/>
                </a:cubicBezTo>
                <a:cubicBezTo>
                  <a:pt x="1396" y="872"/>
                  <a:pt x="1396" y="872"/>
                  <a:pt x="1396" y="872"/>
                </a:cubicBezTo>
                <a:cubicBezTo>
                  <a:pt x="1389" y="878"/>
                  <a:pt x="1389" y="878"/>
                  <a:pt x="1389" y="878"/>
                </a:cubicBezTo>
                <a:cubicBezTo>
                  <a:pt x="1386" y="880"/>
                  <a:pt x="1386" y="880"/>
                  <a:pt x="1386" y="880"/>
                </a:cubicBezTo>
                <a:cubicBezTo>
                  <a:pt x="1386" y="880"/>
                  <a:pt x="1389" y="874"/>
                  <a:pt x="1385" y="881"/>
                </a:cubicBezTo>
                <a:cubicBezTo>
                  <a:pt x="1384" y="881"/>
                  <a:pt x="1384" y="881"/>
                  <a:pt x="1384" y="881"/>
                </a:cubicBezTo>
                <a:cubicBezTo>
                  <a:pt x="1385" y="884"/>
                  <a:pt x="1385" y="884"/>
                  <a:pt x="1385" y="884"/>
                </a:cubicBezTo>
                <a:cubicBezTo>
                  <a:pt x="1381" y="886"/>
                  <a:pt x="1381" y="886"/>
                  <a:pt x="1381" y="886"/>
                </a:cubicBezTo>
                <a:cubicBezTo>
                  <a:pt x="1380" y="887"/>
                  <a:pt x="1380" y="887"/>
                  <a:pt x="1380" y="887"/>
                </a:cubicBezTo>
                <a:cubicBezTo>
                  <a:pt x="1378" y="886"/>
                  <a:pt x="1388" y="884"/>
                  <a:pt x="1377" y="886"/>
                </a:cubicBezTo>
                <a:cubicBezTo>
                  <a:pt x="1375" y="889"/>
                  <a:pt x="1375" y="889"/>
                  <a:pt x="1375" y="889"/>
                </a:cubicBezTo>
                <a:cubicBezTo>
                  <a:pt x="1377" y="890"/>
                  <a:pt x="1377" y="890"/>
                  <a:pt x="1377" y="890"/>
                </a:cubicBezTo>
                <a:cubicBezTo>
                  <a:pt x="1371" y="894"/>
                  <a:pt x="1371" y="894"/>
                  <a:pt x="1371" y="894"/>
                </a:cubicBezTo>
                <a:cubicBezTo>
                  <a:pt x="1369" y="894"/>
                  <a:pt x="1369" y="894"/>
                  <a:pt x="1369" y="894"/>
                </a:cubicBezTo>
                <a:cubicBezTo>
                  <a:pt x="1369" y="897"/>
                  <a:pt x="1369" y="897"/>
                  <a:pt x="1369" y="897"/>
                </a:cubicBezTo>
                <a:cubicBezTo>
                  <a:pt x="1365" y="900"/>
                  <a:pt x="1365" y="900"/>
                  <a:pt x="1365" y="900"/>
                </a:cubicBezTo>
                <a:cubicBezTo>
                  <a:pt x="1364" y="902"/>
                  <a:pt x="1364" y="902"/>
                  <a:pt x="1364" y="902"/>
                </a:cubicBezTo>
                <a:cubicBezTo>
                  <a:pt x="1360" y="902"/>
                  <a:pt x="1360" y="902"/>
                  <a:pt x="1360" y="902"/>
                </a:cubicBezTo>
                <a:cubicBezTo>
                  <a:pt x="1360" y="904"/>
                  <a:pt x="1360" y="904"/>
                  <a:pt x="1360" y="904"/>
                </a:cubicBezTo>
                <a:cubicBezTo>
                  <a:pt x="1353" y="909"/>
                  <a:pt x="1353" y="909"/>
                  <a:pt x="1353" y="909"/>
                </a:cubicBezTo>
                <a:cubicBezTo>
                  <a:pt x="1352" y="909"/>
                  <a:pt x="1355" y="904"/>
                  <a:pt x="1355" y="911"/>
                </a:cubicBezTo>
                <a:cubicBezTo>
                  <a:pt x="1352" y="912"/>
                  <a:pt x="1352" y="912"/>
                  <a:pt x="1352" y="912"/>
                </a:cubicBezTo>
                <a:cubicBezTo>
                  <a:pt x="1350" y="915"/>
                  <a:pt x="1350" y="915"/>
                  <a:pt x="1350" y="915"/>
                </a:cubicBezTo>
                <a:cubicBezTo>
                  <a:pt x="1345" y="916"/>
                  <a:pt x="1345" y="916"/>
                  <a:pt x="1345" y="916"/>
                </a:cubicBezTo>
                <a:cubicBezTo>
                  <a:pt x="1345" y="919"/>
                  <a:pt x="1345" y="919"/>
                  <a:pt x="1345" y="919"/>
                </a:cubicBezTo>
                <a:cubicBezTo>
                  <a:pt x="1341" y="922"/>
                  <a:pt x="1341" y="922"/>
                  <a:pt x="1341" y="922"/>
                </a:cubicBezTo>
                <a:cubicBezTo>
                  <a:pt x="1338" y="922"/>
                  <a:pt x="1338" y="922"/>
                  <a:pt x="1338" y="922"/>
                </a:cubicBezTo>
                <a:cubicBezTo>
                  <a:pt x="1339" y="925"/>
                  <a:pt x="1339" y="925"/>
                  <a:pt x="1339" y="925"/>
                </a:cubicBezTo>
                <a:cubicBezTo>
                  <a:pt x="1335" y="929"/>
                  <a:pt x="1335" y="929"/>
                  <a:pt x="1335" y="929"/>
                </a:cubicBezTo>
                <a:cubicBezTo>
                  <a:pt x="1333" y="929"/>
                  <a:pt x="1333" y="929"/>
                  <a:pt x="1333" y="929"/>
                </a:cubicBezTo>
                <a:cubicBezTo>
                  <a:pt x="1320" y="939"/>
                  <a:pt x="1320" y="939"/>
                  <a:pt x="1320" y="939"/>
                </a:cubicBezTo>
                <a:cubicBezTo>
                  <a:pt x="1321" y="940"/>
                  <a:pt x="1321" y="940"/>
                  <a:pt x="1321" y="940"/>
                </a:cubicBezTo>
                <a:cubicBezTo>
                  <a:pt x="1318" y="942"/>
                  <a:pt x="1318" y="942"/>
                  <a:pt x="1318" y="942"/>
                </a:cubicBezTo>
                <a:cubicBezTo>
                  <a:pt x="1318" y="944"/>
                  <a:pt x="1314" y="939"/>
                  <a:pt x="1319" y="944"/>
                </a:cubicBezTo>
                <a:cubicBezTo>
                  <a:pt x="1317" y="942"/>
                  <a:pt x="1317" y="942"/>
                  <a:pt x="1317" y="942"/>
                </a:cubicBezTo>
                <a:cubicBezTo>
                  <a:pt x="1313" y="947"/>
                  <a:pt x="1313" y="947"/>
                  <a:pt x="1313" y="947"/>
                </a:cubicBezTo>
                <a:cubicBezTo>
                  <a:pt x="1309" y="948"/>
                  <a:pt x="1309" y="948"/>
                  <a:pt x="1309" y="948"/>
                </a:cubicBezTo>
                <a:cubicBezTo>
                  <a:pt x="1311" y="949"/>
                  <a:pt x="1310" y="950"/>
                  <a:pt x="1309" y="951"/>
                </a:cubicBezTo>
                <a:cubicBezTo>
                  <a:pt x="1304" y="954"/>
                  <a:pt x="1304" y="954"/>
                  <a:pt x="1304" y="954"/>
                </a:cubicBezTo>
                <a:cubicBezTo>
                  <a:pt x="1303" y="957"/>
                  <a:pt x="1303" y="957"/>
                  <a:pt x="1303" y="957"/>
                </a:cubicBezTo>
                <a:cubicBezTo>
                  <a:pt x="1299" y="958"/>
                  <a:pt x="1299" y="958"/>
                  <a:pt x="1299" y="958"/>
                </a:cubicBezTo>
                <a:cubicBezTo>
                  <a:pt x="1296" y="963"/>
                  <a:pt x="1296" y="963"/>
                  <a:pt x="1296" y="963"/>
                </a:cubicBezTo>
                <a:cubicBezTo>
                  <a:pt x="1276" y="981"/>
                  <a:pt x="1255" y="1001"/>
                  <a:pt x="1234" y="1020"/>
                </a:cubicBezTo>
                <a:cubicBezTo>
                  <a:pt x="1235" y="1021"/>
                  <a:pt x="1235" y="1021"/>
                  <a:pt x="1235" y="1021"/>
                </a:cubicBezTo>
                <a:cubicBezTo>
                  <a:pt x="1228" y="1024"/>
                  <a:pt x="1224" y="1034"/>
                  <a:pt x="1217" y="1034"/>
                </a:cubicBezTo>
                <a:cubicBezTo>
                  <a:pt x="1218" y="1035"/>
                  <a:pt x="1218" y="1035"/>
                  <a:pt x="1218" y="1035"/>
                </a:cubicBezTo>
                <a:cubicBezTo>
                  <a:pt x="1214" y="1040"/>
                  <a:pt x="1205" y="1047"/>
                  <a:pt x="1203" y="1051"/>
                </a:cubicBezTo>
                <a:cubicBezTo>
                  <a:pt x="1203" y="1054"/>
                  <a:pt x="1200" y="1055"/>
                  <a:pt x="1198" y="1056"/>
                </a:cubicBezTo>
                <a:cubicBezTo>
                  <a:pt x="1199" y="1057"/>
                  <a:pt x="1199" y="1057"/>
                  <a:pt x="1199" y="1057"/>
                </a:cubicBezTo>
                <a:cubicBezTo>
                  <a:pt x="1199" y="1057"/>
                  <a:pt x="1203" y="1056"/>
                  <a:pt x="1198" y="1059"/>
                </a:cubicBezTo>
                <a:cubicBezTo>
                  <a:pt x="1200" y="1060"/>
                  <a:pt x="1200" y="1060"/>
                  <a:pt x="1200" y="1060"/>
                </a:cubicBezTo>
                <a:cubicBezTo>
                  <a:pt x="1200" y="1062"/>
                  <a:pt x="1198" y="1056"/>
                  <a:pt x="1199" y="1062"/>
                </a:cubicBezTo>
                <a:cubicBezTo>
                  <a:pt x="1195" y="1060"/>
                  <a:pt x="1195" y="1060"/>
                  <a:pt x="1195" y="1060"/>
                </a:cubicBezTo>
                <a:cubicBezTo>
                  <a:pt x="1189" y="1063"/>
                  <a:pt x="1183" y="1068"/>
                  <a:pt x="1179" y="1073"/>
                </a:cubicBezTo>
                <a:cubicBezTo>
                  <a:pt x="1178" y="1076"/>
                  <a:pt x="1178" y="1076"/>
                  <a:pt x="1178" y="1076"/>
                </a:cubicBezTo>
                <a:cubicBezTo>
                  <a:pt x="1172" y="1078"/>
                  <a:pt x="1172" y="1078"/>
                  <a:pt x="1172" y="1078"/>
                </a:cubicBezTo>
                <a:cubicBezTo>
                  <a:pt x="1158" y="1078"/>
                  <a:pt x="1158" y="1078"/>
                  <a:pt x="1158" y="1078"/>
                </a:cubicBezTo>
                <a:cubicBezTo>
                  <a:pt x="1154" y="1075"/>
                  <a:pt x="1154" y="1075"/>
                  <a:pt x="1154" y="1075"/>
                </a:cubicBezTo>
                <a:cubicBezTo>
                  <a:pt x="1157" y="1074"/>
                  <a:pt x="1157" y="1074"/>
                  <a:pt x="1157" y="1074"/>
                </a:cubicBezTo>
                <a:cubicBezTo>
                  <a:pt x="1157" y="1072"/>
                  <a:pt x="1157" y="1072"/>
                  <a:pt x="1157" y="1072"/>
                </a:cubicBezTo>
                <a:cubicBezTo>
                  <a:pt x="1162" y="1066"/>
                  <a:pt x="1162" y="1066"/>
                  <a:pt x="1162" y="1066"/>
                </a:cubicBezTo>
                <a:cubicBezTo>
                  <a:pt x="1161" y="1065"/>
                  <a:pt x="1161" y="1065"/>
                  <a:pt x="1161" y="1065"/>
                </a:cubicBezTo>
                <a:cubicBezTo>
                  <a:pt x="1163" y="1063"/>
                  <a:pt x="1163" y="1063"/>
                  <a:pt x="1163" y="1063"/>
                </a:cubicBezTo>
                <a:cubicBezTo>
                  <a:pt x="1162" y="1062"/>
                  <a:pt x="1162" y="1062"/>
                  <a:pt x="1162" y="1062"/>
                </a:cubicBezTo>
                <a:cubicBezTo>
                  <a:pt x="1160" y="1064"/>
                  <a:pt x="1156" y="1064"/>
                  <a:pt x="1154" y="1066"/>
                </a:cubicBezTo>
                <a:cubicBezTo>
                  <a:pt x="1151" y="1072"/>
                  <a:pt x="1151" y="1072"/>
                  <a:pt x="1151" y="1072"/>
                </a:cubicBezTo>
                <a:cubicBezTo>
                  <a:pt x="1147" y="1074"/>
                  <a:pt x="1147" y="1074"/>
                  <a:pt x="1147" y="1074"/>
                </a:cubicBezTo>
                <a:cubicBezTo>
                  <a:pt x="1148" y="1075"/>
                  <a:pt x="1148" y="1075"/>
                  <a:pt x="1148" y="1075"/>
                </a:cubicBezTo>
                <a:cubicBezTo>
                  <a:pt x="1145" y="1078"/>
                  <a:pt x="1145" y="1078"/>
                  <a:pt x="1145" y="1078"/>
                </a:cubicBezTo>
                <a:cubicBezTo>
                  <a:pt x="1127" y="1078"/>
                  <a:pt x="1127" y="1078"/>
                  <a:pt x="1127" y="1078"/>
                </a:cubicBezTo>
                <a:cubicBezTo>
                  <a:pt x="1127" y="1076"/>
                  <a:pt x="1127" y="1076"/>
                  <a:pt x="1127" y="1076"/>
                </a:cubicBezTo>
                <a:cubicBezTo>
                  <a:pt x="1133" y="1074"/>
                  <a:pt x="1133" y="1074"/>
                  <a:pt x="1133" y="1074"/>
                </a:cubicBezTo>
                <a:cubicBezTo>
                  <a:pt x="1136" y="1071"/>
                  <a:pt x="1136" y="1071"/>
                  <a:pt x="1136" y="1071"/>
                </a:cubicBezTo>
                <a:cubicBezTo>
                  <a:pt x="1135" y="1069"/>
                  <a:pt x="1135" y="1069"/>
                  <a:pt x="1135" y="1069"/>
                </a:cubicBezTo>
                <a:cubicBezTo>
                  <a:pt x="1141" y="1065"/>
                  <a:pt x="1141" y="1065"/>
                  <a:pt x="1141" y="1065"/>
                </a:cubicBezTo>
                <a:cubicBezTo>
                  <a:pt x="1141" y="1064"/>
                  <a:pt x="1142" y="1067"/>
                  <a:pt x="1140" y="1064"/>
                </a:cubicBezTo>
                <a:cubicBezTo>
                  <a:pt x="1146" y="1067"/>
                  <a:pt x="1146" y="1067"/>
                  <a:pt x="1146" y="1067"/>
                </a:cubicBezTo>
                <a:cubicBezTo>
                  <a:pt x="1147" y="1066"/>
                  <a:pt x="1147" y="1066"/>
                  <a:pt x="1147" y="1066"/>
                </a:cubicBezTo>
                <a:cubicBezTo>
                  <a:pt x="1146" y="1065"/>
                  <a:pt x="1146" y="1065"/>
                  <a:pt x="1146" y="1065"/>
                </a:cubicBezTo>
                <a:cubicBezTo>
                  <a:pt x="1143" y="1064"/>
                  <a:pt x="1143" y="1064"/>
                  <a:pt x="1143" y="1064"/>
                </a:cubicBezTo>
                <a:cubicBezTo>
                  <a:pt x="1145" y="1062"/>
                  <a:pt x="1145" y="1062"/>
                  <a:pt x="1145" y="1062"/>
                </a:cubicBezTo>
                <a:cubicBezTo>
                  <a:pt x="1145" y="1060"/>
                  <a:pt x="1145" y="1060"/>
                  <a:pt x="1145" y="1060"/>
                </a:cubicBezTo>
                <a:cubicBezTo>
                  <a:pt x="1142" y="1066"/>
                  <a:pt x="1135" y="1060"/>
                  <a:pt x="1133" y="1062"/>
                </a:cubicBezTo>
                <a:cubicBezTo>
                  <a:pt x="1126" y="1068"/>
                  <a:pt x="1126" y="1068"/>
                  <a:pt x="1126" y="1068"/>
                </a:cubicBezTo>
                <a:cubicBezTo>
                  <a:pt x="1127" y="1068"/>
                  <a:pt x="1127" y="1068"/>
                  <a:pt x="1127" y="1068"/>
                </a:cubicBezTo>
                <a:cubicBezTo>
                  <a:pt x="1117" y="1078"/>
                  <a:pt x="1117" y="1078"/>
                  <a:pt x="1117" y="1078"/>
                </a:cubicBezTo>
                <a:cubicBezTo>
                  <a:pt x="1100" y="1078"/>
                  <a:pt x="1100" y="1078"/>
                  <a:pt x="1100" y="1078"/>
                </a:cubicBezTo>
                <a:cubicBezTo>
                  <a:pt x="1102" y="1076"/>
                  <a:pt x="1096" y="1079"/>
                  <a:pt x="1101" y="1075"/>
                </a:cubicBezTo>
                <a:cubicBezTo>
                  <a:pt x="1098" y="1076"/>
                  <a:pt x="1098" y="1076"/>
                  <a:pt x="1098" y="1076"/>
                </a:cubicBezTo>
                <a:cubicBezTo>
                  <a:pt x="1098" y="1076"/>
                  <a:pt x="1098" y="1076"/>
                  <a:pt x="1098" y="1076"/>
                </a:cubicBezTo>
                <a:cubicBezTo>
                  <a:pt x="1098" y="1075"/>
                  <a:pt x="1098" y="1075"/>
                  <a:pt x="1098" y="1075"/>
                </a:cubicBezTo>
                <a:cubicBezTo>
                  <a:pt x="1095" y="1078"/>
                  <a:pt x="1095" y="1078"/>
                  <a:pt x="1095" y="1078"/>
                </a:cubicBezTo>
                <a:cubicBezTo>
                  <a:pt x="1091" y="1078"/>
                  <a:pt x="1091" y="1078"/>
                  <a:pt x="1091" y="1078"/>
                </a:cubicBezTo>
                <a:cubicBezTo>
                  <a:pt x="1093" y="1075"/>
                  <a:pt x="1093" y="1075"/>
                  <a:pt x="1093" y="1075"/>
                </a:cubicBezTo>
                <a:cubicBezTo>
                  <a:pt x="1095" y="1073"/>
                  <a:pt x="1095" y="1077"/>
                  <a:pt x="1097" y="1074"/>
                </a:cubicBezTo>
                <a:cubicBezTo>
                  <a:pt x="1098" y="1076"/>
                  <a:pt x="1098" y="1076"/>
                  <a:pt x="1098" y="1076"/>
                </a:cubicBezTo>
                <a:cubicBezTo>
                  <a:pt x="1100" y="1071"/>
                  <a:pt x="1100" y="1071"/>
                  <a:pt x="1100" y="1071"/>
                </a:cubicBezTo>
                <a:cubicBezTo>
                  <a:pt x="1104" y="1071"/>
                  <a:pt x="1097" y="1069"/>
                  <a:pt x="1104" y="1069"/>
                </a:cubicBezTo>
                <a:cubicBezTo>
                  <a:pt x="1103" y="1068"/>
                  <a:pt x="1103" y="1068"/>
                  <a:pt x="1103" y="1068"/>
                </a:cubicBezTo>
                <a:cubicBezTo>
                  <a:pt x="1100" y="1070"/>
                  <a:pt x="1096" y="1069"/>
                  <a:pt x="1095" y="1070"/>
                </a:cubicBezTo>
                <a:cubicBezTo>
                  <a:pt x="1104" y="1062"/>
                  <a:pt x="1104" y="1062"/>
                  <a:pt x="1104" y="1062"/>
                </a:cubicBezTo>
                <a:cubicBezTo>
                  <a:pt x="1114" y="1055"/>
                  <a:pt x="1114" y="1055"/>
                  <a:pt x="1114" y="1055"/>
                </a:cubicBezTo>
                <a:cubicBezTo>
                  <a:pt x="1114" y="1052"/>
                  <a:pt x="1114" y="1052"/>
                  <a:pt x="1114" y="1052"/>
                </a:cubicBezTo>
                <a:cubicBezTo>
                  <a:pt x="1117" y="1052"/>
                  <a:pt x="1117" y="1052"/>
                  <a:pt x="1117" y="1052"/>
                </a:cubicBezTo>
                <a:cubicBezTo>
                  <a:pt x="1120" y="1050"/>
                  <a:pt x="1122" y="1046"/>
                  <a:pt x="1122" y="1043"/>
                </a:cubicBezTo>
                <a:cubicBezTo>
                  <a:pt x="1119" y="1046"/>
                  <a:pt x="1119" y="1046"/>
                  <a:pt x="1119" y="1046"/>
                </a:cubicBezTo>
                <a:cubicBezTo>
                  <a:pt x="1108" y="1051"/>
                  <a:pt x="1098" y="1064"/>
                  <a:pt x="1088" y="1071"/>
                </a:cubicBezTo>
                <a:cubicBezTo>
                  <a:pt x="1088" y="1074"/>
                  <a:pt x="1088" y="1074"/>
                  <a:pt x="1088" y="1074"/>
                </a:cubicBezTo>
                <a:cubicBezTo>
                  <a:pt x="1084" y="1078"/>
                  <a:pt x="1084" y="1078"/>
                  <a:pt x="1084" y="1078"/>
                </a:cubicBezTo>
                <a:cubicBezTo>
                  <a:pt x="1070" y="1078"/>
                  <a:pt x="1070" y="1078"/>
                  <a:pt x="1070" y="1078"/>
                </a:cubicBezTo>
                <a:cubicBezTo>
                  <a:pt x="1077" y="1070"/>
                  <a:pt x="1077" y="1070"/>
                  <a:pt x="1077" y="1070"/>
                </a:cubicBezTo>
                <a:cubicBezTo>
                  <a:pt x="1077" y="1069"/>
                  <a:pt x="1077" y="1069"/>
                  <a:pt x="1077" y="1069"/>
                </a:cubicBezTo>
                <a:cubicBezTo>
                  <a:pt x="1088" y="1057"/>
                  <a:pt x="1088" y="1057"/>
                  <a:pt x="1088" y="1057"/>
                </a:cubicBezTo>
                <a:cubicBezTo>
                  <a:pt x="1084" y="1055"/>
                  <a:pt x="1088" y="1055"/>
                  <a:pt x="1087" y="1052"/>
                </a:cubicBezTo>
                <a:cubicBezTo>
                  <a:pt x="1087" y="1051"/>
                  <a:pt x="1087" y="1051"/>
                  <a:pt x="1087" y="1051"/>
                </a:cubicBezTo>
                <a:cubicBezTo>
                  <a:pt x="1081" y="1055"/>
                  <a:pt x="1081" y="1055"/>
                  <a:pt x="1081" y="1055"/>
                </a:cubicBezTo>
                <a:cubicBezTo>
                  <a:pt x="1075" y="1059"/>
                  <a:pt x="1075" y="1059"/>
                  <a:pt x="1075" y="1059"/>
                </a:cubicBezTo>
                <a:cubicBezTo>
                  <a:pt x="1081" y="1051"/>
                  <a:pt x="1081" y="1051"/>
                  <a:pt x="1081" y="1051"/>
                </a:cubicBezTo>
                <a:cubicBezTo>
                  <a:pt x="1083" y="1049"/>
                  <a:pt x="1083" y="1049"/>
                  <a:pt x="1083" y="1049"/>
                </a:cubicBezTo>
                <a:cubicBezTo>
                  <a:pt x="1082" y="1048"/>
                  <a:pt x="1082" y="1048"/>
                  <a:pt x="1082" y="1048"/>
                </a:cubicBezTo>
                <a:cubicBezTo>
                  <a:pt x="1084" y="1045"/>
                  <a:pt x="1084" y="1045"/>
                  <a:pt x="1084" y="1045"/>
                </a:cubicBezTo>
                <a:cubicBezTo>
                  <a:pt x="1083" y="1044"/>
                  <a:pt x="1083" y="1044"/>
                  <a:pt x="1083" y="1044"/>
                </a:cubicBezTo>
                <a:cubicBezTo>
                  <a:pt x="1080" y="1045"/>
                  <a:pt x="1080" y="1045"/>
                  <a:pt x="1080" y="1045"/>
                </a:cubicBezTo>
                <a:cubicBezTo>
                  <a:pt x="1077" y="1047"/>
                  <a:pt x="1083" y="1047"/>
                  <a:pt x="1079" y="1048"/>
                </a:cubicBezTo>
                <a:cubicBezTo>
                  <a:pt x="1080" y="1049"/>
                  <a:pt x="1080" y="1049"/>
                  <a:pt x="1080" y="1049"/>
                </a:cubicBezTo>
                <a:cubicBezTo>
                  <a:pt x="1078" y="1051"/>
                  <a:pt x="1078" y="1051"/>
                  <a:pt x="1078" y="1051"/>
                </a:cubicBezTo>
                <a:cubicBezTo>
                  <a:pt x="1077" y="1048"/>
                  <a:pt x="1077" y="1048"/>
                  <a:pt x="1077" y="1048"/>
                </a:cubicBezTo>
                <a:cubicBezTo>
                  <a:pt x="1067" y="1057"/>
                  <a:pt x="1067" y="1057"/>
                  <a:pt x="1067" y="1057"/>
                </a:cubicBezTo>
                <a:cubicBezTo>
                  <a:pt x="1065" y="1056"/>
                  <a:pt x="1065" y="1056"/>
                  <a:pt x="1065" y="1056"/>
                </a:cubicBezTo>
                <a:cubicBezTo>
                  <a:pt x="1069" y="1054"/>
                  <a:pt x="1064" y="1053"/>
                  <a:pt x="1066" y="1051"/>
                </a:cubicBezTo>
                <a:cubicBezTo>
                  <a:pt x="1069" y="1051"/>
                  <a:pt x="1069" y="1051"/>
                  <a:pt x="1069" y="1051"/>
                </a:cubicBezTo>
                <a:cubicBezTo>
                  <a:pt x="1067" y="1051"/>
                  <a:pt x="1067" y="1051"/>
                  <a:pt x="1067" y="1051"/>
                </a:cubicBezTo>
                <a:cubicBezTo>
                  <a:pt x="1070" y="1051"/>
                  <a:pt x="1070" y="1051"/>
                  <a:pt x="1070" y="1051"/>
                </a:cubicBezTo>
                <a:cubicBezTo>
                  <a:pt x="1071" y="1049"/>
                  <a:pt x="1071" y="1049"/>
                  <a:pt x="1071" y="1049"/>
                </a:cubicBezTo>
                <a:cubicBezTo>
                  <a:pt x="1070" y="1050"/>
                  <a:pt x="1073" y="1048"/>
                  <a:pt x="1069" y="1047"/>
                </a:cubicBezTo>
                <a:cubicBezTo>
                  <a:pt x="1069" y="1046"/>
                  <a:pt x="1069" y="1046"/>
                  <a:pt x="1069" y="1046"/>
                </a:cubicBezTo>
                <a:cubicBezTo>
                  <a:pt x="1063" y="1050"/>
                  <a:pt x="1063" y="1050"/>
                  <a:pt x="1063" y="1050"/>
                </a:cubicBezTo>
                <a:cubicBezTo>
                  <a:pt x="1061" y="1053"/>
                  <a:pt x="1061" y="1053"/>
                  <a:pt x="1061" y="1053"/>
                </a:cubicBezTo>
                <a:cubicBezTo>
                  <a:pt x="1059" y="1055"/>
                  <a:pt x="1059" y="1055"/>
                  <a:pt x="1059" y="1055"/>
                </a:cubicBezTo>
                <a:cubicBezTo>
                  <a:pt x="1058" y="1052"/>
                  <a:pt x="1058" y="1052"/>
                  <a:pt x="1058" y="1052"/>
                </a:cubicBezTo>
                <a:cubicBezTo>
                  <a:pt x="1053" y="1056"/>
                  <a:pt x="1053" y="1056"/>
                  <a:pt x="1053" y="1056"/>
                </a:cubicBezTo>
                <a:cubicBezTo>
                  <a:pt x="1053" y="1059"/>
                  <a:pt x="1053" y="1059"/>
                  <a:pt x="1053" y="1059"/>
                </a:cubicBezTo>
                <a:cubicBezTo>
                  <a:pt x="1049" y="1060"/>
                  <a:pt x="1049" y="1060"/>
                  <a:pt x="1049" y="1060"/>
                </a:cubicBezTo>
                <a:cubicBezTo>
                  <a:pt x="1045" y="1064"/>
                  <a:pt x="1045" y="1064"/>
                  <a:pt x="1045" y="1064"/>
                </a:cubicBezTo>
                <a:cubicBezTo>
                  <a:pt x="1045" y="1066"/>
                  <a:pt x="1045" y="1066"/>
                  <a:pt x="1045" y="1066"/>
                </a:cubicBezTo>
                <a:cubicBezTo>
                  <a:pt x="1043" y="1067"/>
                  <a:pt x="1043" y="1067"/>
                  <a:pt x="1043" y="1067"/>
                </a:cubicBezTo>
                <a:cubicBezTo>
                  <a:pt x="1039" y="1064"/>
                  <a:pt x="1039" y="1064"/>
                  <a:pt x="1039" y="1064"/>
                </a:cubicBezTo>
                <a:cubicBezTo>
                  <a:pt x="1037" y="1066"/>
                  <a:pt x="1037" y="1066"/>
                  <a:pt x="1037" y="1066"/>
                </a:cubicBezTo>
                <a:cubicBezTo>
                  <a:pt x="1033" y="1066"/>
                  <a:pt x="1033" y="1066"/>
                  <a:pt x="1033" y="1066"/>
                </a:cubicBezTo>
                <a:cubicBezTo>
                  <a:pt x="1036" y="1065"/>
                  <a:pt x="1031" y="1067"/>
                  <a:pt x="1036" y="1068"/>
                </a:cubicBezTo>
                <a:cubicBezTo>
                  <a:pt x="1030" y="1071"/>
                  <a:pt x="1030" y="1071"/>
                  <a:pt x="1030" y="1071"/>
                </a:cubicBezTo>
                <a:cubicBezTo>
                  <a:pt x="1029" y="1074"/>
                  <a:pt x="1029" y="1074"/>
                  <a:pt x="1029" y="1074"/>
                </a:cubicBezTo>
                <a:cubicBezTo>
                  <a:pt x="1028" y="1074"/>
                  <a:pt x="1028" y="1074"/>
                  <a:pt x="1028" y="1074"/>
                </a:cubicBezTo>
                <a:cubicBezTo>
                  <a:pt x="1027" y="1070"/>
                  <a:pt x="1038" y="1067"/>
                  <a:pt x="1033" y="1062"/>
                </a:cubicBezTo>
                <a:cubicBezTo>
                  <a:pt x="1042" y="1056"/>
                  <a:pt x="1042" y="1056"/>
                  <a:pt x="1042" y="1056"/>
                </a:cubicBezTo>
                <a:cubicBezTo>
                  <a:pt x="1042" y="1053"/>
                  <a:pt x="1042" y="1053"/>
                  <a:pt x="1042" y="1053"/>
                </a:cubicBezTo>
                <a:cubicBezTo>
                  <a:pt x="1038" y="1051"/>
                  <a:pt x="1038" y="1051"/>
                  <a:pt x="1038" y="1051"/>
                </a:cubicBezTo>
                <a:cubicBezTo>
                  <a:pt x="1036" y="1051"/>
                  <a:pt x="1036" y="1051"/>
                  <a:pt x="1036" y="1051"/>
                </a:cubicBezTo>
                <a:cubicBezTo>
                  <a:pt x="1033" y="1055"/>
                  <a:pt x="1033" y="1055"/>
                  <a:pt x="1033" y="1055"/>
                </a:cubicBezTo>
                <a:cubicBezTo>
                  <a:pt x="1032" y="1053"/>
                  <a:pt x="1032" y="1053"/>
                  <a:pt x="1032" y="1053"/>
                </a:cubicBezTo>
                <a:cubicBezTo>
                  <a:pt x="1028" y="1056"/>
                  <a:pt x="1028" y="1056"/>
                  <a:pt x="1028" y="1056"/>
                </a:cubicBezTo>
                <a:cubicBezTo>
                  <a:pt x="1027" y="1055"/>
                  <a:pt x="1027" y="1055"/>
                  <a:pt x="1027" y="1055"/>
                </a:cubicBezTo>
                <a:cubicBezTo>
                  <a:pt x="1024" y="1056"/>
                  <a:pt x="1024" y="1056"/>
                  <a:pt x="1024" y="1056"/>
                </a:cubicBezTo>
                <a:cubicBezTo>
                  <a:pt x="1023" y="1056"/>
                  <a:pt x="1023" y="1056"/>
                  <a:pt x="1023" y="1056"/>
                </a:cubicBezTo>
                <a:cubicBezTo>
                  <a:pt x="1027" y="1048"/>
                  <a:pt x="1034" y="1048"/>
                  <a:pt x="1036" y="1039"/>
                </a:cubicBezTo>
                <a:cubicBezTo>
                  <a:pt x="1035" y="1039"/>
                  <a:pt x="1035" y="1039"/>
                  <a:pt x="1035" y="1039"/>
                </a:cubicBezTo>
                <a:cubicBezTo>
                  <a:pt x="1031" y="1041"/>
                  <a:pt x="1028" y="1045"/>
                  <a:pt x="1022" y="1045"/>
                </a:cubicBezTo>
                <a:cubicBezTo>
                  <a:pt x="1024" y="1044"/>
                  <a:pt x="1024" y="1044"/>
                  <a:pt x="1024" y="1044"/>
                </a:cubicBezTo>
                <a:cubicBezTo>
                  <a:pt x="1025" y="1040"/>
                  <a:pt x="1025" y="1040"/>
                  <a:pt x="1025" y="1040"/>
                </a:cubicBezTo>
                <a:cubicBezTo>
                  <a:pt x="1023" y="1040"/>
                  <a:pt x="1023" y="1040"/>
                  <a:pt x="1023" y="1040"/>
                </a:cubicBezTo>
                <a:cubicBezTo>
                  <a:pt x="1020" y="1043"/>
                  <a:pt x="1016" y="1046"/>
                  <a:pt x="1014" y="1049"/>
                </a:cubicBezTo>
                <a:cubicBezTo>
                  <a:pt x="1012" y="1049"/>
                  <a:pt x="1014" y="1053"/>
                  <a:pt x="1012" y="1048"/>
                </a:cubicBezTo>
                <a:cubicBezTo>
                  <a:pt x="1011" y="1049"/>
                  <a:pt x="1011" y="1049"/>
                  <a:pt x="1011" y="1049"/>
                </a:cubicBezTo>
                <a:cubicBezTo>
                  <a:pt x="1012" y="1051"/>
                  <a:pt x="1012" y="1051"/>
                  <a:pt x="1012" y="1051"/>
                </a:cubicBezTo>
                <a:cubicBezTo>
                  <a:pt x="1010" y="1050"/>
                  <a:pt x="1010" y="1050"/>
                  <a:pt x="1010" y="1050"/>
                </a:cubicBezTo>
                <a:cubicBezTo>
                  <a:pt x="1007" y="1051"/>
                  <a:pt x="1012" y="1048"/>
                  <a:pt x="1006" y="1051"/>
                </a:cubicBezTo>
                <a:cubicBezTo>
                  <a:pt x="1009" y="1048"/>
                  <a:pt x="1009" y="1048"/>
                  <a:pt x="1009" y="1048"/>
                </a:cubicBezTo>
                <a:cubicBezTo>
                  <a:pt x="1009" y="1046"/>
                  <a:pt x="1009" y="1046"/>
                  <a:pt x="1009" y="1046"/>
                </a:cubicBezTo>
                <a:cubicBezTo>
                  <a:pt x="1016" y="1041"/>
                  <a:pt x="1016" y="1041"/>
                  <a:pt x="1016" y="1041"/>
                </a:cubicBezTo>
                <a:cubicBezTo>
                  <a:pt x="1017" y="1039"/>
                  <a:pt x="1017" y="1039"/>
                  <a:pt x="1017" y="1039"/>
                </a:cubicBezTo>
                <a:cubicBezTo>
                  <a:pt x="1016" y="1038"/>
                  <a:pt x="1016" y="1038"/>
                  <a:pt x="1016" y="1038"/>
                </a:cubicBezTo>
                <a:cubicBezTo>
                  <a:pt x="1015" y="1036"/>
                  <a:pt x="1015" y="1036"/>
                  <a:pt x="1015" y="1036"/>
                </a:cubicBezTo>
                <a:cubicBezTo>
                  <a:pt x="1017" y="1034"/>
                  <a:pt x="1017" y="1034"/>
                  <a:pt x="1017" y="1034"/>
                </a:cubicBezTo>
                <a:cubicBezTo>
                  <a:pt x="1016" y="1033"/>
                  <a:pt x="1016" y="1033"/>
                  <a:pt x="1016" y="1033"/>
                </a:cubicBezTo>
                <a:cubicBezTo>
                  <a:pt x="1012" y="1032"/>
                  <a:pt x="1011" y="1035"/>
                  <a:pt x="1009" y="1035"/>
                </a:cubicBezTo>
                <a:cubicBezTo>
                  <a:pt x="1008" y="1036"/>
                  <a:pt x="1008" y="1036"/>
                  <a:pt x="1008" y="1036"/>
                </a:cubicBezTo>
                <a:cubicBezTo>
                  <a:pt x="1013" y="1036"/>
                  <a:pt x="1013" y="1036"/>
                  <a:pt x="1013" y="1036"/>
                </a:cubicBezTo>
                <a:cubicBezTo>
                  <a:pt x="1009" y="1037"/>
                  <a:pt x="1007" y="1037"/>
                  <a:pt x="1003" y="1037"/>
                </a:cubicBezTo>
                <a:cubicBezTo>
                  <a:pt x="1006" y="1033"/>
                  <a:pt x="1006" y="1033"/>
                  <a:pt x="1006" y="1033"/>
                </a:cubicBezTo>
                <a:cubicBezTo>
                  <a:pt x="1005" y="1031"/>
                  <a:pt x="1005" y="1031"/>
                  <a:pt x="1005" y="1031"/>
                </a:cubicBezTo>
                <a:cubicBezTo>
                  <a:pt x="1005" y="1032"/>
                  <a:pt x="1003" y="1028"/>
                  <a:pt x="1004" y="1033"/>
                </a:cubicBezTo>
                <a:cubicBezTo>
                  <a:pt x="1002" y="1032"/>
                  <a:pt x="1002" y="1032"/>
                  <a:pt x="1002" y="1032"/>
                </a:cubicBezTo>
                <a:cubicBezTo>
                  <a:pt x="1005" y="1030"/>
                  <a:pt x="1005" y="1026"/>
                  <a:pt x="1006" y="1025"/>
                </a:cubicBezTo>
                <a:cubicBezTo>
                  <a:pt x="1012" y="1023"/>
                  <a:pt x="1012" y="1023"/>
                  <a:pt x="1012" y="1023"/>
                </a:cubicBezTo>
                <a:cubicBezTo>
                  <a:pt x="1015" y="1018"/>
                  <a:pt x="1015" y="1018"/>
                  <a:pt x="1015" y="1018"/>
                </a:cubicBezTo>
                <a:cubicBezTo>
                  <a:pt x="1018" y="1017"/>
                  <a:pt x="1018" y="1017"/>
                  <a:pt x="1018" y="1017"/>
                </a:cubicBezTo>
                <a:cubicBezTo>
                  <a:pt x="1019" y="1015"/>
                  <a:pt x="1019" y="1015"/>
                  <a:pt x="1019" y="1015"/>
                </a:cubicBezTo>
                <a:cubicBezTo>
                  <a:pt x="1015" y="1015"/>
                  <a:pt x="1015" y="1015"/>
                  <a:pt x="1015" y="1015"/>
                </a:cubicBezTo>
                <a:cubicBezTo>
                  <a:pt x="1013" y="1019"/>
                  <a:pt x="1013" y="1019"/>
                  <a:pt x="1013" y="1019"/>
                </a:cubicBezTo>
                <a:cubicBezTo>
                  <a:pt x="1011" y="1017"/>
                  <a:pt x="1011" y="1017"/>
                  <a:pt x="1011" y="1017"/>
                </a:cubicBezTo>
                <a:cubicBezTo>
                  <a:pt x="1012" y="1016"/>
                  <a:pt x="1012" y="1016"/>
                  <a:pt x="1012" y="1016"/>
                </a:cubicBezTo>
                <a:cubicBezTo>
                  <a:pt x="1011" y="1015"/>
                  <a:pt x="1011" y="1015"/>
                  <a:pt x="1011" y="1015"/>
                </a:cubicBezTo>
                <a:cubicBezTo>
                  <a:pt x="1015" y="1007"/>
                  <a:pt x="1015" y="1007"/>
                  <a:pt x="1015" y="1007"/>
                </a:cubicBezTo>
                <a:cubicBezTo>
                  <a:pt x="1024" y="1001"/>
                  <a:pt x="1024" y="1001"/>
                  <a:pt x="1024" y="1001"/>
                </a:cubicBezTo>
                <a:cubicBezTo>
                  <a:pt x="1024" y="1000"/>
                  <a:pt x="1024" y="1000"/>
                  <a:pt x="1024" y="1000"/>
                </a:cubicBezTo>
                <a:cubicBezTo>
                  <a:pt x="1023" y="999"/>
                  <a:pt x="1023" y="999"/>
                  <a:pt x="1023" y="999"/>
                </a:cubicBezTo>
                <a:cubicBezTo>
                  <a:pt x="1021" y="1001"/>
                  <a:pt x="1021" y="1001"/>
                  <a:pt x="1021" y="1001"/>
                </a:cubicBezTo>
                <a:cubicBezTo>
                  <a:pt x="1018" y="1002"/>
                  <a:pt x="1018" y="1002"/>
                  <a:pt x="1018" y="1002"/>
                </a:cubicBezTo>
                <a:cubicBezTo>
                  <a:pt x="1016" y="1010"/>
                  <a:pt x="1005" y="1009"/>
                  <a:pt x="1002" y="1018"/>
                </a:cubicBezTo>
                <a:cubicBezTo>
                  <a:pt x="998" y="1018"/>
                  <a:pt x="998" y="1018"/>
                  <a:pt x="998" y="1018"/>
                </a:cubicBezTo>
                <a:cubicBezTo>
                  <a:pt x="997" y="1020"/>
                  <a:pt x="997" y="1020"/>
                  <a:pt x="997" y="1020"/>
                </a:cubicBezTo>
                <a:cubicBezTo>
                  <a:pt x="992" y="1023"/>
                  <a:pt x="992" y="1023"/>
                  <a:pt x="992" y="1023"/>
                </a:cubicBezTo>
                <a:cubicBezTo>
                  <a:pt x="993" y="1024"/>
                  <a:pt x="993" y="1024"/>
                  <a:pt x="993" y="1024"/>
                </a:cubicBezTo>
                <a:cubicBezTo>
                  <a:pt x="988" y="1028"/>
                  <a:pt x="988" y="1028"/>
                  <a:pt x="988" y="1028"/>
                </a:cubicBezTo>
                <a:cubicBezTo>
                  <a:pt x="986" y="1027"/>
                  <a:pt x="986" y="1027"/>
                  <a:pt x="986" y="1027"/>
                </a:cubicBezTo>
                <a:cubicBezTo>
                  <a:pt x="986" y="1029"/>
                  <a:pt x="986" y="1029"/>
                  <a:pt x="986" y="1029"/>
                </a:cubicBezTo>
                <a:cubicBezTo>
                  <a:pt x="982" y="1034"/>
                  <a:pt x="982" y="1034"/>
                  <a:pt x="982" y="1034"/>
                </a:cubicBezTo>
                <a:cubicBezTo>
                  <a:pt x="982" y="1037"/>
                  <a:pt x="982" y="1037"/>
                  <a:pt x="982" y="1037"/>
                </a:cubicBezTo>
                <a:cubicBezTo>
                  <a:pt x="979" y="1037"/>
                  <a:pt x="979" y="1037"/>
                  <a:pt x="979" y="1037"/>
                </a:cubicBezTo>
                <a:cubicBezTo>
                  <a:pt x="979" y="1037"/>
                  <a:pt x="976" y="1037"/>
                  <a:pt x="980" y="1035"/>
                </a:cubicBezTo>
                <a:cubicBezTo>
                  <a:pt x="978" y="1034"/>
                  <a:pt x="978" y="1034"/>
                  <a:pt x="978" y="1034"/>
                </a:cubicBezTo>
                <a:cubicBezTo>
                  <a:pt x="976" y="1037"/>
                  <a:pt x="976" y="1037"/>
                  <a:pt x="976" y="1037"/>
                </a:cubicBezTo>
                <a:cubicBezTo>
                  <a:pt x="972" y="1035"/>
                  <a:pt x="972" y="1035"/>
                  <a:pt x="972" y="1035"/>
                </a:cubicBezTo>
                <a:cubicBezTo>
                  <a:pt x="970" y="1036"/>
                  <a:pt x="970" y="1036"/>
                  <a:pt x="970" y="1036"/>
                </a:cubicBezTo>
                <a:cubicBezTo>
                  <a:pt x="969" y="1039"/>
                  <a:pt x="969" y="1039"/>
                  <a:pt x="969" y="1039"/>
                </a:cubicBezTo>
                <a:cubicBezTo>
                  <a:pt x="968" y="1037"/>
                  <a:pt x="968" y="1037"/>
                  <a:pt x="968" y="1037"/>
                </a:cubicBezTo>
                <a:cubicBezTo>
                  <a:pt x="963" y="1040"/>
                  <a:pt x="963" y="1040"/>
                  <a:pt x="963" y="1040"/>
                </a:cubicBezTo>
                <a:cubicBezTo>
                  <a:pt x="961" y="1042"/>
                  <a:pt x="960" y="1044"/>
                  <a:pt x="959" y="1046"/>
                </a:cubicBezTo>
                <a:cubicBezTo>
                  <a:pt x="958" y="1046"/>
                  <a:pt x="958" y="1046"/>
                  <a:pt x="958" y="1046"/>
                </a:cubicBezTo>
                <a:cubicBezTo>
                  <a:pt x="958" y="1043"/>
                  <a:pt x="958" y="1043"/>
                  <a:pt x="958" y="1043"/>
                </a:cubicBezTo>
                <a:cubicBezTo>
                  <a:pt x="954" y="1043"/>
                  <a:pt x="954" y="1043"/>
                  <a:pt x="954" y="1043"/>
                </a:cubicBezTo>
                <a:cubicBezTo>
                  <a:pt x="958" y="1041"/>
                  <a:pt x="958" y="1041"/>
                  <a:pt x="958" y="1041"/>
                </a:cubicBezTo>
                <a:cubicBezTo>
                  <a:pt x="958" y="1039"/>
                  <a:pt x="958" y="1039"/>
                  <a:pt x="958" y="1039"/>
                </a:cubicBezTo>
                <a:cubicBezTo>
                  <a:pt x="959" y="1039"/>
                  <a:pt x="959" y="1039"/>
                  <a:pt x="959" y="1039"/>
                </a:cubicBezTo>
                <a:cubicBezTo>
                  <a:pt x="960" y="1035"/>
                  <a:pt x="960" y="1035"/>
                  <a:pt x="960" y="1035"/>
                </a:cubicBezTo>
                <a:cubicBezTo>
                  <a:pt x="963" y="1036"/>
                  <a:pt x="963" y="1036"/>
                  <a:pt x="963" y="1036"/>
                </a:cubicBezTo>
                <a:cubicBezTo>
                  <a:pt x="968" y="1033"/>
                  <a:pt x="968" y="1033"/>
                  <a:pt x="968" y="1033"/>
                </a:cubicBezTo>
                <a:cubicBezTo>
                  <a:pt x="969" y="1030"/>
                  <a:pt x="969" y="1030"/>
                  <a:pt x="969" y="1030"/>
                </a:cubicBezTo>
                <a:cubicBezTo>
                  <a:pt x="966" y="1030"/>
                  <a:pt x="966" y="1030"/>
                  <a:pt x="966" y="1030"/>
                </a:cubicBezTo>
                <a:cubicBezTo>
                  <a:pt x="964" y="1032"/>
                  <a:pt x="964" y="1032"/>
                  <a:pt x="964" y="1032"/>
                </a:cubicBezTo>
                <a:cubicBezTo>
                  <a:pt x="963" y="1031"/>
                  <a:pt x="967" y="1031"/>
                  <a:pt x="962" y="1032"/>
                </a:cubicBezTo>
                <a:cubicBezTo>
                  <a:pt x="962" y="1031"/>
                  <a:pt x="966" y="1030"/>
                  <a:pt x="966" y="1028"/>
                </a:cubicBezTo>
                <a:cubicBezTo>
                  <a:pt x="961" y="1028"/>
                  <a:pt x="961" y="1028"/>
                  <a:pt x="961" y="1028"/>
                </a:cubicBezTo>
                <a:cubicBezTo>
                  <a:pt x="964" y="1026"/>
                  <a:pt x="964" y="1026"/>
                  <a:pt x="964" y="1026"/>
                </a:cubicBezTo>
                <a:cubicBezTo>
                  <a:pt x="964" y="1023"/>
                  <a:pt x="964" y="1023"/>
                  <a:pt x="964" y="1023"/>
                </a:cubicBezTo>
                <a:cubicBezTo>
                  <a:pt x="962" y="1024"/>
                  <a:pt x="959" y="1028"/>
                  <a:pt x="955" y="1028"/>
                </a:cubicBezTo>
                <a:cubicBezTo>
                  <a:pt x="955" y="1025"/>
                  <a:pt x="955" y="1025"/>
                  <a:pt x="955" y="1025"/>
                </a:cubicBezTo>
                <a:cubicBezTo>
                  <a:pt x="952" y="1027"/>
                  <a:pt x="952" y="1027"/>
                  <a:pt x="952" y="1027"/>
                </a:cubicBezTo>
                <a:cubicBezTo>
                  <a:pt x="954" y="1024"/>
                  <a:pt x="954" y="1024"/>
                  <a:pt x="954" y="1024"/>
                </a:cubicBezTo>
                <a:cubicBezTo>
                  <a:pt x="956" y="1024"/>
                  <a:pt x="956" y="1024"/>
                  <a:pt x="956" y="1024"/>
                </a:cubicBezTo>
                <a:cubicBezTo>
                  <a:pt x="958" y="1022"/>
                  <a:pt x="958" y="1022"/>
                  <a:pt x="958" y="1022"/>
                </a:cubicBezTo>
                <a:cubicBezTo>
                  <a:pt x="960" y="1023"/>
                  <a:pt x="960" y="1023"/>
                  <a:pt x="960" y="1023"/>
                </a:cubicBezTo>
                <a:cubicBezTo>
                  <a:pt x="961" y="1022"/>
                  <a:pt x="957" y="1021"/>
                  <a:pt x="962" y="1022"/>
                </a:cubicBezTo>
                <a:cubicBezTo>
                  <a:pt x="961" y="1020"/>
                  <a:pt x="961" y="1020"/>
                  <a:pt x="961" y="1020"/>
                </a:cubicBezTo>
                <a:cubicBezTo>
                  <a:pt x="957" y="1019"/>
                  <a:pt x="957" y="1019"/>
                  <a:pt x="957" y="1019"/>
                </a:cubicBezTo>
                <a:cubicBezTo>
                  <a:pt x="959" y="1017"/>
                  <a:pt x="959" y="1017"/>
                  <a:pt x="959" y="1017"/>
                </a:cubicBezTo>
                <a:cubicBezTo>
                  <a:pt x="958" y="1017"/>
                  <a:pt x="958" y="1017"/>
                  <a:pt x="958" y="1017"/>
                </a:cubicBezTo>
                <a:cubicBezTo>
                  <a:pt x="961" y="1017"/>
                  <a:pt x="956" y="1012"/>
                  <a:pt x="959" y="1014"/>
                </a:cubicBezTo>
                <a:cubicBezTo>
                  <a:pt x="958" y="1013"/>
                  <a:pt x="958" y="1013"/>
                  <a:pt x="958" y="1013"/>
                </a:cubicBezTo>
                <a:cubicBezTo>
                  <a:pt x="956" y="1015"/>
                  <a:pt x="956" y="1015"/>
                  <a:pt x="956" y="1015"/>
                </a:cubicBezTo>
                <a:cubicBezTo>
                  <a:pt x="959" y="1010"/>
                  <a:pt x="959" y="1010"/>
                  <a:pt x="959" y="1010"/>
                </a:cubicBezTo>
                <a:cubicBezTo>
                  <a:pt x="957" y="1005"/>
                  <a:pt x="957" y="1005"/>
                  <a:pt x="957" y="1005"/>
                </a:cubicBezTo>
                <a:cubicBezTo>
                  <a:pt x="959" y="1002"/>
                  <a:pt x="959" y="1002"/>
                  <a:pt x="959" y="1002"/>
                </a:cubicBezTo>
                <a:cubicBezTo>
                  <a:pt x="963" y="1003"/>
                  <a:pt x="963" y="1003"/>
                  <a:pt x="963" y="1003"/>
                </a:cubicBezTo>
                <a:cubicBezTo>
                  <a:pt x="964" y="1003"/>
                  <a:pt x="964" y="1003"/>
                  <a:pt x="964" y="1003"/>
                </a:cubicBezTo>
                <a:cubicBezTo>
                  <a:pt x="966" y="1002"/>
                  <a:pt x="966" y="1002"/>
                  <a:pt x="966" y="1002"/>
                </a:cubicBezTo>
                <a:cubicBezTo>
                  <a:pt x="963" y="999"/>
                  <a:pt x="963" y="999"/>
                  <a:pt x="963" y="999"/>
                </a:cubicBezTo>
                <a:cubicBezTo>
                  <a:pt x="966" y="997"/>
                  <a:pt x="964" y="994"/>
                  <a:pt x="966" y="992"/>
                </a:cubicBezTo>
                <a:cubicBezTo>
                  <a:pt x="969" y="992"/>
                  <a:pt x="969" y="992"/>
                  <a:pt x="969" y="992"/>
                </a:cubicBezTo>
                <a:cubicBezTo>
                  <a:pt x="974" y="985"/>
                  <a:pt x="974" y="985"/>
                  <a:pt x="974" y="985"/>
                </a:cubicBezTo>
                <a:cubicBezTo>
                  <a:pt x="975" y="982"/>
                  <a:pt x="975" y="982"/>
                  <a:pt x="975" y="982"/>
                </a:cubicBezTo>
                <a:cubicBezTo>
                  <a:pt x="976" y="981"/>
                  <a:pt x="976" y="981"/>
                  <a:pt x="976" y="981"/>
                </a:cubicBezTo>
                <a:cubicBezTo>
                  <a:pt x="977" y="984"/>
                  <a:pt x="977" y="984"/>
                  <a:pt x="977" y="984"/>
                </a:cubicBezTo>
                <a:cubicBezTo>
                  <a:pt x="980" y="984"/>
                  <a:pt x="980" y="984"/>
                  <a:pt x="980" y="984"/>
                </a:cubicBezTo>
                <a:cubicBezTo>
                  <a:pt x="980" y="982"/>
                  <a:pt x="980" y="982"/>
                  <a:pt x="980" y="982"/>
                </a:cubicBezTo>
                <a:cubicBezTo>
                  <a:pt x="983" y="980"/>
                  <a:pt x="983" y="980"/>
                  <a:pt x="983" y="980"/>
                </a:cubicBezTo>
                <a:cubicBezTo>
                  <a:pt x="986" y="976"/>
                  <a:pt x="986" y="976"/>
                  <a:pt x="986" y="976"/>
                </a:cubicBezTo>
                <a:cubicBezTo>
                  <a:pt x="992" y="973"/>
                  <a:pt x="992" y="973"/>
                  <a:pt x="992" y="973"/>
                </a:cubicBezTo>
                <a:cubicBezTo>
                  <a:pt x="992" y="970"/>
                  <a:pt x="992" y="970"/>
                  <a:pt x="992" y="970"/>
                </a:cubicBezTo>
                <a:cubicBezTo>
                  <a:pt x="1001" y="965"/>
                  <a:pt x="1004" y="959"/>
                  <a:pt x="1014" y="953"/>
                </a:cubicBezTo>
                <a:cubicBezTo>
                  <a:pt x="1014" y="950"/>
                  <a:pt x="1014" y="950"/>
                  <a:pt x="1014" y="950"/>
                </a:cubicBezTo>
                <a:cubicBezTo>
                  <a:pt x="1015" y="951"/>
                  <a:pt x="1015" y="951"/>
                  <a:pt x="1015" y="951"/>
                </a:cubicBezTo>
                <a:cubicBezTo>
                  <a:pt x="1018" y="950"/>
                  <a:pt x="1018" y="950"/>
                  <a:pt x="1018" y="950"/>
                </a:cubicBezTo>
                <a:cubicBezTo>
                  <a:pt x="1019" y="946"/>
                  <a:pt x="1019" y="946"/>
                  <a:pt x="1019" y="946"/>
                </a:cubicBezTo>
                <a:cubicBezTo>
                  <a:pt x="1021" y="947"/>
                  <a:pt x="1021" y="947"/>
                  <a:pt x="1021" y="947"/>
                </a:cubicBezTo>
                <a:cubicBezTo>
                  <a:pt x="1025" y="941"/>
                  <a:pt x="1025" y="941"/>
                  <a:pt x="1025" y="941"/>
                </a:cubicBezTo>
                <a:cubicBezTo>
                  <a:pt x="1021" y="939"/>
                  <a:pt x="1021" y="939"/>
                  <a:pt x="1021" y="939"/>
                </a:cubicBezTo>
                <a:cubicBezTo>
                  <a:pt x="1025" y="939"/>
                  <a:pt x="1026" y="933"/>
                  <a:pt x="1026" y="934"/>
                </a:cubicBezTo>
                <a:cubicBezTo>
                  <a:pt x="1029" y="934"/>
                  <a:pt x="1029" y="934"/>
                  <a:pt x="1029" y="934"/>
                </a:cubicBezTo>
                <a:cubicBezTo>
                  <a:pt x="1029" y="933"/>
                  <a:pt x="1029" y="933"/>
                  <a:pt x="1029" y="933"/>
                </a:cubicBezTo>
                <a:cubicBezTo>
                  <a:pt x="1032" y="935"/>
                  <a:pt x="1030" y="930"/>
                  <a:pt x="1034" y="931"/>
                </a:cubicBezTo>
                <a:cubicBezTo>
                  <a:pt x="1031" y="930"/>
                  <a:pt x="1031" y="930"/>
                  <a:pt x="1031" y="930"/>
                </a:cubicBezTo>
                <a:cubicBezTo>
                  <a:pt x="1034" y="929"/>
                  <a:pt x="1034" y="929"/>
                  <a:pt x="1034" y="929"/>
                </a:cubicBezTo>
                <a:cubicBezTo>
                  <a:pt x="1036" y="928"/>
                  <a:pt x="1036" y="928"/>
                  <a:pt x="1036" y="928"/>
                </a:cubicBezTo>
                <a:cubicBezTo>
                  <a:pt x="1034" y="927"/>
                  <a:pt x="1034" y="927"/>
                  <a:pt x="1034" y="927"/>
                </a:cubicBezTo>
                <a:cubicBezTo>
                  <a:pt x="1040" y="924"/>
                  <a:pt x="1040" y="924"/>
                  <a:pt x="1040" y="924"/>
                </a:cubicBezTo>
                <a:cubicBezTo>
                  <a:pt x="1042" y="924"/>
                  <a:pt x="1042" y="924"/>
                  <a:pt x="1042" y="924"/>
                </a:cubicBezTo>
                <a:cubicBezTo>
                  <a:pt x="1043" y="924"/>
                  <a:pt x="1043" y="924"/>
                  <a:pt x="1043" y="924"/>
                </a:cubicBezTo>
                <a:cubicBezTo>
                  <a:pt x="1045" y="923"/>
                  <a:pt x="1045" y="923"/>
                  <a:pt x="1045" y="923"/>
                </a:cubicBezTo>
                <a:cubicBezTo>
                  <a:pt x="1039" y="922"/>
                  <a:pt x="1039" y="922"/>
                  <a:pt x="1039" y="922"/>
                </a:cubicBezTo>
                <a:cubicBezTo>
                  <a:pt x="1042" y="921"/>
                  <a:pt x="1042" y="921"/>
                  <a:pt x="1042" y="921"/>
                </a:cubicBezTo>
                <a:cubicBezTo>
                  <a:pt x="1046" y="922"/>
                  <a:pt x="1046" y="922"/>
                  <a:pt x="1046" y="922"/>
                </a:cubicBezTo>
                <a:cubicBezTo>
                  <a:pt x="1047" y="921"/>
                  <a:pt x="1047" y="921"/>
                  <a:pt x="1047" y="921"/>
                </a:cubicBezTo>
                <a:cubicBezTo>
                  <a:pt x="1045" y="917"/>
                  <a:pt x="1045" y="917"/>
                  <a:pt x="1045" y="917"/>
                </a:cubicBezTo>
                <a:cubicBezTo>
                  <a:pt x="1051" y="909"/>
                  <a:pt x="1051" y="909"/>
                  <a:pt x="1051" y="909"/>
                </a:cubicBezTo>
                <a:cubicBezTo>
                  <a:pt x="1052" y="911"/>
                  <a:pt x="1052" y="911"/>
                  <a:pt x="1052" y="911"/>
                </a:cubicBezTo>
                <a:cubicBezTo>
                  <a:pt x="1056" y="908"/>
                  <a:pt x="1056" y="908"/>
                  <a:pt x="1056" y="908"/>
                </a:cubicBezTo>
                <a:cubicBezTo>
                  <a:pt x="1056" y="910"/>
                  <a:pt x="1056" y="910"/>
                  <a:pt x="1056" y="910"/>
                </a:cubicBezTo>
                <a:cubicBezTo>
                  <a:pt x="1059" y="909"/>
                  <a:pt x="1059" y="909"/>
                  <a:pt x="1059" y="909"/>
                </a:cubicBezTo>
                <a:cubicBezTo>
                  <a:pt x="1060" y="907"/>
                  <a:pt x="1060" y="907"/>
                  <a:pt x="1060" y="907"/>
                </a:cubicBezTo>
                <a:cubicBezTo>
                  <a:pt x="1059" y="904"/>
                  <a:pt x="1059" y="904"/>
                  <a:pt x="1059" y="904"/>
                </a:cubicBezTo>
                <a:cubicBezTo>
                  <a:pt x="1056" y="904"/>
                  <a:pt x="1056" y="904"/>
                  <a:pt x="1056" y="904"/>
                </a:cubicBezTo>
                <a:cubicBezTo>
                  <a:pt x="1053" y="907"/>
                  <a:pt x="1053" y="907"/>
                  <a:pt x="1053" y="907"/>
                </a:cubicBezTo>
                <a:cubicBezTo>
                  <a:pt x="1046" y="906"/>
                  <a:pt x="1046" y="906"/>
                  <a:pt x="1046" y="906"/>
                </a:cubicBezTo>
                <a:cubicBezTo>
                  <a:pt x="1045" y="904"/>
                  <a:pt x="1045" y="904"/>
                  <a:pt x="1045" y="904"/>
                </a:cubicBezTo>
                <a:cubicBezTo>
                  <a:pt x="1048" y="903"/>
                  <a:pt x="1048" y="903"/>
                  <a:pt x="1048" y="903"/>
                </a:cubicBezTo>
                <a:cubicBezTo>
                  <a:pt x="1048" y="900"/>
                  <a:pt x="1050" y="902"/>
                  <a:pt x="1051" y="899"/>
                </a:cubicBezTo>
                <a:cubicBezTo>
                  <a:pt x="1051" y="901"/>
                  <a:pt x="1051" y="901"/>
                  <a:pt x="1051" y="901"/>
                </a:cubicBezTo>
                <a:cubicBezTo>
                  <a:pt x="1057" y="899"/>
                  <a:pt x="1057" y="899"/>
                  <a:pt x="1057" y="899"/>
                </a:cubicBezTo>
                <a:cubicBezTo>
                  <a:pt x="1059" y="901"/>
                  <a:pt x="1059" y="901"/>
                  <a:pt x="1059" y="901"/>
                </a:cubicBezTo>
                <a:cubicBezTo>
                  <a:pt x="1060" y="897"/>
                  <a:pt x="1060" y="897"/>
                  <a:pt x="1060" y="897"/>
                </a:cubicBezTo>
                <a:cubicBezTo>
                  <a:pt x="1064" y="895"/>
                  <a:pt x="1064" y="895"/>
                  <a:pt x="1064" y="895"/>
                </a:cubicBezTo>
                <a:cubicBezTo>
                  <a:pt x="1066" y="897"/>
                  <a:pt x="1066" y="897"/>
                  <a:pt x="1066" y="897"/>
                </a:cubicBezTo>
                <a:cubicBezTo>
                  <a:pt x="1069" y="893"/>
                  <a:pt x="1069" y="893"/>
                  <a:pt x="1069" y="893"/>
                </a:cubicBezTo>
                <a:cubicBezTo>
                  <a:pt x="1074" y="892"/>
                  <a:pt x="1074" y="892"/>
                  <a:pt x="1074" y="892"/>
                </a:cubicBezTo>
                <a:cubicBezTo>
                  <a:pt x="1073" y="891"/>
                  <a:pt x="1071" y="895"/>
                  <a:pt x="1073" y="890"/>
                </a:cubicBezTo>
                <a:cubicBezTo>
                  <a:pt x="1067" y="892"/>
                  <a:pt x="1067" y="892"/>
                  <a:pt x="1067" y="892"/>
                </a:cubicBezTo>
                <a:cubicBezTo>
                  <a:pt x="1070" y="888"/>
                  <a:pt x="1070" y="888"/>
                  <a:pt x="1070" y="888"/>
                </a:cubicBezTo>
                <a:cubicBezTo>
                  <a:pt x="1066" y="888"/>
                  <a:pt x="1066" y="890"/>
                  <a:pt x="1063" y="889"/>
                </a:cubicBezTo>
                <a:cubicBezTo>
                  <a:pt x="1066" y="890"/>
                  <a:pt x="1066" y="890"/>
                  <a:pt x="1066" y="890"/>
                </a:cubicBezTo>
                <a:cubicBezTo>
                  <a:pt x="1064" y="893"/>
                  <a:pt x="1064" y="893"/>
                  <a:pt x="1064" y="893"/>
                </a:cubicBezTo>
                <a:cubicBezTo>
                  <a:pt x="1061" y="892"/>
                  <a:pt x="1061" y="892"/>
                  <a:pt x="1061" y="892"/>
                </a:cubicBezTo>
                <a:cubicBezTo>
                  <a:pt x="1063" y="890"/>
                  <a:pt x="1063" y="890"/>
                  <a:pt x="1063" y="890"/>
                </a:cubicBezTo>
                <a:cubicBezTo>
                  <a:pt x="1057" y="890"/>
                  <a:pt x="1057" y="890"/>
                  <a:pt x="1057" y="890"/>
                </a:cubicBezTo>
                <a:cubicBezTo>
                  <a:pt x="1059" y="894"/>
                  <a:pt x="1059" y="894"/>
                  <a:pt x="1059" y="894"/>
                </a:cubicBezTo>
                <a:cubicBezTo>
                  <a:pt x="1057" y="893"/>
                  <a:pt x="1057" y="893"/>
                  <a:pt x="1057" y="893"/>
                </a:cubicBezTo>
                <a:cubicBezTo>
                  <a:pt x="1056" y="893"/>
                  <a:pt x="1056" y="893"/>
                  <a:pt x="1056" y="893"/>
                </a:cubicBezTo>
                <a:cubicBezTo>
                  <a:pt x="1056" y="895"/>
                  <a:pt x="1056" y="895"/>
                  <a:pt x="1056" y="895"/>
                </a:cubicBezTo>
                <a:cubicBezTo>
                  <a:pt x="1047" y="896"/>
                  <a:pt x="1047" y="896"/>
                  <a:pt x="1047" y="896"/>
                </a:cubicBezTo>
                <a:cubicBezTo>
                  <a:pt x="1042" y="898"/>
                  <a:pt x="1042" y="898"/>
                  <a:pt x="1042" y="898"/>
                </a:cubicBezTo>
                <a:cubicBezTo>
                  <a:pt x="1040" y="897"/>
                  <a:pt x="1040" y="897"/>
                  <a:pt x="1040" y="897"/>
                </a:cubicBezTo>
                <a:cubicBezTo>
                  <a:pt x="1038" y="899"/>
                  <a:pt x="1038" y="899"/>
                  <a:pt x="1038" y="899"/>
                </a:cubicBezTo>
                <a:cubicBezTo>
                  <a:pt x="1036" y="901"/>
                  <a:pt x="1033" y="898"/>
                  <a:pt x="1032" y="899"/>
                </a:cubicBezTo>
                <a:cubicBezTo>
                  <a:pt x="1032" y="898"/>
                  <a:pt x="1032" y="898"/>
                  <a:pt x="1032" y="898"/>
                </a:cubicBezTo>
                <a:cubicBezTo>
                  <a:pt x="1037" y="897"/>
                  <a:pt x="1037" y="897"/>
                  <a:pt x="1037" y="897"/>
                </a:cubicBezTo>
                <a:cubicBezTo>
                  <a:pt x="1039" y="894"/>
                  <a:pt x="1039" y="894"/>
                  <a:pt x="1039" y="894"/>
                </a:cubicBezTo>
                <a:cubicBezTo>
                  <a:pt x="1039" y="893"/>
                  <a:pt x="1039" y="893"/>
                  <a:pt x="1039" y="893"/>
                </a:cubicBezTo>
                <a:cubicBezTo>
                  <a:pt x="1038" y="894"/>
                  <a:pt x="1037" y="896"/>
                  <a:pt x="1034" y="895"/>
                </a:cubicBezTo>
                <a:cubicBezTo>
                  <a:pt x="1034" y="896"/>
                  <a:pt x="1034" y="896"/>
                  <a:pt x="1034" y="896"/>
                </a:cubicBezTo>
                <a:cubicBezTo>
                  <a:pt x="1032" y="892"/>
                  <a:pt x="1032" y="892"/>
                  <a:pt x="1032" y="892"/>
                </a:cubicBezTo>
                <a:cubicBezTo>
                  <a:pt x="1032" y="890"/>
                  <a:pt x="1032" y="890"/>
                  <a:pt x="1032" y="890"/>
                </a:cubicBezTo>
                <a:cubicBezTo>
                  <a:pt x="1036" y="890"/>
                  <a:pt x="1036" y="890"/>
                  <a:pt x="1036" y="890"/>
                </a:cubicBezTo>
                <a:cubicBezTo>
                  <a:pt x="1038" y="889"/>
                  <a:pt x="1038" y="889"/>
                  <a:pt x="1038" y="889"/>
                </a:cubicBezTo>
                <a:cubicBezTo>
                  <a:pt x="1039" y="890"/>
                  <a:pt x="1039" y="890"/>
                  <a:pt x="1039" y="890"/>
                </a:cubicBezTo>
                <a:cubicBezTo>
                  <a:pt x="1039" y="891"/>
                  <a:pt x="1042" y="891"/>
                  <a:pt x="1038" y="891"/>
                </a:cubicBezTo>
                <a:cubicBezTo>
                  <a:pt x="1038" y="892"/>
                  <a:pt x="1038" y="892"/>
                  <a:pt x="1038" y="892"/>
                </a:cubicBezTo>
                <a:cubicBezTo>
                  <a:pt x="1043" y="891"/>
                  <a:pt x="1043" y="891"/>
                  <a:pt x="1043" y="891"/>
                </a:cubicBezTo>
                <a:cubicBezTo>
                  <a:pt x="1044" y="889"/>
                  <a:pt x="1044" y="889"/>
                  <a:pt x="1044" y="889"/>
                </a:cubicBezTo>
                <a:cubicBezTo>
                  <a:pt x="1044" y="888"/>
                  <a:pt x="1041" y="887"/>
                  <a:pt x="1043" y="886"/>
                </a:cubicBezTo>
                <a:cubicBezTo>
                  <a:pt x="1042" y="885"/>
                  <a:pt x="1042" y="885"/>
                  <a:pt x="1042" y="885"/>
                </a:cubicBezTo>
                <a:cubicBezTo>
                  <a:pt x="1039" y="886"/>
                  <a:pt x="1039" y="886"/>
                  <a:pt x="1039" y="886"/>
                </a:cubicBezTo>
                <a:cubicBezTo>
                  <a:pt x="1038" y="884"/>
                  <a:pt x="1038" y="884"/>
                  <a:pt x="1038" y="884"/>
                </a:cubicBezTo>
                <a:cubicBezTo>
                  <a:pt x="1042" y="881"/>
                  <a:pt x="1042" y="881"/>
                  <a:pt x="1042" y="881"/>
                </a:cubicBezTo>
                <a:cubicBezTo>
                  <a:pt x="1039" y="880"/>
                  <a:pt x="1039" y="880"/>
                  <a:pt x="1039" y="880"/>
                </a:cubicBezTo>
                <a:cubicBezTo>
                  <a:pt x="1039" y="878"/>
                  <a:pt x="1039" y="878"/>
                  <a:pt x="1039" y="878"/>
                </a:cubicBezTo>
                <a:cubicBezTo>
                  <a:pt x="1043" y="877"/>
                  <a:pt x="1037" y="882"/>
                  <a:pt x="1043" y="877"/>
                </a:cubicBezTo>
                <a:cubicBezTo>
                  <a:pt x="1044" y="878"/>
                  <a:pt x="1042" y="879"/>
                  <a:pt x="1043" y="881"/>
                </a:cubicBezTo>
                <a:cubicBezTo>
                  <a:pt x="1042" y="882"/>
                  <a:pt x="1042" y="882"/>
                  <a:pt x="1042" y="882"/>
                </a:cubicBezTo>
                <a:cubicBezTo>
                  <a:pt x="1045" y="882"/>
                  <a:pt x="1045" y="882"/>
                  <a:pt x="1045" y="882"/>
                </a:cubicBezTo>
                <a:cubicBezTo>
                  <a:pt x="1044" y="882"/>
                  <a:pt x="1044" y="882"/>
                  <a:pt x="1044" y="882"/>
                </a:cubicBezTo>
                <a:cubicBezTo>
                  <a:pt x="1046" y="885"/>
                  <a:pt x="1046" y="885"/>
                  <a:pt x="1046" y="885"/>
                </a:cubicBezTo>
                <a:cubicBezTo>
                  <a:pt x="1047" y="885"/>
                  <a:pt x="1047" y="885"/>
                  <a:pt x="1047" y="885"/>
                </a:cubicBezTo>
                <a:cubicBezTo>
                  <a:pt x="1051" y="883"/>
                  <a:pt x="1051" y="883"/>
                  <a:pt x="1051" y="883"/>
                </a:cubicBezTo>
                <a:cubicBezTo>
                  <a:pt x="1051" y="881"/>
                  <a:pt x="1051" y="881"/>
                  <a:pt x="1051" y="881"/>
                </a:cubicBezTo>
                <a:cubicBezTo>
                  <a:pt x="1055" y="880"/>
                  <a:pt x="1055" y="880"/>
                  <a:pt x="1055" y="880"/>
                </a:cubicBezTo>
                <a:cubicBezTo>
                  <a:pt x="1056" y="877"/>
                  <a:pt x="1056" y="877"/>
                  <a:pt x="1056" y="877"/>
                </a:cubicBezTo>
                <a:cubicBezTo>
                  <a:pt x="1060" y="879"/>
                  <a:pt x="1060" y="879"/>
                  <a:pt x="1060" y="879"/>
                </a:cubicBezTo>
                <a:cubicBezTo>
                  <a:pt x="1063" y="877"/>
                  <a:pt x="1063" y="877"/>
                  <a:pt x="1063" y="877"/>
                </a:cubicBezTo>
                <a:cubicBezTo>
                  <a:pt x="1060" y="881"/>
                  <a:pt x="1060" y="881"/>
                  <a:pt x="1060" y="881"/>
                </a:cubicBezTo>
                <a:cubicBezTo>
                  <a:pt x="1057" y="879"/>
                  <a:pt x="1057" y="879"/>
                  <a:pt x="1057" y="879"/>
                </a:cubicBezTo>
                <a:cubicBezTo>
                  <a:pt x="1056" y="880"/>
                  <a:pt x="1056" y="880"/>
                  <a:pt x="1056" y="880"/>
                </a:cubicBezTo>
                <a:cubicBezTo>
                  <a:pt x="1055" y="880"/>
                  <a:pt x="1059" y="880"/>
                  <a:pt x="1055" y="882"/>
                </a:cubicBezTo>
                <a:cubicBezTo>
                  <a:pt x="1059" y="883"/>
                  <a:pt x="1059" y="883"/>
                  <a:pt x="1059" y="883"/>
                </a:cubicBezTo>
                <a:cubicBezTo>
                  <a:pt x="1056" y="884"/>
                  <a:pt x="1056" y="884"/>
                  <a:pt x="1056" y="884"/>
                </a:cubicBezTo>
                <a:cubicBezTo>
                  <a:pt x="1055" y="885"/>
                  <a:pt x="1055" y="885"/>
                  <a:pt x="1055" y="885"/>
                </a:cubicBezTo>
                <a:cubicBezTo>
                  <a:pt x="1056" y="886"/>
                  <a:pt x="1056" y="886"/>
                  <a:pt x="1056" y="886"/>
                </a:cubicBezTo>
                <a:cubicBezTo>
                  <a:pt x="1063" y="882"/>
                  <a:pt x="1063" y="882"/>
                  <a:pt x="1063" y="882"/>
                </a:cubicBezTo>
                <a:cubicBezTo>
                  <a:pt x="1064" y="880"/>
                  <a:pt x="1064" y="880"/>
                  <a:pt x="1064" y="880"/>
                </a:cubicBezTo>
                <a:cubicBezTo>
                  <a:pt x="1063" y="879"/>
                  <a:pt x="1063" y="879"/>
                  <a:pt x="1063" y="879"/>
                </a:cubicBezTo>
                <a:cubicBezTo>
                  <a:pt x="1066" y="878"/>
                  <a:pt x="1066" y="878"/>
                  <a:pt x="1066" y="878"/>
                </a:cubicBezTo>
                <a:cubicBezTo>
                  <a:pt x="1074" y="873"/>
                  <a:pt x="1074" y="873"/>
                  <a:pt x="1074" y="873"/>
                </a:cubicBezTo>
                <a:cubicBezTo>
                  <a:pt x="1075" y="873"/>
                  <a:pt x="1075" y="873"/>
                  <a:pt x="1075" y="873"/>
                </a:cubicBezTo>
                <a:cubicBezTo>
                  <a:pt x="1078" y="872"/>
                  <a:pt x="1078" y="872"/>
                  <a:pt x="1078" y="872"/>
                </a:cubicBezTo>
                <a:cubicBezTo>
                  <a:pt x="1078" y="873"/>
                  <a:pt x="1072" y="871"/>
                  <a:pt x="1079" y="875"/>
                </a:cubicBezTo>
                <a:cubicBezTo>
                  <a:pt x="1082" y="875"/>
                  <a:pt x="1082" y="875"/>
                  <a:pt x="1082" y="875"/>
                </a:cubicBezTo>
                <a:cubicBezTo>
                  <a:pt x="1081" y="875"/>
                  <a:pt x="1084" y="870"/>
                  <a:pt x="1081" y="877"/>
                </a:cubicBezTo>
                <a:cubicBezTo>
                  <a:pt x="1084" y="873"/>
                  <a:pt x="1084" y="873"/>
                  <a:pt x="1084" y="873"/>
                </a:cubicBezTo>
                <a:cubicBezTo>
                  <a:pt x="1084" y="874"/>
                  <a:pt x="1087" y="876"/>
                  <a:pt x="1087" y="872"/>
                </a:cubicBezTo>
                <a:cubicBezTo>
                  <a:pt x="1091" y="871"/>
                  <a:pt x="1093" y="872"/>
                  <a:pt x="1096" y="869"/>
                </a:cubicBezTo>
                <a:cubicBezTo>
                  <a:pt x="1100" y="862"/>
                  <a:pt x="1100" y="862"/>
                  <a:pt x="1100" y="862"/>
                </a:cubicBezTo>
                <a:cubicBezTo>
                  <a:pt x="1102" y="861"/>
                  <a:pt x="1102" y="861"/>
                  <a:pt x="1102" y="861"/>
                </a:cubicBezTo>
                <a:cubicBezTo>
                  <a:pt x="1104" y="858"/>
                  <a:pt x="1104" y="858"/>
                  <a:pt x="1104" y="858"/>
                </a:cubicBezTo>
                <a:cubicBezTo>
                  <a:pt x="1106" y="858"/>
                  <a:pt x="1106" y="858"/>
                  <a:pt x="1106" y="858"/>
                </a:cubicBezTo>
                <a:cubicBezTo>
                  <a:pt x="1106" y="858"/>
                  <a:pt x="1101" y="856"/>
                  <a:pt x="1107" y="860"/>
                </a:cubicBezTo>
                <a:cubicBezTo>
                  <a:pt x="1109" y="857"/>
                  <a:pt x="1109" y="857"/>
                  <a:pt x="1109" y="857"/>
                </a:cubicBezTo>
                <a:cubicBezTo>
                  <a:pt x="1114" y="859"/>
                  <a:pt x="1114" y="859"/>
                  <a:pt x="1114" y="859"/>
                </a:cubicBezTo>
                <a:cubicBezTo>
                  <a:pt x="1116" y="856"/>
                  <a:pt x="1116" y="856"/>
                  <a:pt x="1116" y="856"/>
                </a:cubicBezTo>
                <a:cubicBezTo>
                  <a:pt x="1115" y="855"/>
                  <a:pt x="1115" y="855"/>
                  <a:pt x="1115" y="855"/>
                </a:cubicBezTo>
                <a:cubicBezTo>
                  <a:pt x="1114" y="854"/>
                  <a:pt x="1114" y="854"/>
                  <a:pt x="1114" y="854"/>
                </a:cubicBezTo>
                <a:cubicBezTo>
                  <a:pt x="1114" y="855"/>
                  <a:pt x="1112" y="854"/>
                  <a:pt x="1111" y="855"/>
                </a:cubicBezTo>
                <a:cubicBezTo>
                  <a:pt x="1116" y="851"/>
                  <a:pt x="1116" y="851"/>
                  <a:pt x="1116" y="851"/>
                </a:cubicBezTo>
                <a:cubicBezTo>
                  <a:pt x="1121" y="848"/>
                  <a:pt x="1121" y="848"/>
                  <a:pt x="1121" y="848"/>
                </a:cubicBezTo>
                <a:cubicBezTo>
                  <a:pt x="1121" y="849"/>
                  <a:pt x="1117" y="848"/>
                  <a:pt x="1121" y="850"/>
                </a:cubicBezTo>
                <a:cubicBezTo>
                  <a:pt x="1124" y="848"/>
                  <a:pt x="1124" y="848"/>
                  <a:pt x="1124" y="848"/>
                </a:cubicBezTo>
                <a:cubicBezTo>
                  <a:pt x="1120" y="846"/>
                  <a:pt x="1120" y="846"/>
                  <a:pt x="1120" y="846"/>
                </a:cubicBezTo>
                <a:cubicBezTo>
                  <a:pt x="1125" y="842"/>
                  <a:pt x="1125" y="842"/>
                  <a:pt x="1125" y="842"/>
                </a:cubicBezTo>
                <a:cubicBezTo>
                  <a:pt x="1124" y="843"/>
                  <a:pt x="1124" y="843"/>
                  <a:pt x="1124" y="843"/>
                </a:cubicBezTo>
                <a:cubicBezTo>
                  <a:pt x="1129" y="842"/>
                  <a:pt x="1129" y="842"/>
                  <a:pt x="1129" y="842"/>
                </a:cubicBezTo>
                <a:cubicBezTo>
                  <a:pt x="1131" y="838"/>
                  <a:pt x="1131" y="838"/>
                  <a:pt x="1131" y="838"/>
                </a:cubicBezTo>
                <a:cubicBezTo>
                  <a:pt x="1139" y="831"/>
                  <a:pt x="1139" y="831"/>
                  <a:pt x="1139" y="831"/>
                </a:cubicBezTo>
                <a:cubicBezTo>
                  <a:pt x="1139" y="830"/>
                  <a:pt x="1142" y="834"/>
                  <a:pt x="1138" y="830"/>
                </a:cubicBezTo>
                <a:cubicBezTo>
                  <a:pt x="1134" y="832"/>
                  <a:pt x="1134" y="832"/>
                  <a:pt x="1134" y="832"/>
                </a:cubicBezTo>
                <a:cubicBezTo>
                  <a:pt x="1131" y="831"/>
                  <a:pt x="1131" y="831"/>
                  <a:pt x="1131" y="831"/>
                </a:cubicBezTo>
                <a:cubicBezTo>
                  <a:pt x="1129" y="831"/>
                  <a:pt x="1129" y="831"/>
                  <a:pt x="1129" y="831"/>
                </a:cubicBezTo>
                <a:cubicBezTo>
                  <a:pt x="1127" y="834"/>
                  <a:pt x="1127" y="834"/>
                  <a:pt x="1127" y="834"/>
                </a:cubicBezTo>
                <a:cubicBezTo>
                  <a:pt x="1117" y="836"/>
                  <a:pt x="1117" y="836"/>
                  <a:pt x="1117" y="836"/>
                </a:cubicBezTo>
                <a:cubicBezTo>
                  <a:pt x="1115" y="837"/>
                  <a:pt x="1115" y="837"/>
                  <a:pt x="1115" y="837"/>
                </a:cubicBezTo>
                <a:cubicBezTo>
                  <a:pt x="1109" y="839"/>
                  <a:pt x="1109" y="839"/>
                  <a:pt x="1109" y="839"/>
                </a:cubicBezTo>
                <a:cubicBezTo>
                  <a:pt x="1105" y="836"/>
                  <a:pt x="1105" y="836"/>
                  <a:pt x="1105" y="836"/>
                </a:cubicBezTo>
                <a:cubicBezTo>
                  <a:pt x="1099" y="837"/>
                  <a:pt x="1099" y="837"/>
                  <a:pt x="1099" y="837"/>
                </a:cubicBezTo>
                <a:cubicBezTo>
                  <a:pt x="1101" y="838"/>
                  <a:pt x="1094" y="839"/>
                  <a:pt x="1100" y="840"/>
                </a:cubicBezTo>
                <a:cubicBezTo>
                  <a:pt x="1098" y="842"/>
                  <a:pt x="1098" y="842"/>
                  <a:pt x="1098" y="842"/>
                </a:cubicBezTo>
                <a:cubicBezTo>
                  <a:pt x="1097" y="841"/>
                  <a:pt x="1097" y="841"/>
                  <a:pt x="1097" y="841"/>
                </a:cubicBezTo>
                <a:cubicBezTo>
                  <a:pt x="1091" y="843"/>
                  <a:pt x="1091" y="843"/>
                  <a:pt x="1091" y="843"/>
                </a:cubicBezTo>
                <a:cubicBezTo>
                  <a:pt x="1088" y="840"/>
                  <a:pt x="1088" y="840"/>
                  <a:pt x="1088" y="840"/>
                </a:cubicBezTo>
                <a:cubicBezTo>
                  <a:pt x="1071" y="844"/>
                  <a:pt x="1071" y="844"/>
                  <a:pt x="1071" y="844"/>
                </a:cubicBezTo>
                <a:cubicBezTo>
                  <a:pt x="1065" y="845"/>
                  <a:pt x="1065" y="845"/>
                  <a:pt x="1065" y="845"/>
                </a:cubicBezTo>
                <a:cubicBezTo>
                  <a:pt x="1064" y="849"/>
                  <a:pt x="1071" y="843"/>
                  <a:pt x="1064" y="848"/>
                </a:cubicBezTo>
                <a:cubicBezTo>
                  <a:pt x="1067" y="847"/>
                  <a:pt x="1071" y="848"/>
                  <a:pt x="1074" y="846"/>
                </a:cubicBezTo>
                <a:cubicBezTo>
                  <a:pt x="1075" y="848"/>
                  <a:pt x="1075" y="848"/>
                  <a:pt x="1075" y="848"/>
                </a:cubicBezTo>
                <a:cubicBezTo>
                  <a:pt x="1063" y="851"/>
                  <a:pt x="1063" y="851"/>
                  <a:pt x="1063" y="851"/>
                </a:cubicBezTo>
                <a:cubicBezTo>
                  <a:pt x="1054" y="852"/>
                  <a:pt x="1054" y="852"/>
                  <a:pt x="1054" y="852"/>
                </a:cubicBezTo>
                <a:cubicBezTo>
                  <a:pt x="1057" y="849"/>
                  <a:pt x="1057" y="849"/>
                  <a:pt x="1057" y="849"/>
                </a:cubicBezTo>
                <a:cubicBezTo>
                  <a:pt x="1059" y="850"/>
                  <a:pt x="1059" y="850"/>
                  <a:pt x="1059" y="850"/>
                </a:cubicBezTo>
                <a:cubicBezTo>
                  <a:pt x="1063" y="848"/>
                  <a:pt x="1063" y="848"/>
                  <a:pt x="1063" y="848"/>
                </a:cubicBezTo>
                <a:cubicBezTo>
                  <a:pt x="1059" y="847"/>
                  <a:pt x="1059" y="847"/>
                  <a:pt x="1059" y="847"/>
                </a:cubicBezTo>
                <a:cubicBezTo>
                  <a:pt x="1047" y="851"/>
                  <a:pt x="1047" y="851"/>
                  <a:pt x="1047" y="851"/>
                </a:cubicBezTo>
                <a:cubicBezTo>
                  <a:pt x="1048" y="853"/>
                  <a:pt x="1048" y="853"/>
                  <a:pt x="1048" y="853"/>
                </a:cubicBezTo>
                <a:cubicBezTo>
                  <a:pt x="1050" y="853"/>
                  <a:pt x="1050" y="853"/>
                  <a:pt x="1050" y="853"/>
                </a:cubicBezTo>
                <a:cubicBezTo>
                  <a:pt x="1048" y="854"/>
                  <a:pt x="1048" y="854"/>
                  <a:pt x="1048" y="854"/>
                </a:cubicBezTo>
                <a:cubicBezTo>
                  <a:pt x="1047" y="854"/>
                  <a:pt x="1047" y="854"/>
                  <a:pt x="1047" y="854"/>
                </a:cubicBezTo>
                <a:cubicBezTo>
                  <a:pt x="1041" y="856"/>
                  <a:pt x="1041" y="856"/>
                  <a:pt x="1041" y="856"/>
                </a:cubicBezTo>
                <a:cubicBezTo>
                  <a:pt x="1041" y="856"/>
                  <a:pt x="1041" y="856"/>
                  <a:pt x="1041" y="856"/>
                </a:cubicBezTo>
                <a:cubicBezTo>
                  <a:pt x="1041" y="854"/>
                  <a:pt x="1041" y="854"/>
                  <a:pt x="1041" y="854"/>
                </a:cubicBezTo>
                <a:cubicBezTo>
                  <a:pt x="1045" y="854"/>
                  <a:pt x="1045" y="854"/>
                  <a:pt x="1045" y="854"/>
                </a:cubicBezTo>
                <a:cubicBezTo>
                  <a:pt x="1045" y="852"/>
                  <a:pt x="1045" y="852"/>
                  <a:pt x="1045" y="852"/>
                </a:cubicBezTo>
                <a:cubicBezTo>
                  <a:pt x="1046" y="852"/>
                  <a:pt x="1044" y="849"/>
                  <a:pt x="1046" y="853"/>
                </a:cubicBezTo>
                <a:cubicBezTo>
                  <a:pt x="1043" y="850"/>
                  <a:pt x="1043" y="850"/>
                  <a:pt x="1043" y="850"/>
                </a:cubicBezTo>
                <a:cubicBezTo>
                  <a:pt x="1040" y="852"/>
                  <a:pt x="1040" y="852"/>
                  <a:pt x="1040" y="852"/>
                </a:cubicBezTo>
                <a:cubicBezTo>
                  <a:pt x="1034" y="850"/>
                  <a:pt x="1049" y="851"/>
                  <a:pt x="1035" y="852"/>
                </a:cubicBezTo>
                <a:cubicBezTo>
                  <a:pt x="1027" y="855"/>
                  <a:pt x="1027" y="855"/>
                  <a:pt x="1027" y="855"/>
                </a:cubicBezTo>
                <a:cubicBezTo>
                  <a:pt x="1022" y="855"/>
                  <a:pt x="1022" y="855"/>
                  <a:pt x="1022" y="855"/>
                </a:cubicBezTo>
                <a:cubicBezTo>
                  <a:pt x="1010" y="857"/>
                  <a:pt x="1010" y="857"/>
                  <a:pt x="1010" y="857"/>
                </a:cubicBezTo>
                <a:cubicBezTo>
                  <a:pt x="1009" y="858"/>
                  <a:pt x="1009" y="858"/>
                  <a:pt x="1009" y="858"/>
                </a:cubicBezTo>
                <a:cubicBezTo>
                  <a:pt x="1005" y="858"/>
                  <a:pt x="1005" y="858"/>
                  <a:pt x="1005" y="858"/>
                </a:cubicBezTo>
                <a:cubicBezTo>
                  <a:pt x="1001" y="860"/>
                  <a:pt x="1001" y="860"/>
                  <a:pt x="1001" y="860"/>
                </a:cubicBezTo>
                <a:cubicBezTo>
                  <a:pt x="996" y="861"/>
                  <a:pt x="996" y="861"/>
                  <a:pt x="996" y="861"/>
                </a:cubicBezTo>
                <a:cubicBezTo>
                  <a:pt x="995" y="860"/>
                  <a:pt x="995" y="860"/>
                  <a:pt x="995" y="860"/>
                </a:cubicBezTo>
                <a:cubicBezTo>
                  <a:pt x="992" y="862"/>
                  <a:pt x="992" y="862"/>
                  <a:pt x="992" y="862"/>
                </a:cubicBezTo>
                <a:cubicBezTo>
                  <a:pt x="989" y="862"/>
                  <a:pt x="1000" y="855"/>
                  <a:pt x="987" y="864"/>
                </a:cubicBezTo>
                <a:cubicBezTo>
                  <a:pt x="986" y="861"/>
                  <a:pt x="986" y="861"/>
                  <a:pt x="986" y="861"/>
                </a:cubicBezTo>
                <a:cubicBezTo>
                  <a:pt x="985" y="861"/>
                  <a:pt x="1006" y="861"/>
                  <a:pt x="976" y="865"/>
                </a:cubicBezTo>
                <a:cubicBezTo>
                  <a:pt x="965" y="867"/>
                  <a:pt x="965" y="867"/>
                  <a:pt x="965" y="867"/>
                </a:cubicBezTo>
                <a:cubicBezTo>
                  <a:pt x="944" y="870"/>
                  <a:pt x="944" y="870"/>
                  <a:pt x="944" y="870"/>
                </a:cubicBezTo>
                <a:cubicBezTo>
                  <a:pt x="942" y="868"/>
                  <a:pt x="942" y="868"/>
                  <a:pt x="942" y="868"/>
                </a:cubicBezTo>
                <a:cubicBezTo>
                  <a:pt x="941" y="868"/>
                  <a:pt x="941" y="868"/>
                  <a:pt x="941" y="868"/>
                </a:cubicBezTo>
                <a:cubicBezTo>
                  <a:pt x="941" y="870"/>
                  <a:pt x="941" y="870"/>
                  <a:pt x="941" y="870"/>
                </a:cubicBezTo>
                <a:cubicBezTo>
                  <a:pt x="935" y="873"/>
                  <a:pt x="935" y="873"/>
                  <a:pt x="935" y="873"/>
                </a:cubicBezTo>
                <a:cubicBezTo>
                  <a:pt x="918" y="874"/>
                  <a:pt x="918" y="874"/>
                  <a:pt x="918" y="874"/>
                </a:cubicBezTo>
                <a:cubicBezTo>
                  <a:pt x="918" y="873"/>
                  <a:pt x="918" y="873"/>
                  <a:pt x="918" y="873"/>
                </a:cubicBezTo>
                <a:cubicBezTo>
                  <a:pt x="914" y="873"/>
                  <a:pt x="914" y="873"/>
                  <a:pt x="914" y="873"/>
                </a:cubicBezTo>
                <a:cubicBezTo>
                  <a:pt x="912" y="875"/>
                  <a:pt x="912" y="875"/>
                  <a:pt x="912" y="875"/>
                </a:cubicBezTo>
                <a:cubicBezTo>
                  <a:pt x="903" y="877"/>
                  <a:pt x="903" y="877"/>
                  <a:pt x="903" y="877"/>
                </a:cubicBezTo>
                <a:cubicBezTo>
                  <a:pt x="899" y="875"/>
                  <a:pt x="899" y="875"/>
                  <a:pt x="899" y="875"/>
                </a:cubicBezTo>
                <a:cubicBezTo>
                  <a:pt x="898" y="873"/>
                  <a:pt x="895" y="873"/>
                  <a:pt x="896" y="878"/>
                </a:cubicBezTo>
                <a:cubicBezTo>
                  <a:pt x="895" y="879"/>
                  <a:pt x="895" y="879"/>
                  <a:pt x="895" y="879"/>
                </a:cubicBezTo>
                <a:cubicBezTo>
                  <a:pt x="891" y="875"/>
                  <a:pt x="891" y="875"/>
                  <a:pt x="891" y="875"/>
                </a:cubicBezTo>
                <a:cubicBezTo>
                  <a:pt x="889" y="876"/>
                  <a:pt x="889" y="876"/>
                  <a:pt x="889" y="876"/>
                </a:cubicBezTo>
                <a:cubicBezTo>
                  <a:pt x="886" y="879"/>
                  <a:pt x="886" y="879"/>
                  <a:pt x="886" y="879"/>
                </a:cubicBezTo>
                <a:cubicBezTo>
                  <a:pt x="881" y="881"/>
                  <a:pt x="881" y="881"/>
                  <a:pt x="881" y="881"/>
                </a:cubicBezTo>
                <a:cubicBezTo>
                  <a:pt x="863" y="882"/>
                  <a:pt x="863" y="882"/>
                  <a:pt x="863" y="882"/>
                </a:cubicBezTo>
                <a:cubicBezTo>
                  <a:pt x="862" y="883"/>
                  <a:pt x="862" y="883"/>
                  <a:pt x="862" y="883"/>
                </a:cubicBezTo>
                <a:cubicBezTo>
                  <a:pt x="860" y="883"/>
                  <a:pt x="860" y="883"/>
                  <a:pt x="860" y="883"/>
                </a:cubicBezTo>
                <a:cubicBezTo>
                  <a:pt x="859" y="882"/>
                  <a:pt x="859" y="882"/>
                  <a:pt x="859" y="882"/>
                </a:cubicBezTo>
                <a:cubicBezTo>
                  <a:pt x="858" y="883"/>
                  <a:pt x="858" y="883"/>
                  <a:pt x="858" y="883"/>
                </a:cubicBezTo>
                <a:cubicBezTo>
                  <a:pt x="853" y="884"/>
                  <a:pt x="853" y="884"/>
                  <a:pt x="853" y="884"/>
                </a:cubicBezTo>
                <a:cubicBezTo>
                  <a:pt x="835" y="886"/>
                  <a:pt x="835" y="886"/>
                  <a:pt x="835" y="886"/>
                </a:cubicBezTo>
                <a:cubicBezTo>
                  <a:pt x="832" y="887"/>
                  <a:pt x="832" y="887"/>
                  <a:pt x="832" y="887"/>
                </a:cubicBezTo>
                <a:cubicBezTo>
                  <a:pt x="821" y="889"/>
                  <a:pt x="821" y="889"/>
                  <a:pt x="821" y="889"/>
                </a:cubicBezTo>
                <a:cubicBezTo>
                  <a:pt x="815" y="890"/>
                  <a:pt x="815" y="890"/>
                  <a:pt x="815" y="890"/>
                </a:cubicBezTo>
                <a:cubicBezTo>
                  <a:pt x="813" y="889"/>
                  <a:pt x="813" y="889"/>
                  <a:pt x="813" y="889"/>
                </a:cubicBezTo>
                <a:cubicBezTo>
                  <a:pt x="808" y="890"/>
                  <a:pt x="808" y="890"/>
                  <a:pt x="808" y="890"/>
                </a:cubicBezTo>
                <a:cubicBezTo>
                  <a:pt x="807" y="890"/>
                  <a:pt x="807" y="890"/>
                  <a:pt x="807" y="890"/>
                </a:cubicBezTo>
                <a:cubicBezTo>
                  <a:pt x="806" y="889"/>
                  <a:pt x="806" y="889"/>
                  <a:pt x="806" y="889"/>
                </a:cubicBezTo>
                <a:cubicBezTo>
                  <a:pt x="797" y="892"/>
                  <a:pt x="797" y="892"/>
                  <a:pt x="797" y="892"/>
                </a:cubicBezTo>
                <a:cubicBezTo>
                  <a:pt x="786" y="893"/>
                  <a:pt x="786" y="893"/>
                  <a:pt x="786" y="893"/>
                </a:cubicBezTo>
                <a:cubicBezTo>
                  <a:pt x="775" y="894"/>
                  <a:pt x="775" y="894"/>
                  <a:pt x="775" y="894"/>
                </a:cubicBezTo>
                <a:cubicBezTo>
                  <a:pt x="774" y="894"/>
                  <a:pt x="774" y="894"/>
                  <a:pt x="774" y="894"/>
                </a:cubicBezTo>
                <a:cubicBezTo>
                  <a:pt x="771" y="895"/>
                  <a:pt x="771" y="895"/>
                  <a:pt x="771" y="895"/>
                </a:cubicBezTo>
                <a:cubicBezTo>
                  <a:pt x="770" y="894"/>
                  <a:pt x="770" y="894"/>
                  <a:pt x="770" y="894"/>
                </a:cubicBezTo>
                <a:cubicBezTo>
                  <a:pt x="762" y="897"/>
                  <a:pt x="762" y="897"/>
                  <a:pt x="762" y="897"/>
                </a:cubicBezTo>
                <a:cubicBezTo>
                  <a:pt x="753" y="897"/>
                  <a:pt x="753" y="897"/>
                  <a:pt x="753" y="897"/>
                </a:cubicBezTo>
                <a:cubicBezTo>
                  <a:pt x="751" y="898"/>
                  <a:pt x="751" y="898"/>
                  <a:pt x="751" y="898"/>
                </a:cubicBezTo>
                <a:cubicBezTo>
                  <a:pt x="747" y="897"/>
                  <a:pt x="747" y="897"/>
                  <a:pt x="747" y="897"/>
                </a:cubicBezTo>
                <a:cubicBezTo>
                  <a:pt x="735" y="899"/>
                  <a:pt x="735" y="899"/>
                  <a:pt x="735" y="899"/>
                </a:cubicBezTo>
                <a:cubicBezTo>
                  <a:pt x="732" y="899"/>
                  <a:pt x="732" y="899"/>
                  <a:pt x="732" y="899"/>
                </a:cubicBezTo>
                <a:cubicBezTo>
                  <a:pt x="731" y="901"/>
                  <a:pt x="731" y="901"/>
                  <a:pt x="731" y="901"/>
                </a:cubicBezTo>
                <a:cubicBezTo>
                  <a:pt x="700" y="905"/>
                  <a:pt x="700" y="905"/>
                  <a:pt x="700" y="905"/>
                </a:cubicBezTo>
                <a:cubicBezTo>
                  <a:pt x="692" y="906"/>
                  <a:pt x="692" y="906"/>
                  <a:pt x="692" y="906"/>
                </a:cubicBezTo>
                <a:cubicBezTo>
                  <a:pt x="691" y="908"/>
                  <a:pt x="691" y="908"/>
                  <a:pt x="691" y="908"/>
                </a:cubicBezTo>
                <a:cubicBezTo>
                  <a:pt x="691" y="909"/>
                  <a:pt x="690" y="910"/>
                  <a:pt x="688" y="909"/>
                </a:cubicBezTo>
                <a:cubicBezTo>
                  <a:pt x="691" y="906"/>
                  <a:pt x="691" y="906"/>
                  <a:pt x="691" y="906"/>
                </a:cubicBezTo>
                <a:cubicBezTo>
                  <a:pt x="686" y="906"/>
                  <a:pt x="686" y="906"/>
                  <a:pt x="686" y="906"/>
                </a:cubicBezTo>
                <a:cubicBezTo>
                  <a:pt x="677" y="907"/>
                  <a:pt x="677" y="907"/>
                  <a:pt x="677" y="907"/>
                </a:cubicBezTo>
                <a:cubicBezTo>
                  <a:pt x="674" y="909"/>
                  <a:pt x="674" y="909"/>
                  <a:pt x="674" y="909"/>
                </a:cubicBezTo>
                <a:cubicBezTo>
                  <a:pt x="669" y="908"/>
                  <a:pt x="669" y="908"/>
                  <a:pt x="669" y="908"/>
                </a:cubicBezTo>
                <a:cubicBezTo>
                  <a:pt x="663" y="910"/>
                  <a:pt x="663" y="910"/>
                  <a:pt x="663" y="910"/>
                </a:cubicBezTo>
                <a:cubicBezTo>
                  <a:pt x="660" y="909"/>
                  <a:pt x="660" y="909"/>
                  <a:pt x="660" y="909"/>
                </a:cubicBezTo>
                <a:cubicBezTo>
                  <a:pt x="649" y="911"/>
                  <a:pt x="649" y="911"/>
                  <a:pt x="649" y="911"/>
                </a:cubicBezTo>
                <a:cubicBezTo>
                  <a:pt x="640" y="912"/>
                  <a:pt x="640" y="912"/>
                  <a:pt x="640" y="912"/>
                </a:cubicBezTo>
                <a:cubicBezTo>
                  <a:pt x="635" y="913"/>
                  <a:pt x="635" y="913"/>
                  <a:pt x="635" y="913"/>
                </a:cubicBezTo>
                <a:cubicBezTo>
                  <a:pt x="625" y="914"/>
                  <a:pt x="625" y="914"/>
                  <a:pt x="625" y="914"/>
                </a:cubicBezTo>
                <a:cubicBezTo>
                  <a:pt x="623" y="915"/>
                  <a:pt x="623" y="915"/>
                  <a:pt x="623" y="915"/>
                </a:cubicBezTo>
                <a:cubicBezTo>
                  <a:pt x="620" y="915"/>
                  <a:pt x="620" y="915"/>
                  <a:pt x="620" y="915"/>
                </a:cubicBezTo>
                <a:cubicBezTo>
                  <a:pt x="615" y="917"/>
                  <a:pt x="615" y="917"/>
                  <a:pt x="615" y="917"/>
                </a:cubicBezTo>
                <a:cubicBezTo>
                  <a:pt x="596" y="918"/>
                  <a:pt x="596" y="918"/>
                  <a:pt x="596" y="918"/>
                </a:cubicBezTo>
                <a:cubicBezTo>
                  <a:pt x="585" y="919"/>
                  <a:pt x="585" y="919"/>
                  <a:pt x="585" y="919"/>
                </a:cubicBezTo>
                <a:cubicBezTo>
                  <a:pt x="583" y="922"/>
                  <a:pt x="583" y="922"/>
                  <a:pt x="583" y="922"/>
                </a:cubicBezTo>
                <a:cubicBezTo>
                  <a:pt x="583" y="920"/>
                  <a:pt x="583" y="920"/>
                  <a:pt x="583" y="920"/>
                </a:cubicBezTo>
                <a:cubicBezTo>
                  <a:pt x="581" y="922"/>
                  <a:pt x="581" y="922"/>
                  <a:pt x="581" y="922"/>
                </a:cubicBezTo>
                <a:cubicBezTo>
                  <a:pt x="581" y="921"/>
                  <a:pt x="587" y="924"/>
                  <a:pt x="579" y="921"/>
                </a:cubicBezTo>
                <a:cubicBezTo>
                  <a:pt x="579" y="923"/>
                  <a:pt x="579" y="923"/>
                  <a:pt x="579" y="923"/>
                </a:cubicBezTo>
                <a:cubicBezTo>
                  <a:pt x="576" y="922"/>
                  <a:pt x="576" y="922"/>
                  <a:pt x="576" y="922"/>
                </a:cubicBezTo>
                <a:cubicBezTo>
                  <a:pt x="576" y="922"/>
                  <a:pt x="577" y="924"/>
                  <a:pt x="577" y="921"/>
                </a:cubicBezTo>
                <a:cubicBezTo>
                  <a:pt x="572" y="922"/>
                  <a:pt x="572" y="922"/>
                  <a:pt x="572" y="922"/>
                </a:cubicBezTo>
                <a:cubicBezTo>
                  <a:pt x="570" y="921"/>
                  <a:pt x="570" y="921"/>
                  <a:pt x="570" y="921"/>
                </a:cubicBezTo>
                <a:cubicBezTo>
                  <a:pt x="556" y="925"/>
                  <a:pt x="556" y="925"/>
                  <a:pt x="556" y="925"/>
                </a:cubicBezTo>
                <a:cubicBezTo>
                  <a:pt x="561" y="927"/>
                  <a:pt x="565" y="920"/>
                  <a:pt x="568" y="925"/>
                </a:cubicBezTo>
                <a:cubicBezTo>
                  <a:pt x="573" y="924"/>
                  <a:pt x="573" y="924"/>
                  <a:pt x="573" y="924"/>
                </a:cubicBezTo>
                <a:cubicBezTo>
                  <a:pt x="573" y="925"/>
                  <a:pt x="573" y="925"/>
                  <a:pt x="573" y="925"/>
                </a:cubicBezTo>
                <a:cubicBezTo>
                  <a:pt x="575" y="925"/>
                  <a:pt x="575" y="925"/>
                  <a:pt x="575" y="925"/>
                </a:cubicBezTo>
                <a:cubicBezTo>
                  <a:pt x="573" y="926"/>
                  <a:pt x="573" y="926"/>
                  <a:pt x="573" y="926"/>
                </a:cubicBezTo>
                <a:cubicBezTo>
                  <a:pt x="571" y="924"/>
                  <a:pt x="571" y="924"/>
                  <a:pt x="571" y="924"/>
                </a:cubicBezTo>
                <a:cubicBezTo>
                  <a:pt x="565" y="928"/>
                  <a:pt x="565" y="928"/>
                  <a:pt x="565" y="928"/>
                </a:cubicBezTo>
                <a:cubicBezTo>
                  <a:pt x="555" y="928"/>
                  <a:pt x="555" y="928"/>
                  <a:pt x="555" y="928"/>
                </a:cubicBezTo>
                <a:cubicBezTo>
                  <a:pt x="551" y="933"/>
                  <a:pt x="551" y="933"/>
                  <a:pt x="551" y="933"/>
                </a:cubicBezTo>
                <a:cubicBezTo>
                  <a:pt x="546" y="933"/>
                  <a:pt x="546" y="933"/>
                  <a:pt x="546" y="933"/>
                </a:cubicBezTo>
                <a:cubicBezTo>
                  <a:pt x="548" y="932"/>
                  <a:pt x="541" y="929"/>
                  <a:pt x="550" y="929"/>
                </a:cubicBezTo>
                <a:cubicBezTo>
                  <a:pt x="545" y="930"/>
                  <a:pt x="545" y="930"/>
                  <a:pt x="545" y="930"/>
                </a:cubicBezTo>
                <a:cubicBezTo>
                  <a:pt x="543" y="929"/>
                  <a:pt x="543" y="929"/>
                  <a:pt x="543" y="929"/>
                </a:cubicBezTo>
                <a:cubicBezTo>
                  <a:pt x="540" y="931"/>
                  <a:pt x="540" y="931"/>
                  <a:pt x="540" y="931"/>
                </a:cubicBezTo>
                <a:cubicBezTo>
                  <a:pt x="543" y="933"/>
                  <a:pt x="543" y="933"/>
                  <a:pt x="543" y="933"/>
                </a:cubicBezTo>
                <a:cubicBezTo>
                  <a:pt x="538" y="933"/>
                  <a:pt x="538" y="933"/>
                  <a:pt x="538" y="933"/>
                </a:cubicBezTo>
                <a:cubicBezTo>
                  <a:pt x="538" y="932"/>
                  <a:pt x="538" y="932"/>
                  <a:pt x="538" y="932"/>
                </a:cubicBezTo>
                <a:cubicBezTo>
                  <a:pt x="538" y="932"/>
                  <a:pt x="540" y="930"/>
                  <a:pt x="536" y="931"/>
                </a:cubicBezTo>
                <a:cubicBezTo>
                  <a:pt x="535" y="933"/>
                  <a:pt x="535" y="933"/>
                  <a:pt x="535" y="933"/>
                </a:cubicBezTo>
                <a:cubicBezTo>
                  <a:pt x="535" y="936"/>
                  <a:pt x="543" y="922"/>
                  <a:pt x="536" y="939"/>
                </a:cubicBezTo>
                <a:cubicBezTo>
                  <a:pt x="535" y="939"/>
                  <a:pt x="535" y="939"/>
                  <a:pt x="535" y="939"/>
                </a:cubicBezTo>
                <a:cubicBezTo>
                  <a:pt x="536" y="937"/>
                  <a:pt x="536" y="937"/>
                  <a:pt x="536" y="937"/>
                </a:cubicBezTo>
                <a:cubicBezTo>
                  <a:pt x="536" y="935"/>
                  <a:pt x="536" y="935"/>
                  <a:pt x="536" y="935"/>
                </a:cubicBezTo>
                <a:cubicBezTo>
                  <a:pt x="531" y="934"/>
                  <a:pt x="531" y="934"/>
                  <a:pt x="531" y="934"/>
                </a:cubicBezTo>
                <a:cubicBezTo>
                  <a:pt x="532" y="934"/>
                  <a:pt x="532" y="934"/>
                  <a:pt x="532" y="934"/>
                </a:cubicBezTo>
                <a:cubicBezTo>
                  <a:pt x="531" y="933"/>
                  <a:pt x="531" y="933"/>
                  <a:pt x="531" y="933"/>
                </a:cubicBezTo>
                <a:cubicBezTo>
                  <a:pt x="527" y="934"/>
                  <a:pt x="527" y="934"/>
                  <a:pt x="527" y="934"/>
                </a:cubicBezTo>
                <a:cubicBezTo>
                  <a:pt x="526" y="935"/>
                  <a:pt x="526" y="935"/>
                  <a:pt x="526" y="935"/>
                </a:cubicBezTo>
                <a:cubicBezTo>
                  <a:pt x="518" y="933"/>
                  <a:pt x="518" y="933"/>
                  <a:pt x="518" y="933"/>
                </a:cubicBezTo>
                <a:cubicBezTo>
                  <a:pt x="517" y="934"/>
                  <a:pt x="517" y="934"/>
                  <a:pt x="517" y="934"/>
                </a:cubicBezTo>
                <a:cubicBezTo>
                  <a:pt x="517" y="933"/>
                  <a:pt x="521" y="934"/>
                  <a:pt x="517" y="932"/>
                </a:cubicBezTo>
                <a:cubicBezTo>
                  <a:pt x="524" y="930"/>
                  <a:pt x="524" y="930"/>
                  <a:pt x="524" y="930"/>
                </a:cubicBezTo>
                <a:cubicBezTo>
                  <a:pt x="526" y="929"/>
                  <a:pt x="528" y="926"/>
                  <a:pt x="529" y="928"/>
                </a:cubicBezTo>
                <a:cubicBezTo>
                  <a:pt x="529" y="928"/>
                  <a:pt x="531" y="926"/>
                  <a:pt x="530" y="929"/>
                </a:cubicBezTo>
                <a:cubicBezTo>
                  <a:pt x="532" y="929"/>
                  <a:pt x="532" y="929"/>
                  <a:pt x="532" y="929"/>
                </a:cubicBezTo>
                <a:cubicBezTo>
                  <a:pt x="530" y="927"/>
                  <a:pt x="533" y="929"/>
                  <a:pt x="533" y="926"/>
                </a:cubicBezTo>
                <a:cubicBezTo>
                  <a:pt x="535" y="924"/>
                  <a:pt x="535" y="924"/>
                  <a:pt x="535" y="924"/>
                </a:cubicBezTo>
                <a:cubicBezTo>
                  <a:pt x="529" y="924"/>
                  <a:pt x="529" y="924"/>
                  <a:pt x="529" y="924"/>
                </a:cubicBezTo>
                <a:cubicBezTo>
                  <a:pt x="527" y="925"/>
                  <a:pt x="527" y="925"/>
                  <a:pt x="527" y="925"/>
                </a:cubicBezTo>
                <a:cubicBezTo>
                  <a:pt x="530" y="925"/>
                  <a:pt x="519" y="931"/>
                  <a:pt x="532" y="925"/>
                </a:cubicBezTo>
                <a:cubicBezTo>
                  <a:pt x="526" y="925"/>
                  <a:pt x="536" y="936"/>
                  <a:pt x="523" y="927"/>
                </a:cubicBezTo>
                <a:cubicBezTo>
                  <a:pt x="522" y="926"/>
                  <a:pt x="522" y="926"/>
                  <a:pt x="522" y="926"/>
                </a:cubicBezTo>
                <a:cubicBezTo>
                  <a:pt x="521" y="927"/>
                  <a:pt x="521" y="927"/>
                  <a:pt x="521" y="927"/>
                </a:cubicBezTo>
                <a:cubicBezTo>
                  <a:pt x="520" y="927"/>
                  <a:pt x="517" y="935"/>
                  <a:pt x="515" y="927"/>
                </a:cubicBezTo>
                <a:cubicBezTo>
                  <a:pt x="514" y="927"/>
                  <a:pt x="514" y="927"/>
                  <a:pt x="514" y="927"/>
                </a:cubicBezTo>
                <a:cubicBezTo>
                  <a:pt x="514" y="929"/>
                  <a:pt x="514" y="929"/>
                  <a:pt x="514" y="929"/>
                </a:cubicBezTo>
                <a:cubicBezTo>
                  <a:pt x="516" y="930"/>
                  <a:pt x="516" y="930"/>
                  <a:pt x="516" y="930"/>
                </a:cubicBezTo>
                <a:cubicBezTo>
                  <a:pt x="513" y="931"/>
                  <a:pt x="513" y="931"/>
                  <a:pt x="513" y="931"/>
                </a:cubicBezTo>
                <a:cubicBezTo>
                  <a:pt x="512" y="928"/>
                  <a:pt x="512" y="928"/>
                  <a:pt x="512" y="928"/>
                </a:cubicBezTo>
                <a:cubicBezTo>
                  <a:pt x="508" y="928"/>
                  <a:pt x="508" y="928"/>
                  <a:pt x="508" y="928"/>
                </a:cubicBezTo>
                <a:cubicBezTo>
                  <a:pt x="511" y="927"/>
                  <a:pt x="511" y="927"/>
                  <a:pt x="511" y="927"/>
                </a:cubicBezTo>
                <a:cubicBezTo>
                  <a:pt x="510" y="925"/>
                  <a:pt x="510" y="925"/>
                  <a:pt x="510" y="925"/>
                </a:cubicBezTo>
                <a:cubicBezTo>
                  <a:pt x="511" y="921"/>
                  <a:pt x="511" y="921"/>
                  <a:pt x="511" y="921"/>
                </a:cubicBezTo>
                <a:cubicBezTo>
                  <a:pt x="516" y="921"/>
                  <a:pt x="516" y="921"/>
                  <a:pt x="516" y="921"/>
                </a:cubicBezTo>
                <a:cubicBezTo>
                  <a:pt x="518" y="920"/>
                  <a:pt x="518" y="920"/>
                  <a:pt x="518" y="920"/>
                </a:cubicBezTo>
                <a:cubicBezTo>
                  <a:pt x="521" y="920"/>
                  <a:pt x="521" y="920"/>
                  <a:pt x="521" y="920"/>
                </a:cubicBezTo>
                <a:cubicBezTo>
                  <a:pt x="526" y="919"/>
                  <a:pt x="526" y="919"/>
                  <a:pt x="526" y="919"/>
                </a:cubicBezTo>
                <a:cubicBezTo>
                  <a:pt x="526" y="918"/>
                  <a:pt x="526" y="918"/>
                  <a:pt x="526" y="918"/>
                </a:cubicBezTo>
                <a:cubicBezTo>
                  <a:pt x="526" y="917"/>
                  <a:pt x="528" y="914"/>
                  <a:pt x="530" y="919"/>
                </a:cubicBezTo>
                <a:cubicBezTo>
                  <a:pt x="527" y="920"/>
                  <a:pt x="533" y="912"/>
                  <a:pt x="528" y="922"/>
                </a:cubicBezTo>
                <a:cubicBezTo>
                  <a:pt x="527" y="920"/>
                  <a:pt x="538" y="916"/>
                  <a:pt x="521" y="923"/>
                </a:cubicBezTo>
                <a:cubicBezTo>
                  <a:pt x="521" y="923"/>
                  <a:pt x="521" y="923"/>
                  <a:pt x="521" y="923"/>
                </a:cubicBezTo>
                <a:cubicBezTo>
                  <a:pt x="516" y="925"/>
                  <a:pt x="516" y="925"/>
                  <a:pt x="516" y="925"/>
                </a:cubicBezTo>
                <a:cubicBezTo>
                  <a:pt x="518" y="926"/>
                  <a:pt x="518" y="926"/>
                  <a:pt x="518" y="926"/>
                </a:cubicBezTo>
                <a:cubicBezTo>
                  <a:pt x="526" y="925"/>
                  <a:pt x="526" y="925"/>
                  <a:pt x="526" y="925"/>
                </a:cubicBezTo>
                <a:cubicBezTo>
                  <a:pt x="527" y="923"/>
                  <a:pt x="527" y="923"/>
                  <a:pt x="527" y="923"/>
                </a:cubicBezTo>
                <a:cubicBezTo>
                  <a:pt x="532" y="922"/>
                  <a:pt x="532" y="922"/>
                  <a:pt x="532" y="922"/>
                </a:cubicBezTo>
                <a:cubicBezTo>
                  <a:pt x="531" y="920"/>
                  <a:pt x="531" y="920"/>
                  <a:pt x="531" y="920"/>
                </a:cubicBezTo>
                <a:cubicBezTo>
                  <a:pt x="535" y="920"/>
                  <a:pt x="535" y="920"/>
                  <a:pt x="535" y="920"/>
                </a:cubicBezTo>
                <a:cubicBezTo>
                  <a:pt x="535" y="922"/>
                  <a:pt x="535" y="922"/>
                  <a:pt x="535" y="922"/>
                </a:cubicBezTo>
                <a:cubicBezTo>
                  <a:pt x="538" y="922"/>
                  <a:pt x="538" y="922"/>
                  <a:pt x="538" y="922"/>
                </a:cubicBezTo>
                <a:cubicBezTo>
                  <a:pt x="539" y="920"/>
                  <a:pt x="539" y="920"/>
                  <a:pt x="539" y="920"/>
                </a:cubicBezTo>
                <a:cubicBezTo>
                  <a:pt x="552" y="918"/>
                  <a:pt x="552" y="918"/>
                  <a:pt x="552" y="918"/>
                </a:cubicBezTo>
                <a:cubicBezTo>
                  <a:pt x="551" y="916"/>
                  <a:pt x="551" y="916"/>
                  <a:pt x="551" y="916"/>
                </a:cubicBezTo>
                <a:cubicBezTo>
                  <a:pt x="547" y="916"/>
                  <a:pt x="547" y="916"/>
                  <a:pt x="547" y="916"/>
                </a:cubicBezTo>
                <a:cubicBezTo>
                  <a:pt x="548" y="916"/>
                  <a:pt x="548" y="916"/>
                  <a:pt x="548" y="916"/>
                </a:cubicBezTo>
                <a:cubicBezTo>
                  <a:pt x="544" y="916"/>
                  <a:pt x="544" y="916"/>
                  <a:pt x="544" y="916"/>
                </a:cubicBezTo>
                <a:cubicBezTo>
                  <a:pt x="542" y="914"/>
                  <a:pt x="542" y="914"/>
                  <a:pt x="542" y="914"/>
                </a:cubicBezTo>
                <a:cubicBezTo>
                  <a:pt x="536" y="916"/>
                  <a:pt x="536" y="916"/>
                  <a:pt x="536" y="916"/>
                </a:cubicBezTo>
                <a:cubicBezTo>
                  <a:pt x="535" y="915"/>
                  <a:pt x="535" y="915"/>
                  <a:pt x="535" y="915"/>
                </a:cubicBezTo>
                <a:cubicBezTo>
                  <a:pt x="531" y="917"/>
                  <a:pt x="531" y="917"/>
                  <a:pt x="531" y="917"/>
                </a:cubicBezTo>
                <a:cubicBezTo>
                  <a:pt x="528" y="915"/>
                  <a:pt x="528" y="915"/>
                  <a:pt x="528" y="915"/>
                </a:cubicBezTo>
                <a:cubicBezTo>
                  <a:pt x="529" y="912"/>
                  <a:pt x="529" y="912"/>
                  <a:pt x="529" y="912"/>
                </a:cubicBezTo>
                <a:cubicBezTo>
                  <a:pt x="536" y="913"/>
                  <a:pt x="536" y="913"/>
                  <a:pt x="536" y="913"/>
                </a:cubicBezTo>
                <a:cubicBezTo>
                  <a:pt x="536" y="911"/>
                  <a:pt x="536" y="911"/>
                  <a:pt x="536" y="911"/>
                </a:cubicBezTo>
                <a:cubicBezTo>
                  <a:pt x="541" y="910"/>
                  <a:pt x="541" y="910"/>
                  <a:pt x="541" y="910"/>
                </a:cubicBezTo>
                <a:cubicBezTo>
                  <a:pt x="542" y="910"/>
                  <a:pt x="536" y="910"/>
                  <a:pt x="544" y="913"/>
                </a:cubicBezTo>
                <a:cubicBezTo>
                  <a:pt x="549" y="910"/>
                  <a:pt x="549" y="910"/>
                  <a:pt x="549" y="910"/>
                </a:cubicBezTo>
                <a:cubicBezTo>
                  <a:pt x="553" y="911"/>
                  <a:pt x="553" y="911"/>
                  <a:pt x="553" y="911"/>
                </a:cubicBezTo>
                <a:cubicBezTo>
                  <a:pt x="557" y="909"/>
                  <a:pt x="557" y="909"/>
                  <a:pt x="557" y="909"/>
                </a:cubicBezTo>
                <a:cubicBezTo>
                  <a:pt x="581" y="906"/>
                  <a:pt x="581" y="906"/>
                  <a:pt x="581" y="906"/>
                </a:cubicBezTo>
                <a:cubicBezTo>
                  <a:pt x="585" y="906"/>
                  <a:pt x="585" y="906"/>
                  <a:pt x="585" y="906"/>
                </a:cubicBezTo>
                <a:cubicBezTo>
                  <a:pt x="589" y="904"/>
                  <a:pt x="589" y="904"/>
                  <a:pt x="589" y="904"/>
                </a:cubicBezTo>
                <a:cubicBezTo>
                  <a:pt x="584" y="902"/>
                  <a:pt x="583" y="906"/>
                  <a:pt x="570" y="906"/>
                </a:cubicBezTo>
                <a:cubicBezTo>
                  <a:pt x="569" y="903"/>
                  <a:pt x="569" y="903"/>
                  <a:pt x="569" y="903"/>
                </a:cubicBezTo>
                <a:cubicBezTo>
                  <a:pt x="568" y="905"/>
                  <a:pt x="568" y="905"/>
                  <a:pt x="568" y="905"/>
                </a:cubicBezTo>
                <a:cubicBezTo>
                  <a:pt x="568" y="901"/>
                  <a:pt x="568" y="901"/>
                  <a:pt x="568" y="901"/>
                </a:cubicBezTo>
                <a:cubicBezTo>
                  <a:pt x="571" y="899"/>
                  <a:pt x="571" y="899"/>
                  <a:pt x="571" y="899"/>
                </a:cubicBezTo>
                <a:cubicBezTo>
                  <a:pt x="571" y="901"/>
                  <a:pt x="571" y="901"/>
                  <a:pt x="571" y="901"/>
                </a:cubicBezTo>
                <a:cubicBezTo>
                  <a:pt x="573" y="901"/>
                  <a:pt x="573" y="901"/>
                  <a:pt x="573" y="901"/>
                </a:cubicBezTo>
                <a:cubicBezTo>
                  <a:pt x="570" y="903"/>
                  <a:pt x="570" y="903"/>
                  <a:pt x="570" y="903"/>
                </a:cubicBezTo>
                <a:cubicBezTo>
                  <a:pt x="588" y="903"/>
                  <a:pt x="517" y="919"/>
                  <a:pt x="599" y="901"/>
                </a:cubicBezTo>
                <a:cubicBezTo>
                  <a:pt x="607" y="897"/>
                  <a:pt x="607" y="897"/>
                  <a:pt x="607" y="897"/>
                </a:cubicBezTo>
                <a:cubicBezTo>
                  <a:pt x="614" y="896"/>
                  <a:pt x="614" y="896"/>
                  <a:pt x="614" y="896"/>
                </a:cubicBezTo>
                <a:cubicBezTo>
                  <a:pt x="614" y="894"/>
                  <a:pt x="614" y="894"/>
                  <a:pt x="614" y="894"/>
                </a:cubicBezTo>
                <a:cubicBezTo>
                  <a:pt x="615" y="894"/>
                  <a:pt x="615" y="894"/>
                  <a:pt x="615" y="894"/>
                </a:cubicBezTo>
                <a:cubicBezTo>
                  <a:pt x="615" y="895"/>
                  <a:pt x="614" y="895"/>
                  <a:pt x="615" y="895"/>
                </a:cubicBezTo>
                <a:cubicBezTo>
                  <a:pt x="617" y="897"/>
                  <a:pt x="617" y="897"/>
                  <a:pt x="617" y="897"/>
                </a:cubicBezTo>
                <a:cubicBezTo>
                  <a:pt x="618" y="896"/>
                  <a:pt x="618" y="896"/>
                  <a:pt x="618" y="896"/>
                </a:cubicBezTo>
                <a:cubicBezTo>
                  <a:pt x="617" y="894"/>
                  <a:pt x="613" y="901"/>
                  <a:pt x="618" y="893"/>
                </a:cubicBezTo>
                <a:cubicBezTo>
                  <a:pt x="622" y="890"/>
                  <a:pt x="622" y="890"/>
                  <a:pt x="622" y="890"/>
                </a:cubicBezTo>
                <a:cubicBezTo>
                  <a:pt x="631" y="888"/>
                  <a:pt x="631" y="888"/>
                  <a:pt x="631" y="888"/>
                </a:cubicBezTo>
                <a:cubicBezTo>
                  <a:pt x="638" y="887"/>
                  <a:pt x="638" y="887"/>
                  <a:pt x="638" y="887"/>
                </a:cubicBezTo>
                <a:cubicBezTo>
                  <a:pt x="639" y="886"/>
                  <a:pt x="639" y="886"/>
                  <a:pt x="639" y="886"/>
                </a:cubicBezTo>
                <a:cubicBezTo>
                  <a:pt x="629" y="885"/>
                  <a:pt x="629" y="885"/>
                  <a:pt x="629" y="885"/>
                </a:cubicBezTo>
                <a:cubicBezTo>
                  <a:pt x="632" y="883"/>
                  <a:pt x="632" y="883"/>
                  <a:pt x="632" y="883"/>
                </a:cubicBezTo>
                <a:cubicBezTo>
                  <a:pt x="628" y="881"/>
                  <a:pt x="628" y="881"/>
                  <a:pt x="628" y="881"/>
                </a:cubicBezTo>
                <a:cubicBezTo>
                  <a:pt x="623" y="884"/>
                  <a:pt x="623" y="884"/>
                  <a:pt x="623" y="884"/>
                </a:cubicBezTo>
                <a:cubicBezTo>
                  <a:pt x="624" y="884"/>
                  <a:pt x="626" y="883"/>
                  <a:pt x="627" y="885"/>
                </a:cubicBezTo>
                <a:cubicBezTo>
                  <a:pt x="623" y="888"/>
                  <a:pt x="623" y="888"/>
                  <a:pt x="623" y="888"/>
                </a:cubicBezTo>
                <a:cubicBezTo>
                  <a:pt x="621" y="888"/>
                  <a:pt x="635" y="886"/>
                  <a:pt x="618" y="888"/>
                </a:cubicBezTo>
                <a:cubicBezTo>
                  <a:pt x="617" y="889"/>
                  <a:pt x="617" y="889"/>
                  <a:pt x="617" y="889"/>
                </a:cubicBezTo>
                <a:cubicBezTo>
                  <a:pt x="619" y="887"/>
                  <a:pt x="619" y="887"/>
                  <a:pt x="619" y="887"/>
                </a:cubicBezTo>
                <a:cubicBezTo>
                  <a:pt x="620" y="888"/>
                  <a:pt x="622" y="888"/>
                  <a:pt x="623" y="887"/>
                </a:cubicBezTo>
                <a:cubicBezTo>
                  <a:pt x="621" y="883"/>
                  <a:pt x="621" y="883"/>
                  <a:pt x="621" y="883"/>
                </a:cubicBezTo>
                <a:cubicBezTo>
                  <a:pt x="620" y="884"/>
                  <a:pt x="627" y="882"/>
                  <a:pt x="618" y="884"/>
                </a:cubicBezTo>
                <a:cubicBezTo>
                  <a:pt x="618" y="885"/>
                  <a:pt x="618" y="885"/>
                  <a:pt x="618" y="885"/>
                </a:cubicBezTo>
                <a:cubicBezTo>
                  <a:pt x="615" y="882"/>
                  <a:pt x="615" y="882"/>
                  <a:pt x="615" y="882"/>
                </a:cubicBezTo>
                <a:cubicBezTo>
                  <a:pt x="619" y="882"/>
                  <a:pt x="622" y="880"/>
                  <a:pt x="626" y="879"/>
                </a:cubicBezTo>
                <a:cubicBezTo>
                  <a:pt x="629" y="880"/>
                  <a:pt x="629" y="880"/>
                  <a:pt x="629" y="880"/>
                </a:cubicBezTo>
                <a:cubicBezTo>
                  <a:pt x="632" y="879"/>
                  <a:pt x="635" y="879"/>
                  <a:pt x="637" y="880"/>
                </a:cubicBezTo>
                <a:cubicBezTo>
                  <a:pt x="639" y="877"/>
                  <a:pt x="639" y="877"/>
                  <a:pt x="639" y="877"/>
                </a:cubicBezTo>
                <a:cubicBezTo>
                  <a:pt x="640" y="876"/>
                  <a:pt x="640" y="876"/>
                  <a:pt x="640" y="876"/>
                </a:cubicBezTo>
                <a:cubicBezTo>
                  <a:pt x="642" y="878"/>
                  <a:pt x="642" y="878"/>
                  <a:pt x="642" y="878"/>
                </a:cubicBezTo>
                <a:cubicBezTo>
                  <a:pt x="646" y="877"/>
                  <a:pt x="646" y="877"/>
                  <a:pt x="646" y="877"/>
                </a:cubicBezTo>
                <a:cubicBezTo>
                  <a:pt x="649" y="880"/>
                  <a:pt x="649" y="880"/>
                  <a:pt x="649" y="880"/>
                </a:cubicBezTo>
                <a:cubicBezTo>
                  <a:pt x="651" y="879"/>
                  <a:pt x="651" y="879"/>
                  <a:pt x="651" y="879"/>
                </a:cubicBezTo>
                <a:cubicBezTo>
                  <a:pt x="650" y="877"/>
                  <a:pt x="650" y="877"/>
                  <a:pt x="650" y="877"/>
                </a:cubicBezTo>
                <a:cubicBezTo>
                  <a:pt x="656" y="873"/>
                  <a:pt x="656" y="873"/>
                  <a:pt x="656" y="873"/>
                </a:cubicBezTo>
                <a:cubicBezTo>
                  <a:pt x="646" y="873"/>
                  <a:pt x="646" y="873"/>
                  <a:pt x="646" y="873"/>
                </a:cubicBezTo>
                <a:cubicBezTo>
                  <a:pt x="641" y="875"/>
                  <a:pt x="641" y="875"/>
                  <a:pt x="641" y="875"/>
                </a:cubicBezTo>
                <a:cubicBezTo>
                  <a:pt x="640" y="875"/>
                  <a:pt x="640" y="875"/>
                  <a:pt x="640" y="875"/>
                </a:cubicBezTo>
                <a:cubicBezTo>
                  <a:pt x="640" y="873"/>
                  <a:pt x="640" y="873"/>
                  <a:pt x="640" y="873"/>
                </a:cubicBezTo>
                <a:cubicBezTo>
                  <a:pt x="634" y="871"/>
                  <a:pt x="634" y="871"/>
                  <a:pt x="634" y="871"/>
                </a:cubicBezTo>
                <a:cubicBezTo>
                  <a:pt x="624" y="873"/>
                  <a:pt x="624" y="873"/>
                  <a:pt x="624" y="873"/>
                </a:cubicBezTo>
                <a:cubicBezTo>
                  <a:pt x="623" y="875"/>
                  <a:pt x="623" y="875"/>
                  <a:pt x="623" y="875"/>
                </a:cubicBezTo>
                <a:cubicBezTo>
                  <a:pt x="627" y="875"/>
                  <a:pt x="627" y="875"/>
                  <a:pt x="627" y="875"/>
                </a:cubicBezTo>
                <a:cubicBezTo>
                  <a:pt x="622" y="877"/>
                  <a:pt x="622" y="877"/>
                  <a:pt x="622" y="877"/>
                </a:cubicBezTo>
                <a:cubicBezTo>
                  <a:pt x="619" y="877"/>
                  <a:pt x="643" y="872"/>
                  <a:pt x="613" y="878"/>
                </a:cubicBezTo>
                <a:cubicBezTo>
                  <a:pt x="611" y="877"/>
                  <a:pt x="611" y="877"/>
                  <a:pt x="611" y="877"/>
                </a:cubicBezTo>
                <a:cubicBezTo>
                  <a:pt x="609" y="878"/>
                  <a:pt x="609" y="878"/>
                  <a:pt x="609" y="878"/>
                </a:cubicBezTo>
                <a:cubicBezTo>
                  <a:pt x="596" y="880"/>
                  <a:pt x="596" y="880"/>
                  <a:pt x="596" y="880"/>
                </a:cubicBezTo>
                <a:cubicBezTo>
                  <a:pt x="595" y="879"/>
                  <a:pt x="595" y="879"/>
                  <a:pt x="595" y="879"/>
                </a:cubicBezTo>
                <a:cubicBezTo>
                  <a:pt x="590" y="882"/>
                  <a:pt x="590" y="882"/>
                  <a:pt x="590" y="882"/>
                </a:cubicBezTo>
                <a:cubicBezTo>
                  <a:pt x="588" y="881"/>
                  <a:pt x="588" y="881"/>
                  <a:pt x="588" y="881"/>
                </a:cubicBezTo>
                <a:cubicBezTo>
                  <a:pt x="569" y="884"/>
                  <a:pt x="569" y="884"/>
                  <a:pt x="569" y="884"/>
                </a:cubicBezTo>
                <a:cubicBezTo>
                  <a:pt x="568" y="886"/>
                  <a:pt x="568" y="886"/>
                  <a:pt x="568" y="886"/>
                </a:cubicBezTo>
                <a:cubicBezTo>
                  <a:pt x="568" y="887"/>
                  <a:pt x="570" y="883"/>
                  <a:pt x="569" y="888"/>
                </a:cubicBezTo>
                <a:cubicBezTo>
                  <a:pt x="571" y="886"/>
                  <a:pt x="571" y="886"/>
                  <a:pt x="571" y="886"/>
                </a:cubicBezTo>
                <a:cubicBezTo>
                  <a:pt x="578" y="887"/>
                  <a:pt x="575" y="882"/>
                  <a:pt x="583" y="887"/>
                </a:cubicBezTo>
                <a:cubicBezTo>
                  <a:pt x="583" y="888"/>
                  <a:pt x="583" y="888"/>
                  <a:pt x="583" y="888"/>
                </a:cubicBezTo>
                <a:cubicBezTo>
                  <a:pt x="579" y="887"/>
                  <a:pt x="579" y="887"/>
                  <a:pt x="579" y="887"/>
                </a:cubicBezTo>
                <a:cubicBezTo>
                  <a:pt x="576" y="891"/>
                  <a:pt x="576" y="891"/>
                  <a:pt x="576" y="891"/>
                </a:cubicBezTo>
                <a:cubicBezTo>
                  <a:pt x="578" y="892"/>
                  <a:pt x="578" y="892"/>
                  <a:pt x="578" y="892"/>
                </a:cubicBezTo>
                <a:cubicBezTo>
                  <a:pt x="572" y="891"/>
                  <a:pt x="572" y="891"/>
                  <a:pt x="572" y="891"/>
                </a:cubicBezTo>
                <a:cubicBezTo>
                  <a:pt x="569" y="891"/>
                  <a:pt x="569" y="891"/>
                  <a:pt x="569" y="891"/>
                </a:cubicBezTo>
                <a:cubicBezTo>
                  <a:pt x="567" y="886"/>
                  <a:pt x="567" y="886"/>
                  <a:pt x="567" y="886"/>
                </a:cubicBezTo>
                <a:cubicBezTo>
                  <a:pt x="566" y="886"/>
                  <a:pt x="564" y="884"/>
                  <a:pt x="563" y="888"/>
                </a:cubicBezTo>
                <a:cubicBezTo>
                  <a:pt x="565" y="890"/>
                  <a:pt x="565" y="890"/>
                  <a:pt x="565" y="890"/>
                </a:cubicBezTo>
                <a:cubicBezTo>
                  <a:pt x="559" y="891"/>
                  <a:pt x="559" y="891"/>
                  <a:pt x="559" y="891"/>
                </a:cubicBezTo>
                <a:cubicBezTo>
                  <a:pt x="556" y="895"/>
                  <a:pt x="556" y="895"/>
                  <a:pt x="556" y="895"/>
                </a:cubicBezTo>
                <a:cubicBezTo>
                  <a:pt x="554" y="894"/>
                  <a:pt x="554" y="894"/>
                  <a:pt x="554" y="894"/>
                </a:cubicBezTo>
                <a:cubicBezTo>
                  <a:pt x="552" y="896"/>
                  <a:pt x="552" y="896"/>
                  <a:pt x="552" y="896"/>
                </a:cubicBezTo>
                <a:cubicBezTo>
                  <a:pt x="551" y="893"/>
                  <a:pt x="551" y="893"/>
                  <a:pt x="551" y="893"/>
                </a:cubicBezTo>
                <a:cubicBezTo>
                  <a:pt x="550" y="892"/>
                  <a:pt x="548" y="896"/>
                  <a:pt x="548" y="892"/>
                </a:cubicBezTo>
                <a:cubicBezTo>
                  <a:pt x="544" y="894"/>
                  <a:pt x="544" y="894"/>
                  <a:pt x="544" y="894"/>
                </a:cubicBezTo>
                <a:cubicBezTo>
                  <a:pt x="544" y="899"/>
                  <a:pt x="540" y="890"/>
                  <a:pt x="541" y="898"/>
                </a:cubicBezTo>
                <a:cubicBezTo>
                  <a:pt x="538" y="895"/>
                  <a:pt x="538" y="895"/>
                  <a:pt x="538" y="895"/>
                </a:cubicBezTo>
                <a:cubicBezTo>
                  <a:pt x="536" y="896"/>
                  <a:pt x="536" y="896"/>
                  <a:pt x="536" y="896"/>
                </a:cubicBezTo>
                <a:cubicBezTo>
                  <a:pt x="537" y="899"/>
                  <a:pt x="529" y="894"/>
                  <a:pt x="539" y="898"/>
                </a:cubicBezTo>
                <a:cubicBezTo>
                  <a:pt x="534" y="898"/>
                  <a:pt x="534" y="898"/>
                  <a:pt x="534" y="898"/>
                </a:cubicBezTo>
                <a:cubicBezTo>
                  <a:pt x="534" y="896"/>
                  <a:pt x="534" y="896"/>
                  <a:pt x="534" y="896"/>
                </a:cubicBezTo>
                <a:cubicBezTo>
                  <a:pt x="543" y="893"/>
                  <a:pt x="543" y="893"/>
                  <a:pt x="543" y="893"/>
                </a:cubicBezTo>
                <a:cubicBezTo>
                  <a:pt x="542" y="891"/>
                  <a:pt x="542" y="891"/>
                  <a:pt x="542" y="891"/>
                </a:cubicBezTo>
                <a:cubicBezTo>
                  <a:pt x="541" y="890"/>
                  <a:pt x="541" y="890"/>
                  <a:pt x="541" y="890"/>
                </a:cubicBezTo>
                <a:cubicBezTo>
                  <a:pt x="538" y="892"/>
                  <a:pt x="538" y="892"/>
                  <a:pt x="538" y="892"/>
                </a:cubicBezTo>
                <a:cubicBezTo>
                  <a:pt x="538" y="892"/>
                  <a:pt x="538" y="892"/>
                  <a:pt x="538" y="892"/>
                </a:cubicBezTo>
                <a:cubicBezTo>
                  <a:pt x="526" y="895"/>
                  <a:pt x="526" y="895"/>
                  <a:pt x="526" y="895"/>
                </a:cubicBezTo>
                <a:cubicBezTo>
                  <a:pt x="522" y="897"/>
                  <a:pt x="522" y="897"/>
                  <a:pt x="522" y="897"/>
                </a:cubicBezTo>
                <a:cubicBezTo>
                  <a:pt x="526" y="900"/>
                  <a:pt x="526" y="900"/>
                  <a:pt x="526" y="900"/>
                </a:cubicBezTo>
                <a:cubicBezTo>
                  <a:pt x="528" y="898"/>
                  <a:pt x="528" y="898"/>
                  <a:pt x="528" y="898"/>
                </a:cubicBezTo>
                <a:cubicBezTo>
                  <a:pt x="533" y="898"/>
                  <a:pt x="533" y="898"/>
                  <a:pt x="533" y="898"/>
                </a:cubicBezTo>
                <a:cubicBezTo>
                  <a:pt x="526" y="902"/>
                  <a:pt x="526" y="902"/>
                  <a:pt x="526" y="902"/>
                </a:cubicBezTo>
                <a:cubicBezTo>
                  <a:pt x="520" y="902"/>
                  <a:pt x="520" y="902"/>
                  <a:pt x="520" y="902"/>
                </a:cubicBezTo>
                <a:cubicBezTo>
                  <a:pt x="515" y="901"/>
                  <a:pt x="515" y="901"/>
                  <a:pt x="515" y="901"/>
                </a:cubicBezTo>
                <a:cubicBezTo>
                  <a:pt x="510" y="903"/>
                  <a:pt x="510" y="903"/>
                  <a:pt x="510" y="903"/>
                </a:cubicBezTo>
                <a:cubicBezTo>
                  <a:pt x="506" y="902"/>
                  <a:pt x="506" y="902"/>
                  <a:pt x="506" y="902"/>
                </a:cubicBezTo>
                <a:cubicBezTo>
                  <a:pt x="482" y="906"/>
                  <a:pt x="482" y="906"/>
                  <a:pt x="482" y="906"/>
                </a:cubicBezTo>
                <a:cubicBezTo>
                  <a:pt x="479" y="908"/>
                  <a:pt x="474" y="906"/>
                  <a:pt x="472" y="910"/>
                </a:cubicBezTo>
                <a:cubicBezTo>
                  <a:pt x="474" y="911"/>
                  <a:pt x="474" y="911"/>
                  <a:pt x="474" y="911"/>
                </a:cubicBezTo>
                <a:cubicBezTo>
                  <a:pt x="480" y="909"/>
                  <a:pt x="480" y="909"/>
                  <a:pt x="480" y="909"/>
                </a:cubicBezTo>
                <a:cubicBezTo>
                  <a:pt x="485" y="909"/>
                  <a:pt x="485" y="909"/>
                  <a:pt x="485" y="909"/>
                </a:cubicBezTo>
                <a:cubicBezTo>
                  <a:pt x="484" y="909"/>
                  <a:pt x="487" y="909"/>
                  <a:pt x="484" y="910"/>
                </a:cubicBezTo>
                <a:cubicBezTo>
                  <a:pt x="484" y="911"/>
                  <a:pt x="484" y="911"/>
                  <a:pt x="484" y="911"/>
                </a:cubicBezTo>
                <a:cubicBezTo>
                  <a:pt x="506" y="909"/>
                  <a:pt x="506" y="909"/>
                  <a:pt x="506" y="909"/>
                </a:cubicBezTo>
                <a:cubicBezTo>
                  <a:pt x="513" y="909"/>
                  <a:pt x="513" y="909"/>
                  <a:pt x="513" y="909"/>
                </a:cubicBezTo>
                <a:cubicBezTo>
                  <a:pt x="515" y="912"/>
                  <a:pt x="515" y="912"/>
                  <a:pt x="515" y="912"/>
                </a:cubicBezTo>
                <a:cubicBezTo>
                  <a:pt x="511" y="912"/>
                  <a:pt x="511" y="912"/>
                  <a:pt x="511" y="912"/>
                </a:cubicBezTo>
                <a:cubicBezTo>
                  <a:pt x="504" y="910"/>
                  <a:pt x="504" y="910"/>
                  <a:pt x="504" y="910"/>
                </a:cubicBezTo>
                <a:cubicBezTo>
                  <a:pt x="488" y="912"/>
                  <a:pt x="488" y="912"/>
                  <a:pt x="488" y="912"/>
                </a:cubicBezTo>
                <a:cubicBezTo>
                  <a:pt x="487" y="911"/>
                  <a:pt x="487" y="911"/>
                  <a:pt x="487" y="911"/>
                </a:cubicBezTo>
                <a:cubicBezTo>
                  <a:pt x="468" y="913"/>
                  <a:pt x="468" y="913"/>
                  <a:pt x="468" y="913"/>
                </a:cubicBezTo>
                <a:cubicBezTo>
                  <a:pt x="462" y="912"/>
                  <a:pt x="462" y="912"/>
                  <a:pt x="462" y="912"/>
                </a:cubicBezTo>
                <a:cubicBezTo>
                  <a:pt x="457" y="913"/>
                  <a:pt x="457" y="913"/>
                  <a:pt x="457" y="913"/>
                </a:cubicBezTo>
                <a:cubicBezTo>
                  <a:pt x="456" y="915"/>
                  <a:pt x="456" y="915"/>
                  <a:pt x="456" y="915"/>
                </a:cubicBezTo>
                <a:cubicBezTo>
                  <a:pt x="452" y="914"/>
                  <a:pt x="452" y="914"/>
                  <a:pt x="452" y="914"/>
                </a:cubicBezTo>
                <a:cubicBezTo>
                  <a:pt x="446" y="915"/>
                  <a:pt x="446" y="915"/>
                  <a:pt x="446" y="915"/>
                </a:cubicBezTo>
                <a:cubicBezTo>
                  <a:pt x="443" y="918"/>
                  <a:pt x="438" y="919"/>
                  <a:pt x="431" y="919"/>
                </a:cubicBezTo>
                <a:cubicBezTo>
                  <a:pt x="431" y="920"/>
                  <a:pt x="431" y="920"/>
                  <a:pt x="431" y="920"/>
                </a:cubicBezTo>
                <a:cubicBezTo>
                  <a:pt x="438" y="920"/>
                  <a:pt x="438" y="920"/>
                  <a:pt x="438" y="920"/>
                </a:cubicBezTo>
                <a:cubicBezTo>
                  <a:pt x="439" y="918"/>
                  <a:pt x="439" y="918"/>
                  <a:pt x="439" y="918"/>
                </a:cubicBezTo>
                <a:cubicBezTo>
                  <a:pt x="443" y="918"/>
                  <a:pt x="443" y="918"/>
                  <a:pt x="443" y="918"/>
                </a:cubicBezTo>
                <a:cubicBezTo>
                  <a:pt x="443" y="920"/>
                  <a:pt x="451" y="914"/>
                  <a:pt x="438" y="920"/>
                </a:cubicBezTo>
                <a:cubicBezTo>
                  <a:pt x="448" y="919"/>
                  <a:pt x="448" y="919"/>
                  <a:pt x="448" y="919"/>
                </a:cubicBezTo>
                <a:cubicBezTo>
                  <a:pt x="452" y="921"/>
                  <a:pt x="452" y="921"/>
                  <a:pt x="452" y="921"/>
                </a:cubicBezTo>
                <a:cubicBezTo>
                  <a:pt x="456" y="920"/>
                  <a:pt x="456" y="920"/>
                  <a:pt x="456" y="920"/>
                </a:cubicBezTo>
                <a:cubicBezTo>
                  <a:pt x="456" y="921"/>
                  <a:pt x="456" y="921"/>
                  <a:pt x="456" y="921"/>
                </a:cubicBezTo>
                <a:cubicBezTo>
                  <a:pt x="461" y="921"/>
                  <a:pt x="461" y="921"/>
                  <a:pt x="461" y="921"/>
                </a:cubicBezTo>
                <a:cubicBezTo>
                  <a:pt x="468" y="928"/>
                  <a:pt x="453" y="917"/>
                  <a:pt x="473" y="921"/>
                </a:cubicBezTo>
                <a:cubicBezTo>
                  <a:pt x="481" y="919"/>
                  <a:pt x="481" y="919"/>
                  <a:pt x="481" y="919"/>
                </a:cubicBezTo>
                <a:cubicBezTo>
                  <a:pt x="479" y="921"/>
                  <a:pt x="479" y="921"/>
                  <a:pt x="479" y="921"/>
                </a:cubicBezTo>
                <a:cubicBezTo>
                  <a:pt x="482" y="922"/>
                  <a:pt x="482" y="922"/>
                  <a:pt x="482" y="922"/>
                </a:cubicBezTo>
                <a:cubicBezTo>
                  <a:pt x="486" y="921"/>
                  <a:pt x="489" y="922"/>
                  <a:pt x="492" y="921"/>
                </a:cubicBezTo>
                <a:cubicBezTo>
                  <a:pt x="489" y="923"/>
                  <a:pt x="489" y="923"/>
                  <a:pt x="489" y="923"/>
                </a:cubicBezTo>
                <a:cubicBezTo>
                  <a:pt x="491" y="924"/>
                  <a:pt x="491" y="924"/>
                  <a:pt x="491" y="924"/>
                </a:cubicBezTo>
                <a:cubicBezTo>
                  <a:pt x="493" y="924"/>
                  <a:pt x="493" y="925"/>
                  <a:pt x="494" y="921"/>
                </a:cubicBezTo>
                <a:cubicBezTo>
                  <a:pt x="496" y="923"/>
                  <a:pt x="496" y="923"/>
                  <a:pt x="496" y="923"/>
                </a:cubicBezTo>
                <a:cubicBezTo>
                  <a:pt x="496" y="921"/>
                  <a:pt x="496" y="921"/>
                  <a:pt x="496" y="921"/>
                </a:cubicBezTo>
                <a:cubicBezTo>
                  <a:pt x="498" y="922"/>
                  <a:pt x="498" y="922"/>
                  <a:pt x="498" y="922"/>
                </a:cubicBezTo>
                <a:cubicBezTo>
                  <a:pt x="501" y="922"/>
                  <a:pt x="506" y="918"/>
                  <a:pt x="508" y="921"/>
                </a:cubicBezTo>
                <a:cubicBezTo>
                  <a:pt x="506" y="922"/>
                  <a:pt x="506" y="922"/>
                  <a:pt x="506" y="922"/>
                </a:cubicBezTo>
                <a:cubicBezTo>
                  <a:pt x="505" y="923"/>
                  <a:pt x="513" y="916"/>
                  <a:pt x="504" y="925"/>
                </a:cubicBezTo>
                <a:cubicBezTo>
                  <a:pt x="503" y="924"/>
                  <a:pt x="503" y="924"/>
                  <a:pt x="503" y="924"/>
                </a:cubicBezTo>
                <a:cubicBezTo>
                  <a:pt x="501" y="926"/>
                  <a:pt x="501" y="926"/>
                  <a:pt x="501" y="926"/>
                </a:cubicBezTo>
                <a:cubicBezTo>
                  <a:pt x="492" y="927"/>
                  <a:pt x="492" y="927"/>
                  <a:pt x="492" y="927"/>
                </a:cubicBezTo>
                <a:cubicBezTo>
                  <a:pt x="489" y="926"/>
                  <a:pt x="489" y="926"/>
                  <a:pt x="489" y="926"/>
                </a:cubicBezTo>
                <a:cubicBezTo>
                  <a:pt x="485" y="925"/>
                  <a:pt x="485" y="925"/>
                  <a:pt x="485" y="925"/>
                </a:cubicBezTo>
                <a:cubicBezTo>
                  <a:pt x="485" y="929"/>
                  <a:pt x="485" y="929"/>
                  <a:pt x="485" y="929"/>
                </a:cubicBezTo>
                <a:cubicBezTo>
                  <a:pt x="484" y="929"/>
                  <a:pt x="484" y="929"/>
                  <a:pt x="484" y="929"/>
                </a:cubicBezTo>
                <a:cubicBezTo>
                  <a:pt x="484" y="926"/>
                  <a:pt x="484" y="926"/>
                  <a:pt x="484" y="926"/>
                </a:cubicBezTo>
                <a:cubicBezTo>
                  <a:pt x="474" y="928"/>
                  <a:pt x="474" y="928"/>
                  <a:pt x="474" y="928"/>
                </a:cubicBezTo>
                <a:cubicBezTo>
                  <a:pt x="472" y="930"/>
                  <a:pt x="472" y="930"/>
                  <a:pt x="472" y="930"/>
                </a:cubicBezTo>
                <a:cubicBezTo>
                  <a:pt x="470" y="930"/>
                  <a:pt x="470" y="930"/>
                  <a:pt x="470" y="930"/>
                </a:cubicBezTo>
                <a:cubicBezTo>
                  <a:pt x="472" y="929"/>
                  <a:pt x="472" y="929"/>
                  <a:pt x="472" y="929"/>
                </a:cubicBezTo>
                <a:cubicBezTo>
                  <a:pt x="468" y="927"/>
                  <a:pt x="468" y="927"/>
                  <a:pt x="468" y="927"/>
                </a:cubicBezTo>
                <a:cubicBezTo>
                  <a:pt x="465" y="927"/>
                  <a:pt x="480" y="933"/>
                  <a:pt x="464" y="923"/>
                </a:cubicBezTo>
                <a:cubicBezTo>
                  <a:pt x="462" y="927"/>
                  <a:pt x="462" y="927"/>
                  <a:pt x="462" y="927"/>
                </a:cubicBezTo>
                <a:cubicBezTo>
                  <a:pt x="460" y="928"/>
                  <a:pt x="460" y="928"/>
                  <a:pt x="460" y="928"/>
                </a:cubicBezTo>
                <a:cubicBezTo>
                  <a:pt x="458" y="926"/>
                  <a:pt x="458" y="926"/>
                  <a:pt x="458" y="926"/>
                </a:cubicBezTo>
                <a:cubicBezTo>
                  <a:pt x="452" y="930"/>
                  <a:pt x="452" y="930"/>
                  <a:pt x="452" y="930"/>
                </a:cubicBezTo>
                <a:cubicBezTo>
                  <a:pt x="450" y="929"/>
                  <a:pt x="450" y="929"/>
                  <a:pt x="450" y="929"/>
                </a:cubicBezTo>
                <a:cubicBezTo>
                  <a:pt x="443" y="931"/>
                  <a:pt x="443" y="931"/>
                  <a:pt x="443" y="931"/>
                </a:cubicBezTo>
                <a:cubicBezTo>
                  <a:pt x="434" y="930"/>
                  <a:pt x="434" y="930"/>
                  <a:pt x="434" y="930"/>
                </a:cubicBezTo>
                <a:cubicBezTo>
                  <a:pt x="430" y="933"/>
                  <a:pt x="430" y="933"/>
                  <a:pt x="430" y="933"/>
                </a:cubicBezTo>
                <a:cubicBezTo>
                  <a:pt x="430" y="933"/>
                  <a:pt x="437" y="933"/>
                  <a:pt x="428" y="931"/>
                </a:cubicBezTo>
                <a:cubicBezTo>
                  <a:pt x="426" y="932"/>
                  <a:pt x="438" y="931"/>
                  <a:pt x="424" y="933"/>
                </a:cubicBezTo>
                <a:cubicBezTo>
                  <a:pt x="421" y="930"/>
                  <a:pt x="421" y="930"/>
                  <a:pt x="421" y="930"/>
                </a:cubicBezTo>
                <a:cubicBezTo>
                  <a:pt x="421" y="931"/>
                  <a:pt x="424" y="928"/>
                  <a:pt x="421" y="932"/>
                </a:cubicBezTo>
                <a:cubicBezTo>
                  <a:pt x="421" y="931"/>
                  <a:pt x="421" y="931"/>
                  <a:pt x="421" y="931"/>
                </a:cubicBezTo>
                <a:cubicBezTo>
                  <a:pt x="418" y="932"/>
                  <a:pt x="418" y="932"/>
                  <a:pt x="418" y="932"/>
                </a:cubicBezTo>
                <a:cubicBezTo>
                  <a:pt x="418" y="934"/>
                  <a:pt x="418" y="934"/>
                  <a:pt x="418" y="934"/>
                </a:cubicBezTo>
                <a:cubicBezTo>
                  <a:pt x="409" y="933"/>
                  <a:pt x="409" y="933"/>
                  <a:pt x="409" y="933"/>
                </a:cubicBezTo>
                <a:cubicBezTo>
                  <a:pt x="414" y="931"/>
                  <a:pt x="414" y="931"/>
                  <a:pt x="414" y="931"/>
                </a:cubicBezTo>
                <a:cubicBezTo>
                  <a:pt x="413" y="930"/>
                  <a:pt x="419" y="933"/>
                  <a:pt x="412" y="929"/>
                </a:cubicBezTo>
                <a:cubicBezTo>
                  <a:pt x="407" y="931"/>
                  <a:pt x="407" y="931"/>
                  <a:pt x="407" y="931"/>
                </a:cubicBezTo>
                <a:cubicBezTo>
                  <a:pt x="405" y="932"/>
                  <a:pt x="420" y="934"/>
                  <a:pt x="402" y="929"/>
                </a:cubicBezTo>
                <a:cubicBezTo>
                  <a:pt x="401" y="931"/>
                  <a:pt x="401" y="931"/>
                  <a:pt x="401" y="931"/>
                </a:cubicBezTo>
                <a:cubicBezTo>
                  <a:pt x="400" y="933"/>
                  <a:pt x="400" y="933"/>
                  <a:pt x="400" y="933"/>
                </a:cubicBezTo>
                <a:cubicBezTo>
                  <a:pt x="402" y="934"/>
                  <a:pt x="402" y="934"/>
                  <a:pt x="402" y="934"/>
                </a:cubicBezTo>
                <a:cubicBezTo>
                  <a:pt x="390" y="934"/>
                  <a:pt x="390" y="934"/>
                  <a:pt x="390" y="934"/>
                </a:cubicBezTo>
                <a:cubicBezTo>
                  <a:pt x="392" y="932"/>
                  <a:pt x="392" y="932"/>
                  <a:pt x="392" y="932"/>
                </a:cubicBezTo>
                <a:cubicBezTo>
                  <a:pt x="396" y="934"/>
                  <a:pt x="386" y="934"/>
                  <a:pt x="395" y="931"/>
                </a:cubicBezTo>
                <a:cubicBezTo>
                  <a:pt x="390" y="930"/>
                  <a:pt x="390" y="930"/>
                  <a:pt x="390" y="930"/>
                </a:cubicBezTo>
                <a:cubicBezTo>
                  <a:pt x="389" y="931"/>
                  <a:pt x="389" y="931"/>
                  <a:pt x="389" y="931"/>
                </a:cubicBezTo>
                <a:cubicBezTo>
                  <a:pt x="388" y="930"/>
                  <a:pt x="388" y="930"/>
                  <a:pt x="388" y="930"/>
                </a:cubicBezTo>
                <a:cubicBezTo>
                  <a:pt x="386" y="931"/>
                  <a:pt x="386" y="931"/>
                  <a:pt x="386" y="931"/>
                </a:cubicBezTo>
                <a:cubicBezTo>
                  <a:pt x="387" y="933"/>
                  <a:pt x="373" y="932"/>
                  <a:pt x="388" y="934"/>
                </a:cubicBezTo>
                <a:cubicBezTo>
                  <a:pt x="387" y="935"/>
                  <a:pt x="387" y="935"/>
                  <a:pt x="387" y="935"/>
                </a:cubicBezTo>
                <a:cubicBezTo>
                  <a:pt x="386" y="934"/>
                  <a:pt x="386" y="934"/>
                  <a:pt x="386" y="934"/>
                </a:cubicBezTo>
                <a:cubicBezTo>
                  <a:pt x="385" y="934"/>
                  <a:pt x="384" y="934"/>
                  <a:pt x="383" y="935"/>
                </a:cubicBezTo>
                <a:cubicBezTo>
                  <a:pt x="384" y="933"/>
                  <a:pt x="384" y="933"/>
                  <a:pt x="384" y="933"/>
                </a:cubicBezTo>
                <a:cubicBezTo>
                  <a:pt x="385" y="933"/>
                  <a:pt x="382" y="935"/>
                  <a:pt x="386" y="933"/>
                </a:cubicBezTo>
                <a:cubicBezTo>
                  <a:pt x="380" y="931"/>
                  <a:pt x="380" y="931"/>
                  <a:pt x="380" y="931"/>
                </a:cubicBezTo>
                <a:cubicBezTo>
                  <a:pt x="375" y="933"/>
                  <a:pt x="375" y="933"/>
                  <a:pt x="375" y="933"/>
                </a:cubicBezTo>
                <a:cubicBezTo>
                  <a:pt x="375" y="933"/>
                  <a:pt x="373" y="933"/>
                  <a:pt x="376" y="934"/>
                </a:cubicBezTo>
                <a:cubicBezTo>
                  <a:pt x="375" y="932"/>
                  <a:pt x="375" y="932"/>
                  <a:pt x="375" y="932"/>
                </a:cubicBezTo>
                <a:cubicBezTo>
                  <a:pt x="374" y="935"/>
                  <a:pt x="374" y="935"/>
                  <a:pt x="374" y="935"/>
                </a:cubicBezTo>
                <a:cubicBezTo>
                  <a:pt x="373" y="934"/>
                  <a:pt x="373" y="934"/>
                  <a:pt x="373" y="934"/>
                </a:cubicBezTo>
                <a:cubicBezTo>
                  <a:pt x="371" y="936"/>
                  <a:pt x="371" y="936"/>
                  <a:pt x="371" y="936"/>
                </a:cubicBezTo>
                <a:cubicBezTo>
                  <a:pt x="371" y="936"/>
                  <a:pt x="369" y="938"/>
                  <a:pt x="371" y="935"/>
                </a:cubicBezTo>
                <a:cubicBezTo>
                  <a:pt x="370" y="934"/>
                  <a:pt x="370" y="934"/>
                  <a:pt x="370" y="934"/>
                </a:cubicBezTo>
                <a:cubicBezTo>
                  <a:pt x="362" y="936"/>
                  <a:pt x="362" y="936"/>
                  <a:pt x="362" y="936"/>
                </a:cubicBezTo>
                <a:cubicBezTo>
                  <a:pt x="363" y="934"/>
                  <a:pt x="363" y="934"/>
                  <a:pt x="363" y="934"/>
                </a:cubicBezTo>
                <a:cubicBezTo>
                  <a:pt x="359" y="933"/>
                  <a:pt x="359" y="933"/>
                  <a:pt x="359" y="933"/>
                </a:cubicBezTo>
                <a:cubicBezTo>
                  <a:pt x="358" y="933"/>
                  <a:pt x="367" y="931"/>
                  <a:pt x="356" y="934"/>
                </a:cubicBezTo>
                <a:cubicBezTo>
                  <a:pt x="360" y="935"/>
                  <a:pt x="360" y="935"/>
                  <a:pt x="360" y="935"/>
                </a:cubicBezTo>
                <a:cubicBezTo>
                  <a:pt x="357" y="935"/>
                  <a:pt x="357" y="935"/>
                  <a:pt x="357" y="935"/>
                </a:cubicBezTo>
                <a:cubicBezTo>
                  <a:pt x="356" y="937"/>
                  <a:pt x="356" y="937"/>
                  <a:pt x="356" y="937"/>
                </a:cubicBezTo>
                <a:cubicBezTo>
                  <a:pt x="357" y="937"/>
                  <a:pt x="356" y="933"/>
                  <a:pt x="357" y="938"/>
                </a:cubicBezTo>
                <a:cubicBezTo>
                  <a:pt x="356" y="937"/>
                  <a:pt x="356" y="937"/>
                  <a:pt x="356" y="937"/>
                </a:cubicBezTo>
                <a:cubicBezTo>
                  <a:pt x="355" y="935"/>
                  <a:pt x="360" y="937"/>
                  <a:pt x="354" y="937"/>
                </a:cubicBezTo>
                <a:cubicBezTo>
                  <a:pt x="356" y="936"/>
                  <a:pt x="353" y="934"/>
                  <a:pt x="356" y="934"/>
                </a:cubicBezTo>
                <a:cubicBezTo>
                  <a:pt x="355" y="934"/>
                  <a:pt x="355" y="934"/>
                  <a:pt x="355" y="934"/>
                </a:cubicBezTo>
                <a:cubicBezTo>
                  <a:pt x="350" y="935"/>
                  <a:pt x="350" y="935"/>
                  <a:pt x="350" y="935"/>
                </a:cubicBezTo>
                <a:cubicBezTo>
                  <a:pt x="347" y="935"/>
                  <a:pt x="347" y="935"/>
                  <a:pt x="347" y="935"/>
                </a:cubicBezTo>
                <a:cubicBezTo>
                  <a:pt x="347" y="938"/>
                  <a:pt x="347" y="938"/>
                  <a:pt x="347" y="938"/>
                </a:cubicBezTo>
                <a:cubicBezTo>
                  <a:pt x="342" y="938"/>
                  <a:pt x="357" y="944"/>
                  <a:pt x="342" y="936"/>
                </a:cubicBezTo>
                <a:cubicBezTo>
                  <a:pt x="341" y="938"/>
                  <a:pt x="341" y="938"/>
                  <a:pt x="341" y="938"/>
                </a:cubicBezTo>
                <a:cubicBezTo>
                  <a:pt x="334" y="935"/>
                  <a:pt x="334" y="935"/>
                  <a:pt x="334" y="935"/>
                </a:cubicBezTo>
                <a:cubicBezTo>
                  <a:pt x="339" y="935"/>
                  <a:pt x="339" y="935"/>
                  <a:pt x="339" y="935"/>
                </a:cubicBezTo>
                <a:cubicBezTo>
                  <a:pt x="339" y="932"/>
                  <a:pt x="339" y="932"/>
                  <a:pt x="339" y="932"/>
                </a:cubicBezTo>
                <a:cubicBezTo>
                  <a:pt x="340" y="931"/>
                  <a:pt x="336" y="932"/>
                  <a:pt x="341" y="931"/>
                </a:cubicBezTo>
                <a:cubicBezTo>
                  <a:pt x="339" y="931"/>
                  <a:pt x="339" y="931"/>
                  <a:pt x="339" y="931"/>
                </a:cubicBezTo>
                <a:cubicBezTo>
                  <a:pt x="335" y="934"/>
                  <a:pt x="335" y="934"/>
                  <a:pt x="335" y="934"/>
                </a:cubicBezTo>
                <a:cubicBezTo>
                  <a:pt x="327" y="933"/>
                  <a:pt x="327" y="933"/>
                  <a:pt x="327" y="933"/>
                </a:cubicBezTo>
                <a:cubicBezTo>
                  <a:pt x="323" y="934"/>
                  <a:pt x="323" y="934"/>
                  <a:pt x="323" y="934"/>
                </a:cubicBezTo>
                <a:cubicBezTo>
                  <a:pt x="332" y="933"/>
                  <a:pt x="315" y="937"/>
                  <a:pt x="331" y="935"/>
                </a:cubicBezTo>
                <a:cubicBezTo>
                  <a:pt x="329" y="937"/>
                  <a:pt x="329" y="937"/>
                  <a:pt x="329" y="937"/>
                </a:cubicBezTo>
                <a:cubicBezTo>
                  <a:pt x="330" y="937"/>
                  <a:pt x="328" y="939"/>
                  <a:pt x="331" y="937"/>
                </a:cubicBezTo>
                <a:cubicBezTo>
                  <a:pt x="327" y="938"/>
                  <a:pt x="327" y="938"/>
                  <a:pt x="327" y="938"/>
                </a:cubicBezTo>
                <a:cubicBezTo>
                  <a:pt x="325" y="939"/>
                  <a:pt x="325" y="939"/>
                  <a:pt x="325" y="939"/>
                </a:cubicBezTo>
                <a:cubicBezTo>
                  <a:pt x="328" y="941"/>
                  <a:pt x="328" y="941"/>
                  <a:pt x="328" y="941"/>
                </a:cubicBezTo>
                <a:cubicBezTo>
                  <a:pt x="319" y="944"/>
                  <a:pt x="319" y="944"/>
                  <a:pt x="319" y="944"/>
                </a:cubicBezTo>
                <a:cubicBezTo>
                  <a:pt x="315" y="943"/>
                  <a:pt x="315" y="943"/>
                  <a:pt x="315" y="943"/>
                </a:cubicBezTo>
                <a:cubicBezTo>
                  <a:pt x="318" y="942"/>
                  <a:pt x="318" y="942"/>
                  <a:pt x="318" y="942"/>
                </a:cubicBezTo>
                <a:cubicBezTo>
                  <a:pt x="314" y="940"/>
                  <a:pt x="314" y="940"/>
                  <a:pt x="314" y="940"/>
                </a:cubicBezTo>
                <a:cubicBezTo>
                  <a:pt x="310" y="942"/>
                  <a:pt x="310" y="942"/>
                  <a:pt x="310" y="942"/>
                </a:cubicBezTo>
                <a:cubicBezTo>
                  <a:pt x="309" y="944"/>
                  <a:pt x="309" y="944"/>
                  <a:pt x="309" y="944"/>
                </a:cubicBezTo>
                <a:cubicBezTo>
                  <a:pt x="306" y="947"/>
                  <a:pt x="306" y="947"/>
                  <a:pt x="306" y="947"/>
                </a:cubicBezTo>
                <a:cubicBezTo>
                  <a:pt x="307" y="949"/>
                  <a:pt x="307" y="949"/>
                  <a:pt x="307" y="949"/>
                </a:cubicBezTo>
                <a:cubicBezTo>
                  <a:pt x="308" y="950"/>
                  <a:pt x="308" y="950"/>
                  <a:pt x="308" y="950"/>
                </a:cubicBezTo>
                <a:cubicBezTo>
                  <a:pt x="310" y="948"/>
                  <a:pt x="310" y="948"/>
                  <a:pt x="310" y="948"/>
                </a:cubicBezTo>
                <a:cubicBezTo>
                  <a:pt x="314" y="948"/>
                  <a:pt x="314" y="948"/>
                  <a:pt x="314" y="948"/>
                </a:cubicBezTo>
                <a:cubicBezTo>
                  <a:pt x="313" y="949"/>
                  <a:pt x="313" y="949"/>
                  <a:pt x="313" y="949"/>
                </a:cubicBezTo>
                <a:cubicBezTo>
                  <a:pt x="314" y="951"/>
                  <a:pt x="314" y="951"/>
                  <a:pt x="314" y="951"/>
                </a:cubicBezTo>
                <a:cubicBezTo>
                  <a:pt x="312" y="952"/>
                  <a:pt x="312" y="952"/>
                  <a:pt x="312" y="952"/>
                </a:cubicBezTo>
                <a:cubicBezTo>
                  <a:pt x="312" y="952"/>
                  <a:pt x="312" y="952"/>
                  <a:pt x="312" y="952"/>
                </a:cubicBezTo>
                <a:cubicBezTo>
                  <a:pt x="315" y="954"/>
                  <a:pt x="315" y="954"/>
                  <a:pt x="315" y="954"/>
                </a:cubicBezTo>
                <a:cubicBezTo>
                  <a:pt x="316" y="956"/>
                  <a:pt x="316" y="956"/>
                  <a:pt x="316" y="956"/>
                </a:cubicBezTo>
                <a:cubicBezTo>
                  <a:pt x="318" y="955"/>
                  <a:pt x="318" y="955"/>
                  <a:pt x="318" y="955"/>
                </a:cubicBezTo>
                <a:cubicBezTo>
                  <a:pt x="317" y="954"/>
                  <a:pt x="317" y="954"/>
                  <a:pt x="317" y="954"/>
                </a:cubicBezTo>
                <a:cubicBezTo>
                  <a:pt x="322" y="950"/>
                  <a:pt x="322" y="950"/>
                  <a:pt x="322" y="950"/>
                </a:cubicBezTo>
                <a:cubicBezTo>
                  <a:pt x="325" y="951"/>
                  <a:pt x="325" y="951"/>
                  <a:pt x="325" y="951"/>
                </a:cubicBezTo>
                <a:cubicBezTo>
                  <a:pt x="329" y="941"/>
                  <a:pt x="329" y="941"/>
                  <a:pt x="329" y="941"/>
                </a:cubicBezTo>
                <a:cubicBezTo>
                  <a:pt x="329" y="941"/>
                  <a:pt x="327" y="945"/>
                  <a:pt x="332" y="940"/>
                </a:cubicBezTo>
                <a:cubicBezTo>
                  <a:pt x="332" y="939"/>
                  <a:pt x="334" y="942"/>
                  <a:pt x="330" y="940"/>
                </a:cubicBezTo>
                <a:cubicBezTo>
                  <a:pt x="332" y="938"/>
                  <a:pt x="332" y="938"/>
                  <a:pt x="332" y="938"/>
                </a:cubicBezTo>
                <a:cubicBezTo>
                  <a:pt x="333" y="938"/>
                  <a:pt x="333" y="938"/>
                  <a:pt x="333" y="938"/>
                </a:cubicBezTo>
                <a:cubicBezTo>
                  <a:pt x="332" y="939"/>
                  <a:pt x="332" y="939"/>
                  <a:pt x="332" y="939"/>
                </a:cubicBezTo>
                <a:cubicBezTo>
                  <a:pt x="335" y="936"/>
                  <a:pt x="332" y="946"/>
                  <a:pt x="339" y="938"/>
                </a:cubicBezTo>
                <a:cubicBezTo>
                  <a:pt x="341" y="937"/>
                  <a:pt x="340" y="941"/>
                  <a:pt x="343" y="939"/>
                </a:cubicBezTo>
                <a:cubicBezTo>
                  <a:pt x="342" y="940"/>
                  <a:pt x="342" y="940"/>
                  <a:pt x="342" y="940"/>
                </a:cubicBezTo>
                <a:cubicBezTo>
                  <a:pt x="350" y="939"/>
                  <a:pt x="350" y="939"/>
                  <a:pt x="350" y="939"/>
                </a:cubicBezTo>
                <a:cubicBezTo>
                  <a:pt x="343" y="942"/>
                  <a:pt x="343" y="942"/>
                  <a:pt x="343" y="942"/>
                </a:cubicBezTo>
                <a:cubicBezTo>
                  <a:pt x="339" y="943"/>
                  <a:pt x="339" y="943"/>
                  <a:pt x="339" y="943"/>
                </a:cubicBezTo>
                <a:cubicBezTo>
                  <a:pt x="336" y="945"/>
                  <a:pt x="336" y="945"/>
                  <a:pt x="336" y="945"/>
                </a:cubicBezTo>
                <a:cubicBezTo>
                  <a:pt x="333" y="944"/>
                  <a:pt x="333" y="944"/>
                  <a:pt x="333" y="944"/>
                </a:cubicBezTo>
                <a:cubicBezTo>
                  <a:pt x="332" y="945"/>
                  <a:pt x="332" y="945"/>
                  <a:pt x="332" y="945"/>
                </a:cubicBezTo>
                <a:cubicBezTo>
                  <a:pt x="332" y="942"/>
                  <a:pt x="332" y="942"/>
                  <a:pt x="332" y="942"/>
                </a:cubicBezTo>
                <a:cubicBezTo>
                  <a:pt x="329" y="943"/>
                  <a:pt x="329" y="943"/>
                  <a:pt x="329" y="943"/>
                </a:cubicBezTo>
                <a:cubicBezTo>
                  <a:pt x="329" y="943"/>
                  <a:pt x="325" y="944"/>
                  <a:pt x="330" y="946"/>
                </a:cubicBezTo>
                <a:cubicBezTo>
                  <a:pt x="328" y="946"/>
                  <a:pt x="328" y="946"/>
                  <a:pt x="328" y="946"/>
                </a:cubicBezTo>
                <a:cubicBezTo>
                  <a:pt x="325" y="947"/>
                  <a:pt x="325" y="948"/>
                  <a:pt x="332" y="949"/>
                </a:cubicBezTo>
                <a:cubicBezTo>
                  <a:pt x="336" y="950"/>
                  <a:pt x="330" y="948"/>
                  <a:pt x="335" y="947"/>
                </a:cubicBezTo>
                <a:cubicBezTo>
                  <a:pt x="337" y="948"/>
                  <a:pt x="337" y="948"/>
                  <a:pt x="337" y="948"/>
                </a:cubicBezTo>
                <a:cubicBezTo>
                  <a:pt x="335" y="950"/>
                  <a:pt x="335" y="950"/>
                  <a:pt x="335" y="950"/>
                </a:cubicBezTo>
                <a:cubicBezTo>
                  <a:pt x="338" y="953"/>
                  <a:pt x="338" y="953"/>
                  <a:pt x="338" y="953"/>
                </a:cubicBezTo>
                <a:cubicBezTo>
                  <a:pt x="343" y="952"/>
                  <a:pt x="343" y="952"/>
                  <a:pt x="343" y="952"/>
                </a:cubicBezTo>
                <a:cubicBezTo>
                  <a:pt x="349" y="952"/>
                  <a:pt x="349" y="952"/>
                  <a:pt x="349" y="952"/>
                </a:cubicBezTo>
                <a:cubicBezTo>
                  <a:pt x="349" y="953"/>
                  <a:pt x="349" y="953"/>
                  <a:pt x="349" y="953"/>
                </a:cubicBezTo>
                <a:cubicBezTo>
                  <a:pt x="342" y="956"/>
                  <a:pt x="342" y="956"/>
                  <a:pt x="342" y="956"/>
                </a:cubicBezTo>
                <a:cubicBezTo>
                  <a:pt x="339" y="962"/>
                  <a:pt x="339" y="962"/>
                  <a:pt x="339" y="962"/>
                </a:cubicBezTo>
                <a:cubicBezTo>
                  <a:pt x="329" y="962"/>
                  <a:pt x="329" y="962"/>
                  <a:pt x="329" y="962"/>
                </a:cubicBezTo>
                <a:cubicBezTo>
                  <a:pt x="329" y="961"/>
                  <a:pt x="329" y="961"/>
                  <a:pt x="329" y="961"/>
                </a:cubicBezTo>
                <a:cubicBezTo>
                  <a:pt x="332" y="961"/>
                  <a:pt x="332" y="961"/>
                  <a:pt x="332" y="961"/>
                </a:cubicBezTo>
                <a:cubicBezTo>
                  <a:pt x="330" y="959"/>
                  <a:pt x="330" y="959"/>
                  <a:pt x="330" y="959"/>
                </a:cubicBezTo>
                <a:cubicBezTo>
                  <a:pt x="323" y="959"/>
                  <a:pt x="323" y="959"/>
                  <a:pt x="323" y="959"/>
                </a:cubicBezTo>
                <a:cubicBezTo>
                  <a:pt x="322" y="958"/>
                  <a:pt x="322" y="958"/>
                  <a:pt x="322" y="958"/>
                </a:cubicBezTo>
                <a:cubicBezTo>
                  <a:pt x="319" y="959"/>
                  <a:pt x="319" y="959"/>
                  <a:pt x="319" y="959"/>
                </a:cubicBezTo>
                <a:cubicBezTo>
                  <a:pt x="321" y="962"/>
                  <a:pt x="321" y="962"/>
                  <a:pt x="321" y="962"/>
                </a:cubicBezTo>
                <a:cubicBezTo>
                  <a:pt x="318" y="963"/>
                  <a:pt x="318" y="963"/>
                  <a:pt x="318" y="963"/>
                </a:cubicBezTo>
                <a:cubicBezTo>
                  <a:pt x="320" y="964"/>
                  <a:pt x="320" y="964"/>
                  <a:pt x="320" y="964"/>
                </a:cubicBezTo>
                <a:cubicBezTo>
                  <a:pt x="320" y="966"/>
                  <a:pt x="320" y="966"/>
                  <a:pt x="320" y="966"/>
                </a:cubicBezTo>
                <a:cubicBezTo>
                  <a:pt x="317" y="967"/>
                  <a:pt x="317" y="967"/>
                  <a:pt x="317" y="967"/>
                </a:cubicBezTo>
                <a:cubicBezTo>
                  <a:pt x="317" y="969"/>
                  <a:pt x="317" y="969"/>
                  <a:pt x="317" y="969"/>
                </a:cubicBezTo>
                <a:cubicBezTo>
                  <a:pt x="321" y="967"/>
                  <a:pt x="321" y="967"/>
                  <a:pt x="321" y="967"/>
                </a:cubicBezTo>
                <a:cubicBezTo>
                  <a:pt x="317" y="971"/>
                  <a:pt x="317" y="971"/>
                  <a:pt x="317" y="971"/>
                </a:cubicBezTo>
                <a:cubicBezTo>
                  <a:pt x="325" y="971"/>
                  <a:pt x="325" y="971"/>
                  <a:pt x="325" y="971"/>
                </a:cubicBezTo>
                <a:cubicBezTo>
                  <a:pt x="322" y="973"/>
                  <a:pt x="322" y="975"/>
                  <a:pt x="331" y="973"/>
                </a:cubicBezTo>
                <a:cubicBezTo>
                  <a:pt x="332" y="974"/>
                  <a:pt x="332" y="974"/>
                  <a:pt x="332" y="974"/>
                </a:cubicBezTo>
                <a:cubicBezTo>
                  <a:pt x="333" y="972"/>
                  <a:pt x="333" y="972"/>
                  <a:pt x="333" y="972"/>
                </a:cubicBezTo>
                <a:cubicBezTo>
                  <a:pt x="339" y="974"/>
                  <a:pt x="339" y="974"/>
                  <a:pt x="339" y="974"/>
                </a:cubicBezTo>
                <a:cubicBezTo>
                  <a:pt x="339" y="975"/>
                  <a:pt x="339" y="975"/>
                  <a:pt x="339" y="975"/>
                </a:cubicBezTo>
                <a:cubicBezTo>
                  <a:pt x="345" y="972"/>
                  <a:pt x="345" y="972"/>
                  <a:pt x="345" y="972"/>
                </a:cubicBezTo>
                <a:cubicBezTo>
                  <a:pt x="344" y="969"/>
                  <a:pt x="344" y="969"/>
                  <a:pt x="344" y="969"/>
                </a:cubicBezTo>
                <a:cubicBezTo>
                  <a:pt x="349" y="970"/>
                  <a:pt x="349" y="970"/>
                  <a:pt x="349" y="970"/>
                </a:cubicBezTo>
                <a:cubicBezTo>
                  <a:pt x="350" y="969"/>
                  <a:pt x="350" y="969"/>
                  <a:pt x="350" y="969"/>
                </a:cubicBezTo>
                <a:cubicBezTo>
                  <a:pt x="351" y="968"/>
                  <a:pt x="351" y="968"/>
                  <a:pt x="351" y="968"/>
                </a:cubicBezTo>
                <a:cubicBezTo>
                  <a:pt x="351" y="968"/>
                  <a:pt x="353" y="969"/>
                  <a:pt x="351" y="969"/>
                </a:cubicBezTo>
                <a:cubicBezTo>
                  <a:pt x="353" y="970"/>
                  <a:pt x="353" y="970"/>
                  <a:pt x="353" y="970"/>
                </a:cubicBezTo>
                <a:cubicBezTo>
                  <a:pt x="353" y="969"/>
                  <a:pt x="353" y="969"/>
                  <a:pt x="353" y="969"/>
                </a:cubicBezTo>
                <a:cubicBezTo>
                  <a:pt x="355" y="972"/>
                  <a:pt x="355" y="972"/>
                  <a:pt x="355" y="972"/>
                </a:cubicBezTo>
                <a:cubicBezTo>
                  <a:pt x="370" y="969"/>
                  <a:pt x="370" y="969"/>
                  <a:pt x="370" y="969"/>
                </a:cubicBezTo>
                <a:cubicBezTo>
                  <a:pt x="369" y="970"/>
                  <a:pt x="369" y="970"/>
                  <a:pt x="369" y="970"/>
                </a:cubicBezTo>
                <a:cubicBezTo>
                  <a:pt x="363" y="972"/>
                  <a:pt x="363" y="972"/>
                  <a:pt x="363" y="972"/>
                </a:cubicBezTo>
                <a:cubicBezTo>
                  <a:pt x="357" y="974"/>
                  <a:pt x="357" y="974"/>
                  <a:pt x="357" y="974"/>
                </a:cubicBezTo>
                <a:cubicBezTo>
                  <a:pt x="357" y="976"/>
                  <a:pt x="357" y="976"/>
                  <a:pt x="357" y="976"/>
                </a:cubicBezTo>
                <a:cubicBezTo>
                  <a:pt x="357" y="976"/>
                  <a:pt x="362" y="977"/>
                  <a:pt x="356" y="976"/>
                </a:cubicBezTo>
                <a:cubicBezTo>
                  <a:pt x="356" y="977"/>
                  <a:pt x="356" y="977"/>
                  <a:pt x="356" y="977"/>
                </a:cubicBezTo>
                <a:cubicBezTo>
                  <a:pt x="360" y="976"/>
                  <a:pt x="360" y="976"/>
                  <a:pt x="360" y="976"/>
                </a:cubicBezTo>
                <a:cubicBezTo>
                  <a:pt x="367" y="977"/>
                  <a:pt x="367" y="977"/>
                  <a:pt x="367" y="977"/>
                </a:cubicBezTo>
                <a:cubicBezTo>
                  <a:pt x="373" y="974"/>
                  <a:pt x="373" y="974"/>
                  <a:pt x="373" y="974"/>
                </a:cubicBezTo>
                <a:cubicBezTo>
                  <a:pt x="376" y="974"/>
                  <a:pt x="376" y="974"/>
                  <a:pt x="376" y="974"/>
                </a:cubicBezTo>
                <a:cubicBezTo>
                  <a:pt x="379" y="970"/>
                  <a:pt x="379" y="970"/>
                  <a:pt x="379" y="970"/>
                </a:cubicBezTo>
                <a:cubicBezTo>
                  <a:pt x="381" y="971"/>
                  <a:pt x="381" y="971"/>
                  <a:pt x="381" y="971"/>
                </a:cubicBezTo>
                <a:cubicBezTo>
                  <a:pt x="388" y="970"/>
                  <a:pt x="388" y="970"/>
                  <a:pt x="388" y="970"/>
                </a:cubicBezTo>
                <a:cubicBezTo>
                  <a:pt x="387" y="973"/>
                  <a:pt x="387" y="973"/>
                  <a:pt x="387" y="973"/>
                </a:cubicBezTo>
                <a:cubicBezTo>
                  <a:pt x="387" y="971"/>
                  <a:pt x="387" y="971"/>
                  <a:pt x="387" y="971"/>
                </a:cubicBezTo>
                <a:cubicBezTo>
                  <a:pt x="383" y="972"/>
                  <a:pt x="383" y="972"/>
                  <a:pt x="383" y="972"/>
                </a:cubicBezTo>
                <a:cubicBezTo>
                  <a:pt x="380" y="975"/>
                  <a:pt x="380" y="975"/>
                  <a:pt x="380" y="975"/>
                </a:cubicBezTo>
                <a:cubicBezTo>
                  <a:pt x="380" y="975"/>
                  <a:pt x="380" y="977"/>
                  <a:pt x="379" y="974"/>
                </a:cubicBezTo>
                <a:cubicBezTo>
                  <a:pt x="379" y="977"/>
                  <a:pt x="379" y="977"/>
                  <a:pt x="379" y="977"/>
                </a:cubicBezTo>
                <a:cubicBezTo>
                  <a:pt x="383" y="977"/>
                  <a:pt x="383" y="977"/>
                  <a:pt x="383" y="977"/>
                </a:cubicBezTo>
                <a:cubicBezTo>
                  <a:pt x="386" y="979"/>
                  <a:pt x="386" y="979"/>
                  <a:pt x="386" y="979"/>
                </a:cubicBezTo>
                <a:cubicBezTo>
                  <a:pt x="391" y="978"/>
                  <a:pt x="391" y="978"/>
                  <a:pt x="391" y="978"/>
                </a:cubicBezTo>
                <a:cubicBezTo>
                  <a:pt x="391" y="975"/>
                  <a:pt x="391" y="975"/>
                  <a:pt x="391" y="975"/>
                </a:cubicBezTo>
                <a:cubicBezTo>
                  <a:pt x="393" y="975"/>
                  <a:pt x="392" y="971"/>
                  <a:pt x="394" y="974"/>
                </a:cubicBezTo>
                <a:cubicBezTo>
                  <a:pt x="395" y="974"/>
                  <a:pt x="389" y="971"/>
                  <a:pt x="396" y="977"/>
                </a:cubicBezTo>
                <a:cubicBezTo>
                  <a:pt x="397" y="976"/>
                  <a:pt x="397" y="976"/>
                  <a:pt x="397" y="976"/>
                </a:cubicBezTo>
                <a:cubicBezTo>
                  <a:pt x="397" y="978"/>
                  <a:pt x="397" y="978"/>
                  <a:pt x="397" y="978"/>
                </a:cubicBezTo>
                <a:cubicBezTo>
                  <a:pt x="402" y="974"/>
                  <a:pt x="402" y="974"/>
                  <a:pt x="402" y="974"/>
                </a:cubicBezTo>
                <a:cubicBezTo>
                  <a:pt x="402" y="973"/>
                  <a:pt x="402" y="973"/>
                  <a:pt x="402" y="973"/>
                </a:cubicBezTo>
                <a:cubicBezTo>
                  <a:pt x="400" y="972"/>
                  <a:pt x="400" y="972"/>
                  <a:pt x="400" y="972"/>
                </a:cubicBezTo>
                <a:cubicBezTo>
                  <a:pt x="400" y="971"/>
                  <a:pt x="400" y="971"/>
                  <a:pt x="400" y="971"/>
                </a:cubicBezTo>
                <a:cubicBezTo>
                  <a:pt x="402" y="971"/>
                  <a:pt x="402" y="971"/>
                  <a:pt x="402" y="971"/>
                </a:cubicBezTo>
                <a:cubicBezTo>
                  <a:pt x="404" y="974"/>
                  <a:pt x="404" y="974"/>
                  <a:pt x="404" y="974"/>
                </a:cubicBezTo>
                <a:cubicBezTo>
                  <a:pt x="406" y="973"/>
                  <a:pt x="406" y="973"/>
                  <a:pt x="406" y="973"/>
                </a:cubicBezTo>
                <a:cubicBezTo>
                  <a:pt x="407" y="971"/>
                  <a:pt x="409" y="976"/>
                  <a:pt x="407" y="970"/>
                </a:cubicBezTo>
                <a:cubicBezTo>
                  <a:pt x="409" y="973"/>
                  <a:pt x="409" y="973"/>
                  <a:pt x="409" y="973"/>
                </a:cubicBezTo>
                <a:cubicBezTo>
                  <a:pt x="411" y="971"/>
                  <a:pt x="411" y="971"/>
                  <a:pt x="411" y="971"/>
                </a:cubicBezTo>
                <a:cubicBezTo>
                  <a:pt x="412" y="974"/>
                  <a:pt x="412" y="974"/>
                  <a:pt x="412" y="974"/>
                </a:cubicBezTo>
                <a:cubicBezTo>
                  <a:pt x="411" y="976"/>
                  <a:pt x="411" y="976"/>
                  <a:pt x="411" y="976"/>
                </a:cubicBezTo>
                <a:cubicBezTo>
                  <a:pt x="412" y="977"/>
                  <a:pt x="412" y="977"/>
                  <a:pt x="412" y="977"/>
                </a:cubicBezTo>
                <a:cubicBezTo>
                  <a:pt x="419" y="976"/>
                  <a:pt x="419" y="976"/>
                  <a:pt x="419" y="976"/>
                </a:cubicBezTo>
                <a:cubicBezTo>
                  <a:pt x="419" y="975"/>
                  <a:pt x="419" y="975"/>
                  <a:pt x="419" y="975"/>
                </a:cubicBezTo>
                <a:cubicBezTo>
                  <a:pt x="424" y="976"/>
                  <a:pt x="424" y="976"/>
                  <a:pt x="424" y="976"/>
                </a:cubicBezTo>
                <a:cubicBezTo>
                  <a:pt x="427" y="975"/>
                  <a:pt x="427" y="975"/>
                  <a:pt x="427" y="975"/>
                </a:cubicBezTo>
                <a:cubicBezTo>
                  <a:pt x="429" y="976"/>
                  <a:pt x="429" y="976"/>
                  <a:pt x="429" y="976"/>
                </a:cubicBezTo>
                <a:cubicBezTo>
                  <a:pt x="436" y="973"/>
                  <a:pt x="436" y="973"/>
                  <a:pt x="436" y="973"/>
                </a:cubicBezTo>
                <a:cubicBezTo>
                  <a:pt x="438" y="971"/>
                  <a:pt x="438" y="971"/>
                  <a:pt x="438" y="971"/>
                </a:cubicBezTo>
                <a:cubicBezTo>
                  <a:pt x="437" y="970"/>
                  <a:pt x="442" y="972"/>
                  <a:pt x="437" y="969"/>
                </a:cubicBezTo>
                <a:cubicBezTo>
                  <a:pt x="438" y="967"/>
                  <a:pt x="438" y="967"/>
                  <a:pt x="438" y="967"/>
                </a:cubicBezTo>
                <a:cubicBezTo>
                  <a:pt x="444" y="969"/>
                  <a:pt x="444" y="969"/>
                  <a:pt x="444" y="969"/>
                </a:cubicBezTo>
                <a:cubicBezTo>
                  <a:pt x="447" y="972"/>
                  <a:pt x="447" y="972"/>
                  <a:pt x="447" y="972"/>
                </a:cubicBezTo>
                <a:cubicBezTo>
                  <a:pt x="447" y="973"/>
                  <a:pt x="449" y="974"/>
                  <a:pt x="455" y="972"/>
                </a:cubicBezTo>
                <a:cubicBezTo>
                  <a:pt x="460" y="974"/>
                  <a:pt x="460" y="974"/>
                  <a:pt x="460" y="974"/>
                </a:cubicBezTo>
                <a:cubicBezTo>
                  <a:pt x="469" y="972"/>
                  <a:pt x="469" y="972"/>
                  <a:pt x="469" y="972"/>
                </a:cubicBezTo>
                <a:cubicBezTo>
                  <a:pt x="472" y="969"/>
                  <a:pt x="472" y="969"/>
                  <a:pt x="472" y="969"/>
                </a:cubicBezTo>
                <a:cubicBezTo>
                  <a:pt x="477" y="971"/>
                  <a:pt x="477" y="971"/>
                  <a:pt x="477" y="971"/>
                </a:cubicBezTo>
                <a:cubicBezTo>
                  <a:pt x="479" y="967"/>
                  <a:pt x="479" y="967"/>
                  <a:pt x="479" y="967"/>
                </a:cubicBezTo>
                <a:cubicBezTo>
                  <a:pt x="481" y="967"/>
                  <a:pt x="477" y="965"/>
                  <a:pt x="481" y="966"/>
                </a:cubicBezTo>
                <a:cubicBezTo>
                  <a:pt x="483" y="966"/>
                  <a:pt x="482" y="969"/>
                  <a:pt x="484" y="967"/>
                </a:cubicBezTo>
                <a:cubicBezTo>
                  <a:pt x="485" y="965"/>
                  <a:pt x="485" y="965"/>
                  <a:pt x="485" y="965"/>
                </a:cubicBezTo>
                <a:cubicBezTo>
                  <a:pt x="482" y="964"/>
                  <a:pt x="482" y="964"/>
                  <a:pt x="482" y="964"/>
                </a:cubicBezTo>
                <a:cubicBezTo>
                  <a:pt x="498" y="963"/>
                  <a:pt x="498" y="963"/>
                  <a:pt x="498" y="963"/>
                </a:cubicBezTo>
                <a:cubicBezTo>
                  <a:pt x="500" y="963"/>
                  <a:pt x="500" y="963"/>
                  <a:pt x="500" y="963"/>
                </a:cubicBezTo>
                <a:cubicBezTo>
                  <a:pt x="498" y="963"/>
                  <a:pt x="501" y="974"/>
                  <a:pt x="492" y="965"/>
                </a:cubicBezTo>
                <a:cubicBezTo>
                  <a:pt x="492" y="965"/>
                  <a:pt x="493" y="967"/>
                  <a:pt x="489" y="966"/>
                </a:cubicBezTo>
                <a:cubicBezTo>
                  <a:pt x="488" y="965"/>
                  <a:pt x="488" y="965"/>
                  <a:pt x="488" y="965"/>
                </a:cubicBezTo>
                <a:cubicBezTo>
                  <a:pt x="488" y="967"/>
                  <a:pt x="487" y="961"/>
                  <a:pt x="485" y="967"/>
                </a:cubicBezTo>
                <a:cubicBezTo>
                  <a:pt x="493" y="967"/>
                  <a:pt x="493" y="967"/>
                  <a:pt x="493" y="967"/>
                </a:cubicBezTo>
                <a:cubicBezTo>
                  <a:pt x="503" y="965"/>
                  <a:pt x="503" y="965"/>
                  <a:pt x="503" y="965"/>
                </a:cubicBezTo>
                <a:cubicBezTo>
                  <a:pt x="501" y="970"/>
                  <a:pt x="498" y="966"/>
                  <a:pt x="492" y="969"/>
                </a:cubicBezTo>
                <a:cubicBezTo>
                  <a:pt x="493" y="970"/>
                  <a:pt x="487" y="969"/>
                  <a:pt x="494" y="971"/>
                </a:cubicBezTo>
                <a:cubicBezTo>
                  <a:pt x="498" y="971"/>
                  <a:pt x="498" y="971"/>
                  <a:pt x="498" y="971"/>
                </a:cubicBezTo>
                <a:cubicBezTo>
                  <a:pt x="499" y="971"/>
                  <a:pt x="499" y="971"/>
                  <a:pt x="499" y="971"/>
                </a:cubicBezTo>
                <a:cubicBezTo>
                  <a:pt x="496" y="975"/>
                  <a:pt x="496" y="975"/>
                  <a:pt x="496" y="975"/>
                </a:cubicBezTo>
                <a:cubicBezTo>
                  <a:pt x="499" y="975"/>
                  <a:pt x="499" y="975"/>
                  <a:pt x="499" y="975"/>
                </a:cubicBezTo>
                <a:cubicBezTo>
                  <a:pt x="499" y="975"/>
                  <a:pt x="502" y="974"/>
                  <a:pt x="498" y="975"/>
                </a:cubicBezTo>
                <a:cubicBezTo>
                  <a:pt x="500" y="972"/>
                  <a:pt x="499" y="980"/>
                  <a:pt x="507" y="972"/>
                </a:cubicBezTo>
                <a:cubicBezTo>
                  <a:pt x="506" y="971"/>
                  <a:pt x="506" y="971"/>
                  <a:pt x="506" y="971"/>
                </a:cubicBezTo>
                <a:cubicBezTo>
                  <a:pt x="510" y="967"/>
                  <a:pt x="510" y="967"/>
                  <a:pt x="510" y="967"/>
                </a:cubicBezTo>
                <a:cubicBezTo>
                  <a:pt x="511" y="967"/>
                  <a:pt x="511" y="967"/>
                  <a:pt x="511" y="967"/>
                </a:cubicBezTo>
                <a:cubicBezTo>
                  <a:pt x="511" y="963"/>
                  <a:pt x="511" y="963"/>
                  <a:pt x="511" y="963"/>
                </a:cubicBezTo>
                <a:cubicBezTo>
                  <a:pt x="521" y="965"/>
                  <a:pt x="521" y="965"/>
                  <a:pt x="521" y="965"/>
                </a:cubicBezTo>
                <a:cubicBezTo>
                  <a:pt x="524" y="963"/>
                  <a:pt x="524" y="963"/>
                  <a:pt x="524" y="963"/>
                </a:cubicBezTo>
                <a:cubicBezTo>
                  <a:pt x="530" y="965"/>
                  <a:pt x="530" y="965"/>
                  <a:pt x="530" y="965"/>
                </a:cubicBezTo>
                <a:cubicBezTo>
                  <a:pt x="538" y="962"/>
                  <a:pt x="538" y="962"/>
                  <a:pt x="538" y="962"/>
                </a:cubicBezTo>
                <a:cubicBezTo>
                  <a:pt x="538" y="963"/>
                  <a:pt x="540" y="961"/>
                  <a:pt x="538" y="964"/>
                </a:cubicBezTo>
                <a:cubicBezTo>
                  <a:pt x="539" y="964"/>
                  <a:pt x="539" y="964"/>
                  <a:pt x="539" y="964"/>
                </a:cubicBezTo>
                <a:cubicBezTo>
                  <a:pt x="540" y="961"/>
                  <a:pt x="540" y="961"/>
                  <a:pt x="540" y="961"/>
                </a:cubicBezTo>
                <a:cubicBezTo>
                  <a:pt x="541" y="962"/>
                  <a:pt x="541" y="962"/>
                  <a:pt x="541" y="962"/>
                </a:cubicBezTo>
                <a:cubicBezTo>
                  <a:pt x="547" y="962"/>
                  <a:pt x="547" y="962"/>
                  <a:pt x="547" y="962"/>
                </a:cubicBezTo>
                <a:cubicBezTo>
                  <a:pt x="548" y="961"/>
                  <a:pt x="548" y="961"/>
                  <a:pt x="548" y="961"/>
                </a:cubicBezTo>
                <a:cubicBezTo>
                  <a:pt x="546" y="960"/>
                  <a:pt x="546" y="960"/>
                  <a:pt x="546" y="960"/>
                </a:cubicBezTo>
                <a:cubicBezTo>
                  <a:pt x="551" y="957"/>
                  <a:pt x="551" y="957"/>
                  <a:pt x="551" y="957"/>
                </a:cubicBezTo>
                <a:cubicBezTo>
                  <a:pt x="558" y="958"/>
                  <a:pt x="558" y="958"/>
                  <a:pt x="558" y="958"/>
                </a:cubicBezTo>
                <a:cubicBezTo>
                  <a:pt x="575" y="954"/>
                  <a:pt x="575" y="954"/>
                  <a:pt x="575" y="954"/>
                </a:cubicBezTo>
                <a:cubicBezTo>
                  <a:pt x="576" y="954"/>
                  <a:pt x="578" y="958"/>
                  <a:pt x="580" y="952"/>
                </a:cubicBezTo>
                <a:cubicBezTo>
                  <a:pt x="579" y="954"/>
                  <a:pt x="579" y="954"/>
                  <a:pt x="579" y="954"/>
                </a:cubicBezTo>
                <a:cubicBezTo>
                  <a:pt x="581" y="954"/>
                  <a:pt x="581" y="954"/>
                  <a:pt x="581" y="954"/>
                </a:cubicBezTo>
                <a:cubicBezTo>
                  <a:pt x="582" y="952"/>
                  <a:pt x="582" y="952"/>
                  <a:pt x="582" y="952"/>
                </a:cubicBezTo>
                <a:cubicBezTo>
                  <a:pt x="583" y="953"/>
                  <a:pt x="583" y="953"/>
                  <a:pt x="583" y="953"/>
                </a:cubicBezTo>
                <a:cubicBezTo>
                  <a:pt x="579" y="956"/>
                  <a:pt x="579" y="956"/>
                  <a:pt x="579" y="956"/>
                </a:cubicBezTo>
                <a:cubicBezTo>
                  <a:pt x="578" y="956"/>
                  <a:pt x="576" y="953"/>
                  <a:pt x="575" y="955"/>
                </a:cubicBezTo>
                <a:cubicBezTo>
                  <a:pt x="577" y="956"/>
                  <a:pt x="577" y="956"/>
                  <a:pt x="577" y="956"/>
                </a:cubicBezTo>
                <a:cubicBezTo>
                  <a:pt x="575" y="958"/>
                  <a:pt x="575" y="958"/>
                  <a:pt x="575" y="958"/>
                </a:cubicBezTo>
                <a:cubicBezTo>
                  <a:pt x="577" y="960"/>
                  <a:pt x="577" y="960"/>
                  <a:pt x="577" y="960"/>
                </a:cubicBezTo>
                <a:cubicBezTo>
                  <a:pt x="589" y="958"/>
                  <a:pt x="589" y="958"/>
                  <a:pt x="589" y="958"/>
                </a:cubicBezTo>
                <a:cubicBezTo>
                  <a:pt x="590" y="956"/>
                  <a:pt x="590" y="956"/>
                  <a:pt x="590" y="956"/>
                </a:cubicBezTo>
                <a:cubicBezTo>
                  <a:pt x="589" y="955"/>
                  <a:pt x="583" y="965"/>
                  <a:pt x="597" y="953"/>
                </a:cubicBezTo>
                <a:cubicBezTo>
                  <a:pt x="597" y="948"/>
                  <a:pt x="597" y="948"/>
                  <a:pt x="597" y="948"/>
                </a:cubicBezTo>
                <a:cubicBezTo>
                  <a:pt x="599" y="947"/>
                  <a:pt x="599" y="947"/>
                  <a:pt x="599" y="947"/>
                </a:cubicBezTo>
                <a:cubicBezTo>
                  <a:pt x="600" y="948"/>
                  <a:pt x="596" y="950"/>
                  <a:pt x="601" y="948"/>
                </a:cubicBezTo>
                <a:cubicBezTo>
                  <a:pt x="598" y="951"/>
                  <a:pt x="598" y="951"/>
                  <a:pt x="598" y="951"/>
                </a:cubicBezTo>
                <a:cubicBezTo>
                  <a:pt x="600" y="954"/>
                  <a:pt x="600" y="954"/>
                  <a:pt x="600" y="954"/>
                </a:cubicBezTo>
                <a:cubicBezTo>
                  <a:pt x="601" y="953"/>
                  <a:pt x="601" y="953"/>
                  <a:pt x="601" y="953"/>
                </a:cubicBezTo>
                <a:cubicBezTo>
                  <a:pt x="602" y="951"/>
                  <a:pt x="602" y="951"/>
                  <a:pt x="602" y="951"/>
                </a:cubicBezTo>
                <a:cubicBezTo>
                  <a:pt x="605" y="950"/>
                  <a:pt x="605" y="950"/>
                  <a:pt x="605" y="950"/>
                </a:cubicBezTo>
                <a:cubicBezTo>
                  <a:pt x="607" y="950"/>
                  <a:pt x="607" y="950"/>
                  <a:pt x="607" y="950"/>
                </a:cubicBezTo>
                <a:cubicBezTo>
                  <a:pt x="606" y="952"/>
                  <a:pt x="606" y="952"/>
                  <a:pt x="606" y="952"/>
                </a:cubicBezTo>
                <a:cubicBezTo>
                  <a:pt x="604" y="953"/>
                  <a:pt x="604" y="953"/>
                  <a:pt x="604" y="953"/>
                </a:cubicBezTo>
                <a:cubicBezTo>
                  <a:pt x="607" y="955"/>
                  <a:pt x="607" y="955"/>
                  <a:pt x="607" y="955"/>
                </a:cubicBezTo>
                <a:cubicBezTo>
                  <a:pt x="613" y="956"/>
                  <a:pt x="613" y="956"/>
                  <a:pt x="613" y="956"/>
                </a:cubicBezTo>
                <a:cubicBezTo>
                  <a:pt x="612" y="957"/>
                  <a:pt x="606" y="955"/>
                  <a:pt x="620" y="953"/>
                </a:cubicBezTo>
                <a:cubicBezTo>
                  <a:pt x="622" y="954"/>
                  <a:pt x="622" y="954"/>
                  <a:pt x="622" y="954"/>
                </a:cubicBezTo>
                <a:cubicBezTo>
                  <a:pt x="627" y="951"/>
                  <a:pt x="627" y="951"/>
                  <a:pt x="627" y="951"/>
                </a:cubicBezTo>
                <a:cubicBezTo>
                  <a:pt x="628" y="953"/>
                  <a:pt x="628" y="953"/>
                  <a:pt x="628" y="953"/>
                </a:cubicBezTo>
                <a:cubicBezTo>
                  <a:pt x="633" y="950"/>
                  <a:pt x="633" y="950"/>
                  <a:pt x="633" y="950"/>
                </a:cubicBezTo>
                <a:cubicBezTo>
                  <a:pt x="654" y="947"/>
                  <a:pt x="654" y="947"/>
                  <a:pt x="654" y="947"/>
                </a:cubicBezTo>
                <a:cubicBezTo>
                  <a:pt x="656" y="945"/>
                  <a:pt x="656" y="945"/>
                  <a:pt x="656" y="945"/>
                </a:cubicBezTo>
                <a:cubicBezTo>
                  <a:pt x="662" y="947"/>
                  <a:pt x="662" y="947"/>
                  <a:pt x="662" y="947"/>
                </a:cubicBezTo>
                <a:cubicBezTo>
                  <a:pt x="666" y="948"/>
                  <a:pt x="666" y="948"/>
                  <a:pt x="666" y="948"/>
                </a:cubicBezTo>
                <a:cubicBezTo>
                  <a:pt x="667" y="950"/>
                  <a:pt x="654" y="951"/>
                  <a:pt x="667" y="941"/>
                </a:cubicBezTo>
                <a:cubicBezTo>
                  <a:pt x="667" y="942"/>
                  <a:pt x="666" y="942"/>
                  <a:pt x="668" y="943"/>
                </a:cubicBezTo>
                <a:cubicBezTo>
                  <a:pt x="669" y="944"/>
                  <a:pt x="659" y="947"/>
                  <a:pt x="670" y="938"/>
                </a:cubicBezTo>
                <a:cubicBezTo>
                  <a:pt x="674" y="939"/>
                  <a:pt x="674" y="939"/>
                  <a:pt x="674" y="939"/>
                </a:cubicBezTo>
                <a:cubicBezTo>
                  <a:pt x="680" y="937"/>
                  <a:pt x="680" y="937"/>
                  <a:pt x="680" y="937"/>
                </a:cubicBezTo>
                <a:cubicBezTo>
                  <a:pt x="681" y="937"/>
                  <a:pt x="672" y="939"/>
                  <a:pt x="683" y="938"/>
                </a:cubicBezTo>
                <a:cubicBezTo>
                  <a:pt x="684" y="936"/>
                  <a:pt x="684" y="936"/>
                  <a:pt x="684" y="936"/>
                </a:cubicBezTo>
                <a:cubicBezTo>
                  <a:pt x="685" y="937"/>
                  <a:pt x="685" y="937"/>
                  <a:pt x="685" y="937"/>
                </a:cubicBezTo>
                <a:cubicBezTo>
                  <a:pt x="681" y="940"/>
                  <a:pt x="681" y="940"/>
                  <a:pt x="681" y="940"/>
                </a:cubicBezTo>
                <a:cubicBezTo>
                  <a:pt x="680" y="938"/>
                  <a:pt x="680" y="938"/>
                  <a:pt x="680" y="938"/>
                </a:cubicBezTo>
                <a:cubicBezTo>
                  <a:pt x="678" y="940"/>
                  <a:pt x="676" y="939"/>
                  <a:pt x="676" y="940"/>
                </a:cubicBezTo>
                <a:cubicBezTo>
                  <a:pt x="670" y="945"/>
                  <a:pt x="670" y="945"/>
                  <a:pt x="670" y="945"/>
                </a:cubicBezTo>
                <a:cubicBezTo>
                  <a:pt x="671" y="947"/>
                  <a:pt x="671" y="947"/>
                  <a:pt x="671" y="947"/>
                </a:cubicBezTo>
                <a:cubicBezTo>
                  <a:pt x="679" y="946"/>
                  <a:pt x="679" y="946"/>
                  <a:pt x="679" y="946"/>
                </a:cubicBezTo>
                <a:cubicBezTo>
                  <a:pt x="682" y="944"/>
                  <a:pt x="682" y="944"/>
                  <a:pt x="682" y="944"/>
                </a:cubicBezTo>
                <a:cubicBezTo>
                  <a:pt x="690" y="944"/>
                  <a:pt x="690" y="944"/>
                  <a:pt x="690" y="944"/>
                </a:cubicBezTo>
                <a:cubicBezTo>
                  <a:pt x="697" y="941"/>
                  <a:pt x="697" y="941"/>
                  <a:pt x="697" y="941"/>
                </a:cubicBezTo>
                <a:cubicBezTo>
                  <a:pt x="702" y="942"/>
                  <a:pt x="702" y="942"/>
                  <a:pt x="702" y="942"/>
                </a:cubicBezTo>
                <a:cubicBezTo>
                  <a:pt x="712" y="941"/>
                  <a:pt x="712" y="941"/>
                  <a:pt x="712" y="941"/>
                </a:cubicBezTo>
                <a:cubicBezTo>
                  <a:pt x="712" y="940"/>
                  <a:pt x="712" y="940"/>
                  <a:pt x="712" y="940"/>
                </a:cubicBezTo>
                <a:cubicBezTo>
                  <a:pt x="706" y="941"/>
                  <a:pt x="711" y="948"/>
                  <a:pt x="720" y="934"/>
                </a:cubicBezTo>
                <a:cubicBezTo>
                  <a:pt x="720" y="933"/>
                  <a:pt x="720" y="933"/>
                  <a:pt x="720" y="933"/>
                </a:cubicBezTo>
                <a:cubicBezTo>
                  <a:pt x="722" y="933"/>
                  <a:pt x="722" y="933"/>
                  <a:pt x="722" y="933"/>
                </a:cubicBezTo>
                <a:cubicBezTo>
                  <a:pt x="723" y="931"/>
                  <a:pt x="723" y="931"/>
                  <a:pt x="723" y="931"/>
                </a:cubicBezTo>
                <a:cubicBezTo>
                  <a:pt x="726" y="934"/>
                  <a:pt x="726" y="934"/>
                  <a:pt x="726" y="934"/>
                </a:cubicBezTo>
                <a:cubicBezTo>
                  <a:pt x="726" y="932"/>
                  <a:pt x="736" y="935"/>
                  <a:pt x="725" y="930"/>
                </a:cubicBezTo>
                <a:cubicBezTo>
                  <a:pt x="726" y="931"/>
                  <a:pt x="727" y="930"/>
                  <a:pt x="728" y="930"/>
                </a:cubicBezTo>
                <a:cubicBezTo>
                  <a:pt x="728" y="936"/>
                  <a:pt x="728" y="936"/>
                  <a:pt x="728" y="936"/>
                </a:cubicBezTo>
                <a:cubicBezTo>
                  <a:pt x="723" y="937"/>
                  <a:pt x="723" y="937"/>
                  <a:pt x="723" y="937"/>
                </a:cubicBezTo>
                <a:cubicBezTo>
                  <a:pt x="723" y="938"/>
                  <a:pt x="723" y="938"/>
                  <a:pt x="723" y="938"/>
                </a:cubicBezTo>
                <a:cubicBezTo>
                  <a:pt x="747" y="937"/>
                  <a:pt x="747" y="937"/>
                  <a:pt x="747" y="937"/>
                </a:cubicBezTo>
                <a:cubicBezTo>
                  <a:pt x="750" y="935"/>
                  <a:pt x="750" y="935"/>
                  <a:pt x="750" y="935"/>
                </a:cubicBezTo>
                <a:cubicBezTo>
                  <a:pt x="748" y="933"/>
                  <a:pt x="748" y="933"/>
                  <a:pt x="748" y="933"/>
                </a:cubicBezTo>
                <a:cubicBezTo>
                  <a:pt x="744" y="933"/>
                  <a:pt x="744" y="933"/>
                  <a:pt x="744" y="933"/>
                </a:cubicBezTo>
                <a:cubicBezTo>
                  <a:pt x="746" y="931"/>
                  <a:pt x="746" y="931"/>
                  <a:pt x="746" y="931"/>
                </a:cubicBezTo>
                <a:cubicBezTo>
                  <a:pt x="751" y="932"/>
                  <a:pt x="751" y="932"/>
                  <a:pt x="751" y="932"/>
                </a:cubicBezTo>
                <a:cubicBezTo>
                  <a:pt x="752" y="931"/>
                  <a:pt x="752" y="931"/>
                  <a:pt x="752" y="931"/>
                </a:cubicBezTo>
                <a:cubicBezTo>
                  <a:pt x="751" y="930"/>
                  <a:pt x="751" y="930"/>
                  <a:pt x="751" y="930"/>
                </a:cubicBezTo>
                <a:cubicBezTo>
                  <a:pt x="751" y="927"/>
                  <a:pt x="751" y="927"/>
                  <a:pt x="751" y="927"/>
                </a:cubicBezTo>
                <a:cubicBezTo>
                  <a:pt x="756" y="925"/>
                  <a:pt x="756" y="925"/>
                  <a:pt x="756" y="925"/>
                </a:cubicBezTo>
                <a:cubicBezTo>
                  <a:pt x="761" y="924"/>
                  <a:pt x="752" y="927"/>
                  <a:pt x="760" y="926"/>
                </a:cubicBezTo>
                <a:cubicBezTo>
                  <a:pt x="760" y="925"/>
                  <a:pt x="760" y="925"/>
                  <a:pt x="760" y="925"/>
                </a:cubicBezTo>
                <a:cubicBezTo>
                  <a:pt x="762" y="927"/>
                  <a:pt x="764" y="922"/>
                  <a:pt x="764" y="929"/>
                </a:cubicBezTo>
                <a:cubicBezTo>
                  <a:pt x="764" y="926"/>
                  <a:pt x="764" y="926"/>
                  <a:pt x="764" y="926"/>
                </a:cubicBezTo>
                <a:cubicBezTo>
                  <a:pt x="765" y="926"/>
                  <a:pt x="765" y="926"/>
                  <a:pt x="765" y="926"/>
                </a:cubicBezTo>
                <a:cubicBezTo>
                  <a:pt x="766" y="927"/>
                  <a:pt x="766" y="927"/>
                  <a:pt x="766" y="927"/>
                </a:cubicBezTo>
                <a:cubicBezTo>
                  <a:pt x="761" y="931"/>
                  <a:pt x="761" y="931"/>
                  <a:pt x="761" y="931"/>
                </a:cubicBezTo>
                <a:cubicBezTo>
                  <a:pt x="762" y="933"/>
                  <a:pt x="762" y="933"/>
                  <a:pt x="762" y="933"/>
                </a:cubicBezTo>
                <a:cubicBezTo>
                  <a:pt x="765" y="933"/>
                  <a:pt x="765" y="933"/>
                  <a:pt x="765" y="933"/>
                </a:cubicBezTo>
                <a:cubicBezTo>
                  <a:pt x="765" y="934"/>
                  <a:pt x="765" y="934"/>
                  <a:pt x="765" y="934"/>
                </a:cubicBezTo>
                <a:cubicBezTo>
                  <a:pt x="770" y="934"/>
                  <a:pt x="770" y="934"/>
                  <a:pt x="770" y="934"/>
                </a:cubicBezTo>
                <a:cubicBezTo>
                  <a:pt x="771" y="934"/>
                  <a:pt x="771" y="934"/>
                  <a:pt x="771" y="934"/>
                </a:cubicBezTo>
                <a:cubicBezTo>
                  <a:pt x="767" y="932"/>
                  <a:pt x="767" y="932"/>
                  <a:pt x="767" y="932"/>
                </a:cubicBezTo>
                <a:cubicBezTo>
                  <a:pt x="769" y="930"/>
                  <a:pt x="769" y="930"/>
                  <a:pt x="769" y="930"/>
                </a:cubicBezTo>
                <a:cubicBezTo>
                  <a:pt x="770" y="930"/>
                  <a:pt x="762" y="929"/>
                  <a:pt x="772" y="930"/>
                </a:cubicBezTo>
                <a:cubicBezTo>
                  <a:pt x="768" y="924"/>
                  <a:pt x="770" y="940"/>
                  <a:pt x="769" y="925"/>
                </a:cubicBezTo>
                <a:cubicBezTo>
                  <a:pt x="766" y="926"/>
                  <a:pt x="770" y="928"/>
                  <a:pt x="772" y="923"/>
                </a:cubicBezTo>
                <a:cubicBezTo>
                  <a:pt x="775" y="926"/>
                  <a:pt x="770" y="924"/>
                  <a:pt x="770" y="927"/>
                </a:cubicBezTo>
                <a:cubicBezTo>
                  <a:pt x="772" y="927"/>
                  <a:pt x="772" y="927"/>
                  <a:pt x="772" y="927"/>
                </a:cubicBezTo>
                <a:cubicBezTo>
                  <a:pt x="773" y="929"/>
                  <a:pt x="773" y="929"/>
                  <a:pt x="773" y="929"/>
                </a:cubicBezTo>
                <a:cubicBezTo>
                  <a:pt x="780" y="926"/>
                  <a:pt x="780" y="926"/>
                  <a:pt x="780" y="926"/>
                </a:cubicBezTo>
                <a:cubicBezTo>
                  <a:pt x="780" y="926"/>
                  <a:pt x="773" y="930"/>
                  <a:pt x="783" y="927"/>
                </a:cubicBezTo>
                <a:cubicBezTo>
                  <a:pt x="783" y="925"/>
                  <a:pt x="783" y="925"/>
                  <a:pt x="783" y="925"/>
                </a:cubicBezTo>
                <a:cubicBezTo>
                  <a:pt x="785" y="926"/>
                  <a:pt x="785" y="926"/>
                  <a:pt x="785" y="926"/>
                </a:cubicBezTo>
                <a:cubicBezTo>
                  <a:pt x="792" y="923"/>
                  <a:pt x="792" y="923"/>
                  <a:pt x="792" y="923"/>
                </a:cubicBezTo>
                <a:cubicBezTo>
                  <a:pt x="793" y="922"/>
                  <a:pt x="793" y="922"/>
                  <a:pt x="793" y="922"/>
                </a:cubicBezTo>
                <a:cubicBezTo>
                  <a:pt x="797" y="923"/>
                  <a:pt x="797" y="923"/>
                  <a:pt x="797" y="923"/>
                </a:cubicBezTo>
                <a:cubicBezTo>
                  <a:pt x="792" y="926"/>
                  <a:pt x="792" y="926"/>
                  <a:pt x="792" y="926"/>
                </a:cubicBezTo>
                <a:cubicBezTo>
                  <a:pt x="796" y="930"/>
                  <a:pt x="796" y="930"/>
                  <a:pt x="796" y="930"/>
                </a:cubicBezTo>
                <a:cubicBezTo>
                  <a:pt x="807" y="929"/>
                  <a:pt x="807" y="929"/>
                  <a:pt x="807" y="929"/>
                </a:cubicBezTo>
                <a:cubicBezTo>
                  <a:pt x="808" y="928"/>
                  <a:pt x="808" y="928"/>
                  <a:pt x="808" y="928"/>
                </a:cubicBezTo>
                <a:cubicBezTo>
                  <a:pt x="808" y="927"/>
                  <a:pt x="808" y="927"/>
                  <a:pt x="808" y="927"/>
                </a:cubicBezTo>
                <a:cubicBezTo>
                  <a:pt x="813" y="929"/>
                  <a:pt x="813" y="929"/>
                  <a:pt x="813" y="929"/>
                </a:cubicBezTo>
                <a:cubicBezTo>
                  <a:pt x="814" y="929"/>
                  <a:pt x="808" y="931"/>
                  <a:pt x="815" y="926"/>
                </a:cubicBezTo>
                <a:cubicBezTo>
                  <a:pt x="817" y="927"/>
                  <a:pt x="817" y="927"/>
                  <a:pt x="817" y="927"/>
                </a:cubicBezTo>
                <a:cubicBezTo>
                  <a:pt x="823" y="925"/>
                  <a:pt x="823" y="925"/>
                  <a:pt x="823" y="925"/>
                </a:cubicBezTo>
                <a:cubicBezTo>
                  <a:pt x="824" y="925"/>
                  <a:pt x="826" y="927"/>
                  <a:pt x="827" y="925"/>
                </a:cubicBezTo>
                <a:cubicBezTo>
                  <a:pt x="827" y="921"/>
                  <a:pt x="830" y="929"/>
                  <a:pt x="830" y="922"/>
                </a:cubicBezTo>
                <a:cubicBezTo>
                  <a:pt x="831" y="925"/>
                  <a:pt x="831" y="925"/>
                  <a:pt x="831" y="925"/>
                </a:cubicBezTo>
                <a:cubicBezTo>
                  <a:pt x="834" y="925"/>
                  <a:pt x="832" y="922"/>
                  <a:pt x="834" y="922"/>
                </a:cubicBezTo>
                <a:cubicBezTo>
                  <a:pt x="837" y="921"/>
                  <a:pt x="837" y="921"/>
                  <a:pt x="837" y="921"/>
                </a:cubicBezTo>
                <a:cubicBezTo>
                  <a:pt x="839" y="917"/>
                  <a:pt x="839" y="917"/>
                  <a:pt x="839" y="917"/>
                </a:cubicBezTo>
                <a:cubicBezTo>
                  <a:pt x="845" y="918"/>
                  <a:pt x="845" y="918"/>
                  <a:pt x="845" y="918"/>
                </a:cubicBezTo>
                <a:cubicBezTo>
                  <a:pt x="850" y="912"/>
                  <a:pt x="850" y="912"/>
                  <a:pt x="850" y="912"/>
                </a:cubicBezTo>
                <a:cubicBezTo>
                  <a:pt x="850" y="916"/>
                  <a:pt x="850" y="916"/>
                  <a:pt x="850" y="916"/>
                </a:cubicBezTo>
                <a:cubicBezTo>
                  <a:pt x="853" y="918"/>
                  <a:pt x="853" y="918"/>
                  <a:pt x="853" y="918"/>
                </a:cubicBezTo>
                <a:cubicBezTo>
                  <a:pt x="856" y="914"/>
                  <a:pt x="856" y="914"/>
                  <a:pt x="856" y="914"/>
                </a:cubicBezTo>
                <a:cubicBezTo>
                  <a:pt x="858" y="915"/>
                  <a:pt x="858" y="915"/>
                  <a:pt x="858" y="915"/>
                </a:cubicBezTo>
                <a:cubicBezTo>
                  <a:pt x="853" y="919"/>
                  <a:pt x="853" y="919"/>
                  <a:pt x="853" y="919"/>
                </a:cubicBezTo>
                <a:cubicBezTo>
                  <a:pt x="857" y="919"/>
                  <a:pt x="857" y="919"/>
                  <a:pt x="857" y="919"/>
                </a:cubicBezTo>
                <a:cubicBezTo>
                  <a:pt x="856" y="921"/>
                  <a:pt x="853" y="919"/>
                  <a:pt x="853" y="921"/>
                </a:cubicBezTo>
                <a:cubicBezTo>
                  <a:pt x="854" y="923"/>
                  <a:pt x="854" y="923"/>
                  <a:pt x="854" y="923"/>
                </a:cubicBezTo>
                <a:cubicBezTo>
                  <a:pt x="855" y="922"/>
                  <a:pt x="855" y="922"/>
                  <a:pt x="855" y="922"/>
                </a:cubicBezTo>
                <a:cubicBezTo>
                  <a:pt x="858" y="923"/>
                  <a:pt x="847" y="926"/>
                  <a:pt x="859" y="922"/>
                </a:cubicBezTo>
                <a:cubicBezTo>
                  <a:pt x="859" y="917"/>
                  <a:pt x="859" y="917"/>
                  <a:pt x="859" y="917"/>
                </a:cubicBezTo>
                <a:cubicBezTo>
                  <a:pt x="858" y="917"/>
                  <a:pt x="858" y="917"/>
                  <a:pt x="858" y="917"/>
                </a:cubicBezTo>
                <a:cubicBezTo>
                  <a:pt x="862" y="916"/>
                  <a:pt x="862" y="916"/>
                  <a:pt x="862" y="916"/>
                </a:cubicBezTo>
                <a:cubicBezTo>
                  <a:pt x="863" y="914"/>
                  <a:pt x="863" y="914"/>
                  <a:pt x="863" y="914"/>
                </a:cubicBezTo>
                <a:cubicBezTo>
                  <a:pt x="869" y="914"/>
                  <a:pt x="869" y="914"/>
                  <a:pt x="869" y="914"/>
                </a:cubicBezTo>
                <a:cubicBezTo>
                  <a:pt x="869" y="912"/>
                  <a:pt x="869" y="912"/>
                  <a:pt x="869" y="912"/>
                </a:cubicBezTo>
                <a:cubicBezTo>
                  <a:pt x="872" y="912"/>
                  <a:pt x="872" y="912"/>
                  <a:pt x="872" y="912"/>
                </a:cubicBezTo>
                <a:cubicBezTo>
                  <a:pt x="873" y="914"/>
                  <a:pt x="873" y="914"/>
                  <a:pt x="873" y="914"/>
                </a:cubicBezTo>
                <a:cubicBezTo>
                  <a:pt x="877" y="911"/>
                  <a:pt x="877" y="911"/>
                  <a:pt x="877" y="911"/>
                </a:cubicBezTo>
                <a:cubicBezTo>
                  <a:pt x="888" y="910"/>
                  <a:pt x="888" y="910"/>
                  <a:pt x="888" y="910"/>
                </a:cubicBezTo>
                <a:cubicBezTo>
                  <a:pt x="884" y="914"/>
                  <a:pt x="884" y="914"/>
                  <a:pt x="884" y="914"/>
                </a:cubicBezTo>
                <a:cubicBezTo>
                  <a:pt x="885" y="916"/>
                  <a:pt x="885" y="916"/>
                  <a:pt x="885" y="916"/>
                </a:cubicBezTo>
                <a:cubicBezTo>
                  <a:pt x="880" y="916"/>
                  <a:pt x="880" y="916"/>
                  <a:pt x="880" y="916"/>
                </a:cubicBezTo>
                <a:cubicBezTo>
                  <a:pt x="879" y="917"/>
                  <a:pt x="879" y="917"/>
                  <a:pt x="879" y="917"/>
                </a:cubicBezTo>
                <a:cubicBezTo>
                  <a:pt x="880" y="917"/>
                  <a:pt x="880" y="917"/>
                  <a:pt x="880" y="917"/>
                </a:cubicBezTo>
                <a:cubicBezTo>
                  <a:pt x="882" y="920"/>
                  <a:pt x="882" y="920"/>
                  <a:pt x="882" y="920"/>
                </a:cubicBezTo>
                <a:cubicBezTo>
                  <a:pt x="884" y="920"/>
                  <a:pt x="873" y="922"/>
                  <a:pt x="886" y="917"/>
                </a:cubicBezTo>
                <a:cubicBezTo>
                  <a:pt x="887" y="918"/>
                  <a:pt x="887" y="918"/>
                  <a:pt x="887" y="918"/>
                </a:cubicBezTo>
                <a:cubicBezTo>
                  <a:pt x="893" y="909"/>
                  <a:pt x="893" y="909"/>
                  <a:pt x="893" y="909"/>
                </a:cubicBezTo>
                <a:cubicBezTo>
                  <a:pt x="896" y="909"/>
                  <a:pt x="896" y="905"/>
                  <a:pt x="899" y="906"/>
                </a:cubicBezTo>
                <a:cubicBezTo>
                  <a:pt x="900" y="909"/>
                  <a:pt x="900" y="909"/>
                  <a:pt x="900" y="909"/>
                </a:cubicBezTo>
                <a:cubicBezTo>
                  <a:pt x="902" y="908"/>
                  <a:pt x="902" y="908"/>
                  <a:pt x="902" y="908"/>
                </a:cubicBezTo>
                <a:cubicBezTo>
                  <a:pt x="905" y="911"/>
                  <a:pt x="905" y="911"/>
                  <a:pt x="905" y="911"/>
                </a:cubicBezTo>
                <a:cubicBezTo>
                  <a:pt x="905" y="911"/>
                  <a:pt x="906" y="911"/>
                  <a:pt x="907" y="910"/>
                </a:cubicBezTo>
                <a:cubicBezTo>
                  <a:pt x="903" y="912"/>
                  <a:pt x="903" y="912"/>
                  <a:pt x="903" y="912"/>
                </a:cubicBezTo>
                <a:cubicBezTo>
                  <a:pt x="900" y="910"/>
                  <a:pt x="896" y="909"/>
                  <a:pt x="893" y="913"/>
                </a:cubicBezTo>
                <a:cubicBezTo>
                  <a:pt x="892" y="914"/>
                  <a:pt x="892" y="914"/>
                  <a:pt x="892" y="914"/>
                </a:cubicBezTo>
                <a:cubicBezTo>
                  <a:pt x="894" y="915"/>
                  <a:pt x="894" y="915"/>
                  <a:pt x="894" y="915"/>
                </a:cubicBezTo>
                <a:cubicBezTo>
                  <a:pt x="896" y="914"/>
                  <a:pt x="896" y="914"/>
                  <a:pt x="896" y="914"/>
                </a:cubicBezTo>
                <a:cubicBezTo>
                  <a:pt x="896" y="914"/>
                  <a:pt x="896" y="914"/>
                  <a:pt x="896" y="914"/>
                </a:cubicBezTo>
                <a:cubicBezTo>
                  <a:pt x="899" y="914"/>
                  <a:pt x="899" y="914"/>
                  <a:pt x="899" y="914"/>
                </a:cubicBezTo>
                <a:cubicBezTo>
                  <a:pt x="904" y="918"/>
                  <a:pt x="904" y="918"/>
                  <a:pt x="904" y="918"/>
                </a:cubicBezTo>
                <a:cubicBezTo>
                  <a:pt x="909" y="915"/>
                  <a:pt x="909" y="915"/>
                  <a:pt x="909" y="915"/>
                </a:cubicBezTo>
                <a:cubicBezTo>
                  <a:pt x="910" y="916"/>
                  <a:pt x="910" y="916"/>
                  <a:pt x="910" y="916"/>
                </a:cubicBezTo>
                <a:cubicBezTo>
                  <a:pt x="924" y="911"/>
                  <a:pt x="924" y="911"/>
                  <a:pt x="924" y="911"/>
                </a:cubicBezTo>
                <a:cubicBezTo>
                  <a:pt x="931" y="910"/>
                  <a:pt x="931" y="910"/>
                  <a:pt x="931" y="910"/>
                </a:cubicBezTo>
                <a:cubicBezTo>
                  <a:pt x="932" y="909"/>
                  <a:pt x="932" y="909"/>
                  <a:pt x="932" y="909"/>
                </a:cubicBezTo>
                <a:cubicBezTo>
                  <a:pt x="933" y="909"/>
                  <a:pt x="927" y="912"/>
                  <a:pt x="932" y="906"/>
                </a:cubicBezTo>
                <a:cubicBezTo>
                  <a:pt x="932" y="909"/>
                  <a:pt x="932" y="909"/>
                  <a:pt x="932" y="909"/>
                </a:cubicBezTo>
                <a:cubicBezTo>
                  <a:pt x="933" y="909"/>
                  <a:pt x="928" y="910"/>
                  <a:pt x="934" y="909"/>
                </a:cubicBezTo>
                <a:cubicBezTo>
                  <a:pt x="932" y="913"/>
                  <a:pt x="932" y="913"/>
                  <a:pt x="932" y="913"/>
                </a:cubicBezTo>
                <a:cubicBezTo>
                  <a:pt x="927" y="911"/>
                  <a:pt x="921" y="923"/>
                  <a:pt x="921" y="912"/>
                </a:cubicBezTo>
                <a:cubicBezTo>
                  <a:pt x="919" y="912"/>
                  <a:pt x="920" y="916"/>
                  <a:pt x="919" y="914"/>
                </a:cubicBezTo>
                <a:cubicBezTo>
                  <a:pt x="914" y="919"/>
                  <a:pt x="911" y="907"/>
                  <a:pt x="914" y="922"/>
                </a:cubicBezTo>
                <a:cubicBezTo>
                  <a:pt x="914" y="924"/>
                  <a:pt x="911" y="921"/>
                  <a:pt x="913" y="924"/>
                </a:cubicBezTo>
                <a:cubicBezTo>
                  <a:pt x="909" y="921"/>
                  <a:pt x="909" y="921"/>
                  <a:pt x="909" y="921"/>
                </a:cubicBezTo>
                <a:cubicBezTo>
                  <a:pt x="911" y="918"/>
                  <a:pt x="899" y="922"/>
                  <a:pt x="912" y="918"/>
                </a:cubicBezTo>
                <a:cubicBezTo>
                  <a:pt x="909" y="917"/>
                  <a:pt x="909" y="917"/>
                  <a:pt x="909" y="917"/>
                </a:cubicBezTo>
                <a:cubicBezTo>
                  <a:pt x="907" y="919"/>
                  <a:pt x="907" y="919"/>
                  <a:pt x="907" y="919"/>
                </a:cubicBezTo>
                <a:cubicBezTo>
                  <a:pt x="905" y="918"/>
                  <a:pt x="905" y="918"/>
                  <a:pt x="905" y="918"/>
                </a:cubicBezTo>
                <a:cubicBezTo>
                  <a:pt x="902" y="919"/>
                  <a:pt x="902" y="919"/>
                  <a:pt x="902" y="919"/>
                </a:cubicBezTo>
                <a:cubicBezTo>
                  <a:pt x="896" y="918"/>
                  <a:pt x="896" y="918"/>
                  <a:pt x="896" y="918"/>
                </a:cubicBezTo>
                <a:cubicBezTo>
                  <a:pt x="895" y="921"/>
                  <a:pt x="895" y="921"/>
                  <a:pt x="895" y="921"/>
                </a:cubicBezTo>
                <a:cubicBezTo>
                  <a:pt x="894" y="919"/>
                  <a:pt x="894" y="919"/>
                  <a:pt x="894" y="919"/>
                </a:cubicBezTo>
                <a:cubicBezTo>
                  <a:pt x="885" y="920"/>
                  <a:pt x="885" y="920"/>
                  <a:pt x="885" y="920"/>
                </a:cubicBezTo>
                <a:cubicBezTo>
                  <a:pt x="881" y="920"/>
                  <a:pt x="881" y="920"/>
                  <a:pt x="881" y="920"/>
                </a:cubicBezTo>
                <a:cubicBezTo>
                  <a:pt x="880" y="922"/>
                  <a:pt x="880" y="922"/>
                  <a:pt x="880" y="922"/>
                </a:cubicBezTo>
                <a:cubicBezTo>
                  <a:pt x="879" y="921"/>
                  <a:pt x="879" y="921"/>
                  <a:pt x="879" y="921"/>
                </a:cubicBezTo>
                <a:cubicBezTo>
                  <a:pt x="877" y="922"/>
                  <a:pt x="875" y="925"/>
                  <a:pt x="873" y="921"/>
                </a:cubicBezTo>
                <a:cubicBezTo>
                  <a:pt x="872" y="924"/>
                  <a:pt x="872" y="924"/>
                  <a:pt x="872" y="924"/>
                </a:cubicBezTo>
                <a:cubicBezTo>
                  <a:pt x="861" y="924"/>
                  <a:pt x="861" y="924"/>
                  <a:pt x="861" y="924"/>
                </a:cubicBezTo>
                <a:cubicBezTo>
                  <a:pt x="849" y="926"/>
                  <a:pt x="849" y="926"/>
                  <a:pt x="849" y="926"/>
                </a:cubicBezTo>
                <a:cubicBezTo>
                  <a:pt x="841" y="926"/>
                  <a:pt x="841" y="926"/>
                  <a:pt x="841" y="926"/>
                </a:cubicBezTo>
                <a:cubicBezTo>
                  <a:pt x="839" y="928"/>
                  <a:pt x="839" y="928"/>
                  <a:pt x="839" y="928"/>
                </a:cubicBezTo>
                <a:cubicBezTo>
                  <a:pt x="823" y="929"/>
                  <a:pt x="823" y="929"/>
                  <a:pt x="823" y="929"/>
                </a:cubicBezTo>
                <a:cubicBezTo>
                  <a:pt x="819" y="932"/>
                  <a:pt x="819" y="932"/>
                  <a:pt x="819" y="932"/>
                </a:cubicBezTo>
                <a:cubicBezTo>
                  <a:pt x="820" y="933"/>
                  <a:pt x="820" y="933"/>
                  <a:pt x="820" y="933"/>
                </a:cubicBezTo>
                <a:cubicBezTo>
                  <a:pt x="826" y="931"/>
                  <a:pt x="826" y="931"/>
                  <a:pt x="826" y="931"/>
                </a:cubicBezTo>
                <a:cubicBezTo>
                  <a:pt x="826" y="935"/>
                  <a:pt x="826" y="935"/>
                  <a:pt x="826" y="935"/>
                </a:cubicBezTo>
                <a:cubicBezTo>
                  <a:pt x="816" y="933"/>
                  <a:pt x="816" y="933"/>
                  <a:pt x="816" y="933"/>
                </a:cubicBezTo>
                <a:cubicBezTo>
                  <a:pt x="815" y="929"/>
                  <a:pt x="815" y="929"/>
                  <a:pt x="815" y="929"/>
                </a:cubicBezTo>
                <a:cubicBezTo>
                  <a:pt x="807" y="931"/>
                  <a:pt x="807" y="931"/>
                  <a:pt x="807" y="931"/>
                </a:cubicBezTo>
                <a:cubicBezTo>
                  <a:pt x="801" y="931"/>
                  <a:pt x="801" y="931"/>
                  <a:pt x="801" y="931"/>
                </a:cubicBezTo>
                <a:cubicBezTo>
                  <a:pt x="797" y="934"/>
                  <a:pt x="797" y="934"/>
                  <a:pt x="797" y="934"/>
                </a:cubicBezTo>
                <a:cubicBezTo>
                  <a:pt x="793" y="931"/>
                  <a:pt x="793" y="931"/>
                  <a:pt x="793" y="931"/>
                </a:cubicBezTo>
                <a:cubicBezTo>
                  <a:pt x="792" y="933"/>
                  <a:pt x="791" y="934"/>
                  <a:pt x="785" y="933"/>
                </a:cubicBezTo>
                <a:cubicBezTo>
                  <a:pt x="783" y="934"/>
                  <a:pt x="783" y="934"/>
                  <a:pt x="783" y="934"/>
                </a:cubicBezTo>
                <a:cubicBezTo>
                  <a:pt x="783" y="934"/>
                  <a:pt x="783" y="934"/>
                  <a:pt x="783" y="934"/>
                </a:cubicBezTo>
                <a:cubicBezTo>
                  <a:pt x="777" y="934"/>
                  <a:pt x="777" y="934"/>
                  <a:pt x="777" y="934"/>
                </a:cubicBezTo>
                <a:cubicBezTo>
                  <a:pt x="776" y="935"/>
                  <a:pt x="776" y="935"/>
                  <a:pt x="776" y="935"/>
                </a:cubicBezTo>
                <a:cubicBezTo>
                  <a:pt x="774" y="935"/>
                  <a:pt x="774" y="935"/>
                  <a:pt x="774" y="935"/>
                </a:cubicBezTo>
                <a:cubicBezTo>
                  <a:pt x="774" y="933"/>
                  <a:pt x="774" y="933"/>
                  <a:pt x="774" y="933"/>
                </a:cubicBezTo>
                <a:cubicBezTo>
                  <a:pt x="769" y="937"/>
                  <a:pt x="769" y="937"/>
                  <a:pt x="769" y="937"/>
                </a:cubicBezTo>
                <a:cubicBezTo>
                  <a:pt x="766" y="938"/>
                  <a:pt x="766" y="938"/>
                  <a:pt x="766" y="938"/>
                </a:cubicBezTo>
                <a:cubicBezTo>
                  <a:pt x="762" y="935"/>
                  <a:pt x="762" y="935"/>
                  <a:pt x="762" y="935"/>
                </a:cubicBezTo>
                <a:cubicBezTo>
                  <a:pt x="757" y="936"/>
                  <a:pt x="757" y="936"/>
                  <a:pt x="757" y="936"/>
                </a:cubicBezTo>
                <a:cubicBezTo>
                  <a:pt x="757" y="939"/>
                  <a:pt x="757" y="939"/>
                  <a:pt x="757" y="939"/>
                </a:cubicBezTo>
                <a:cubicBezTo>
                  <a:pt x="755" y="938"/>
                  <a:pt x="755" y="938"/>
                  <a:pt x="755" y="938"/>
                </a:cubicBezTo>
                <a:cubicBezTo>
                  <a:pt x="753" y="938"/>
                  <a:pt x="753" y="938"/>
                  <a:pt x="753" y="938"/>
                </a:cubicBezTo>
                <a:cubicBezTo>
                  <a:pt x="752" y="939"/>
                  <a:pt x="752" y="939"/>
                  <a:pt x="752" y="939"/>
                </a:cubicBezTo>
                <a:cubicBezTo>
                  <a:pt x="750" y="938"/>
                  <a:pt x="750" y="938"/>
                  <a:pt x="750" y="938"/>
                </a:cubicBezTo>
                <a:cubicBezTo>
                  <a:pt x="740" y="940"/>
                  <a:pt x="740" y="940"/>
                  <a:pt x="740" y="940"/>
                </a:cubicBezTo>
                <a:cubicBezTo>
                  <a:pt x="736" y="941"/>
                  <a:pt x="736" y="941"/>
                  <a:pt x="736" y="941"/>
                </a:cubicBezTo>
                <a:cubicBezTo>
                  <a:pt x="729" y="940"/>
                  <a:pt x="729" y="940"/>
                  <a:pt x="729" y="940"/>
                </a:cubicBezTo>
                <a:cubicBezTo>
                  <a:pt x="729" y="941"/>
                  <a:pt x="727" y="937"/>
                  <a:pt x="729" y="942"/>
                </a:cubicBezTo>
                <a:cubicBezTo>
                  <a:pt x="728" y="942"/>
                  <a:pt x="728" y="942"/>
                  <a:pt x="728" y="942"/>
                </a:cubicBezTo>
                <a:cubicBezTo>
                  <a:pt x="728" y="941"/>
                  <a:pt x="728" y="941"/>
                  <a:pt x="728" y="941"/>
                </a:cubicBezTo>
                <a:cubicBezTo>
                  <a:pt x="727" y="940"/>
                  <a:pt x="727" y="940"/>
                  <a:pt x="727" y="940"/>
                </a:cubicBezTo>
                <a:cubicBezTo>
                  <a:pt x="722" y="942"/>
                  <a:pt x="722" y="942"/>
                  <a:pt x="722" y="942"/>
                </a:cubicBezTo>
                <a:cubicBezTo>
                  <a:pt x="721" y="941"/>
                  <a:pt x="731" y="942"/>
                  <a:pt x="720" y="940"/>
                </a:cubicBezTo>
                <a:cubicBezTo>
                  <a:pt x="719" y="945"/>
                  <a:pt x="719" y="945"/>
                  <a:pt x="719" y="945"/>
                </a:cubicBezTo>
                <a:cubicBezTo>
                  <a:pt x="716" y="946"/>
                  <a:pt x="716" y="946"/>
                  <a:pt x="716" y="946"/>
                </a:cubicBezTo>
                <a:cubicBezTo>
                  <a:pt x="704" y="943"/>
                  <a:pt x="704" y="943"/>
                  <a:pt x="704" y="943"/>
                </a:cubicBezTo>
                <a:cubicBezTo>
                  <a:pt x="704" y="944"/>
                  <a:pt x="704" y="944"/>
                  <a:pt x="704" y="944"/>
                </a:cubicBezTo>
                <a:cubicBezTo>
                  <a:pt x="706" y="945"/>
                  <a:pt x="706" y="945"/>
                  <a:pt x="706" y="945"/>
                </a:cubicBezTo>
                <a:cubicBezTo>
                  <a:pt x="698" y="948"/>
                  <a:pt x="698" y="948"/>
                  <a:pt x="698" y="948"/>
                </a:cubicBezTo>
                <a:cubicBezTo>
                  <a:pt x="696" y="947"/>
                  <a:pt x="696" y="947"/>
                  <a:pt x="696" y="947"/>
                </a:cubicBezTo>
                <a:cubicBezTo>
                  <a:pt x="694" y="948"/>
                  <a:pt x="694" y="948"/>
                  <a:pt x="694" y="948"/>
                </a:cubicBezTo>
                <a:cubicBezTo>
                  <a:pt x="690" y="946"/>
                  <a:pt x="690" y="946"/>
                  <a:pt x="690" y="946"/>
                </a:cubicBezTo>
                <a:cubicBezTo>
                  <a:pt x="684" y="949"/>
                  <a:pt x="684" y="949"/>
                  <a:pt x="684" y="949"/>
                </a:cubicBezTo>
                <a:cubicBezTo>
                  <a:pt x="679" y="948"/>
                  <a:pt x="679" y="948"/>
                  <a:pt x="679" y="948"/>
                </a:cubicBezTo>
                <a:cubicBezTo>
                  <a:pt x="677" y="948"/>
                  <a:pt x="687" y="940"/>
                  <a:pt x="676" y="950"/>
                </a:cubicBezTo>
                <a:cubicBezTo>
                  <a:pt x="670" y="951"/>
                  <a:pt x="670" y="951"/>
                  <a:pt x="670" y="951"/>
                </a:cubicBezTo>
                <a:cubicBezTo>
                  <a:pt x="666" y="952"/>
                  <a:pt x="666" y="952"/>
                  <a:pt x="666" y="952"/>
                </a:cubicBezTo>
                <a:cubicBezTo>
                  <a:pt x="668" y="950"/>
                  <a:pt x="668" y="950"/>
                  <a:pt x="668" y="950"/>
                </a:cubicBezTo>
                <a:cubicBezTo>
                  <a:pt x="664" y="949"/>
                  <a:pt x="664" y="949"/>
                  <a:pt x="664" y="949"/>
                </a:cubicBezTo>
                <a:cubicBezTo>
                  <a:pt x="663" y="948"/>
                  <a:pt x="669" y="957"/>
                  <a:pt x="658" y="951"/>
                </a:cubicBezTo>
                <a:cubicBezTo>
                  <a:pt x="653" y="953"/>
                  <a:pt x="653" y="953"/>
                  <a:pt x="653" y="953"/>
                </a:cubicBezTo>
                <a:cubicBezTo>
                  <a:pt x="651" y="953"/>
                  <a:pt x="651" y="953"/>
                  <a:pt x="651" y="953"/>
                </a:cubicBezTo>
                <a:cubicBezTo>
                  <a:pt x="652" y="953"/>
                  <a:pt x="653" y="952"/>
                  <a:pt x="652" y="951"/>
                </a:cubicBezTo>
                <a:cubicBezTo>
                  <a:pt x="640" y="955"/>
                  <a:pt x="640" y="955"/>
                  <a:pt x="640" y="955"/>
                </a:cubicBezTo>
                <a:cubicBezTo>
                  <a:pt x="633" y="956"/>
                  <a:pt x="633" y="956"/>
                  <a:pt x="633" y="956"/>
                </a:cubicBezTo>
                <a:cubicBezTo>
                  <a:pt x="632" y="955"/>
                  <a:pt x="632" y="955"/>
                  <a:pt x="632" y="955"/>
                </a:cubicBezTo>
                <a:cubicBezTo>
                  <a:pt x="627" y="957"/>
                  <a:pt x="627" y="957"/>
                  <a:pt x="627" y="957"/>
                </a:cubicBezTo>
                <a:cubicBezTo>
                  <a:pt x="623" y="956"/>
                  <a:pt x="623" y="956"/>
                  <a:pt x="623" y="956"/>
                </a:cubicBezTo>
                <a:cubicBezTo>
                  <a:pt x="621" y="958"/>
                  <a:pt x="621" y="958"/>
                  <a:pt x="621" y="958"/>
                </a:cubicBezTo>
                <a:cubicBezTo>
                  <a:pt x="621" y="957"/>
                  <a:pt x="628" y="958"/>
                  <a:pt x="619" y="957"/>
                </a:cubicBezTo>
                <a:cubicBezTo>
                  <a:pt x="619" y="956"/>
                  <a:pt x="619" y="956"/>
                  <a:pt x="619" y="956"/>
                </a:cubicBezTo>
                <a:cubicBezTo>
                  <a:pt x="615" y="958"/>
                  <a:pt x="615" y="958"/>
                  <a:pt x="615" y="958"/>
                </a:cubicBezTo>
                <a:cubicBezTo>
                  <a:pt x="615" y="958"/>
                  <a:pt x="616" y="959"/>
                  <a:pt x="615" y="957"/>
                </a:cubicBezTo>
                <a:cubicBezTo>
                  <a:pt x="614" y="959"/>
                  <a:pt x="628" y="955"/>
                  <a:pt x="609" y="957"/>
                </a:cubicBezTo>
                <a:cubicBezTo>
                  <a:pt x="611" y="958"/>
                  <a:pt x="611" y="958"/>
                  <a:pt x="611" y="958"/>
                </a:cubicBezTo>
                <a:cubicBezTo>
                  <a:pt x="610" y="960"/>
                  <a:pt x="610" y="960"/>
                  <a:pt x="610" y="960"/>
                </a:cubicBezTo>
                <a:cubicBezTo>
                  <a:pt x="608" y="959"/>
                  <a:pt x="608" y="959"/>
                  <a:pt x="608" y="959"/>
                </a:cubicBezTo>
                <a:cubicBezTo>
                  <a:pt x="604" y="960"/>
                  <a:pt x="604" y="960"/>
                  <a:pt x="604" y="960"/>
                </a:cubicBezTo>
                <a:cubicBezTo>
                  <a:pt x="607" y="960"/>
                  <a:pt x="601" y="959"/>
                  <a:pt x="607" y="958"/>
                </a:cubicBezTo>
                <a:cubicBezTo>
                  <a:pt x="604" y="957"/>
                  <a:pt x="604" y="957"/>
                  <a:pt x="604" y="957"/>
                </a:cubicBezTo>
                <a:cubicBezTo>
                  <a:pt x="599" y="959"/>
                  <a:pt x="599" y="959"/>
                  <a:pt x="599" y="959"/>
                </a:cubicBezTo>
                <a:cubicBezTo>
                  <a:pt x="600" y="959"/>
                  <a:pt x="598" y="956"/>
                  <a:pt x="600" y="959"/>
                </a:cubicBezTo>
                <a:cubicBezTo>
                  <a:pt x="599" y="961"/>
                  <a:pt x="599" y="961"/>
                  <a:pt x="599" y="961"/>
                </a:cubicBezTo>
                <a:cubicBezTo>
                  <a:pt x="591" y="961"/>
                  <a:pt x="591" y="961"/>
                  <a:pt x="591" y="961"/>
                </a:cubicBezTo>
                <a:cubicBezTo>
                  <a:pt x="591" y="960"/>
                  <a:pt x="590" y="963"/>
                  <a:pt x="590" y="959"/>
                </a:cubicBezTo>
                <a:cubicBezTo>
                  <a:pt x="586" y="962"/>
                  <a:pt x="597" y="952"/>
                  <a:pt x="585" y="963"/>
                </a:cubicBezTo>
                <a:cubicBezTo>
                  <a:pt x="583" y="965"/>
                  <a:pt x="583" y="965"/>
                  <a:pt x="583" y="965"/>
                </a:cubicBezTo>
                <a:cubicBezTo>
                  <a:pt x="590" y="965"/>
                  <a:pt x="590" y="965"/>
                  <a:pt x="590" y="965"/>
                </a:cubicBezTo>
                <a:cubicBezTo>
                  <a:pt x="591" y="963"/>
                  <a:pt x="591" y="963"/>
                  <a:pt x="591" y="963"/>
                </a:cubicBezTo>
                <a:cubicBezTo>
                  <a:pt x="593" y="967"/>
                  <a:pt x="593" y="967"/>
                  <a:pt x="593" y="967"/>
                </a:cubicBezTo>
                <a:cubicBezTo>
                  <a:pt x="593" y="966"/>
                  <a:pt x="593" y="966"/>
                  <a:pt x="594" y="966"/>
                </a:cubicBezTo>
                <a:cubicBezTo>
                  <a:pt x="594" y="967"/>
                  <a:pt x="594" y="967"/>
                  <a:pt x="594" y="967"/>
                </a:cubicBezTo>
                <a:cubicBezTo>
                  <a:pt x="591" y="967"/>
                  <a:pt x="591" y="967"/>
                  <a:pt x="591" y="967"/>
                </a:cubicBezTo>
                <a:cubicBezTo>
                  <a:pt x="591" y="967"/>
                  <a:pt x="591" y="967"/>
                  <a:pt x="591" y="967"/>
                </a:cubicBezTo>
                <a:cubicBezTo>
                  <a:pt x="590" y="966"/>
                  <a:pt x="590" y="966"/>
                  <a:pt x="590" y="966"/>
                </a:cubicBezTo>
                <a:cubicBezTo>
                  <a:pt x="587" y="967"/>
                  <a:pt x="587" y="967"/>
                  <a:pt x="587" y="967"/>
                </a:cubicBezTo>
                <a:cubicBezTo>
                  <a:pt x="590" y="969"/>
                  <a:pt x="590" y="969"/>
                  <a:pt x="590" y="969"/>
                </a:cubicBezTo>
                <a:cubicBezTo>
                  <a:pt x="589" y="970"/>
                  <a:pt x="589" y="970"/>
                  <a:pt x="589" y="970"/>
                </a:cubicBezTo>
                <a:cubicBezTo>
                  <a:pt x="584" y="969"/>
                  <a:pt x="584" y="969"/>
                  <a:pt x="584" y="969"/>
                </a:cubicBezTo>
                <a:cubicBezTo>
                  <a:pt x="586" y="967"/>
                  <a:pt x="586" y="967"/>
                  <a:pt x="586" y="967"/>
                </a:cubicBezTo>
                <a:cubicBezTo>
                  <a:pt x="583" y="965"/>
                  <a:pt x="583" y="965"/>
                  <a:pt x="583" y="965"/>
                </a:cubicBezTo>
                <a:cubicBezTo>
                  <a:pt x="583" y="965"/>
                  <a:pt x="583" y="965"/>
                  <a:pt x="583" y="965"/>
                </a:cubicBezTo>
                <a:cubicBezTo>
                  <a:pt x="583" y="960"/>
                  <a:pt x="583" y="960"/>
                  <a:pt x="583" y="960"/>
                </a:cubicBezTo>
                <a:cubicBezTo>
                  <a:pt x="566" y="963"/>
                  <a:pt x="566" y="963"/>
                  <a:pt x="566" y="963"/>
                </a:cubicBezTo>
                <a:cubicBezTo>
                  <a:pt x="565" y="965"/>
                  <a:pt x="565" y="965"/>
                  <a:pt x="565" y="965"/>
                </a:cubicBezTo>
                <a:cubicBezTo>
                  <a:pt x="563" y="965"/>
                  <a:pt x="576" y="963"/>
                  <a:pt x="559" y="965"/>
                </a:cubicBezTo>
                <a:cubicBezTo>
                  <a:pt x="564" y="967"/>
                  <a:pt x="564" y="967"/>
                  <a:pt x="564" y="967"/>
                </a:cubicBezTo>
                <a:cubicBezTo>
                  <a:pt x="560" y="967"/>
                  <a:pt x="560" y="967"/>
                  <a:pt x="560" y="967"/>
                </a:cubicBezTo>
                <a:cubicBezTo>
                  <a:pt x="556" y="968"/>
                  <a:pt x="556" y="968"/>
                  <a:pt x="556" y="968"/>
                </a:cubicBezTo>
                <a:cubicBezTo>
                  <a:pt x="553" y="965"/>
                  <a:pt x="553" y="965"/>
                  <a:pt x="553" y="965"/>
                </a:cubicBezTo>
                <a:cubicBezTo>
                  <a:pt x="554" y="962"/>
                  <a:pt x="554" y="962"/>
                  <a:pt x="554" y="962"/>
                </a:cubicBezTo>
                <a:cubicBezTo>
                  <a:pt x="550" y="962"/>
                  <a:pt x="550" y="962"/>
                  <a:pt x="550" y="962"/>
                </a:cubicBezTo>
                <a:cubicBezTo>
                  <a:pt x="550" y="963"/>
                  <a:pt x="550" y="963"/>
                  <a:pt x="550" y="963"/>
                </a:cubicBezTo>
                <a:cubicBezTo>
                  <a:pt x="552" y="965"/>
                  <a:pt x="552" y="965"/>
                  <a:pt x="552" y="965"/>
                </a:cubicBezTo>
                <a:cubicBezTo>
                  <a:pt x="545" y="967"/>
                  <a:pt x="545" y="967"/>
                  <a:pt x="545" y="967"/>
                </a:cubicBezTo>
                <a:cubicBezTo>
                  <a:pt x="545" y="967"/>
                  <a:pt x="542" y="968"/>
                  <a:pt x="547" y="967"/>
                </a:cubicBezTo>
                <a:cubicBezTo>
                  <a:pt x="546" y="968"/>
                  <a:pt x="549" y="968"/>
                  <a:pt x="545" y="969"/>
                </a:cubicBezTo>
                <a:cubicBezTo>
                  <a:pt x="545" y="967"/>
                  <a:pt x="545" y="967"/>
                  <a:pt x="545" y="967"/>
                </a:cubicBezTo>
                <a:cubicBezTo>
                  <a:pt x="544" y="967"/>
                  <a:pt x="543" y="966"/>
                  <a:pt x="542" y="969"/>
                </a:cubicBezTo>
                <a:cubicBezTo>
                  <a:pt x="543" y="970"/>
                  <a:pt x="543" y="970"/>
                  <a:pt x="543" y="970"/>
                </a:cubicBezTo>
                <a:cubicBezTo>
                  <a:pt x="546" y="970"/>
                  <a:pt x="546" y="970"/>
                  <a:pt x="546" y="970"/>
                </a:cubicBezTo>
                <a:cubicBezTo>
                  <a:pt x="543" y="972"/>
                  <a:pt x="543" y="972"/>
                  <a:pt x="543" y="972"/>
                </a:cubicBezTo>
                <a:cubicBezTo>
                  <a:pt x="536" y="970"/>
                  <a:pt x="536" y="970"/>
                  <a:pt x="536" y="970"/>
                </a:cubicBezTo>
                <a:cubicBezTo>
                  <a:pt x="535" y="972"/>
                  <a:pt x="535" y="972"/>
                  <a:pt x="535" y="972"/>
                </a:cubicBezTo>
                <a:cubicBezTo>
                  <a:pt x="533" y="972"/>
                  <a:pt x="531" y="976"/>
                  <a:pt x="529" y="972"/>
                </a:cubicBezTo>
                <a:cubicBezTo>
                  <a:pt x="527" y="974"/>
                  <a:pt x="527" y="974"/>
                  <a:pt x="527" y="974"/>
                </a:cubicBezTo>
                <a:cubicBezTo>
                  <a:pt x="529" y="976"/>
                  <a:pt x="529" y="976"/>
                  <a:pt x="529" y="976"/>
                </a:cubicBezTo>
                <a:cubicBezTo>
                  <a:pt x="523" y="974"/>
                  <a:pt x="523" y="974"/>
                  <a:pt x="523" y="974"/>
                </a:cubicBezTo>
                <a:cubicBezTo>
                  <a:pt x="522" y="974"/>
                  <a:pt x="520" y="973"/>
                  <a:pt x="519" y="975"/>
                </a:cubicBezTo>
                <a:cubicBezTo>
                  <a:pt x="520" y="977"/>
                  <a:pt x="520" y="977"/>
                  <a:pt x="520" y="977"/>
                </a:cubicBezTo>
                <a:cubicBezTo>
                  <a:pt x="516" y="974"/>
                  <a:pt x="516" y="974"/>
                  <a:pt x="516" y="974"/>
                </a:cubicBezTo>
                <a:cubicBezTo>
                  <a:pt x="511" y="977"/>
                  <a:pt x="511" y="977"/>
                  <a:pt x="511" y="977"/>
                </a:cubicBezTo>
                <a:cubicBezTo>
                  <a:pt x="511" y="974"/>
                  <a:pt x="511" y="974"/>
                  <a:pt x="511" y="974"/>
                </a:cubicBezTo>
                <a:cubicBezTo>
                  <a:pt x="508" y="975"/>
                  <a:pt x="508" y="975"/>
                  <a:pt x="508" y="975"/>
                </a:cubicBezTo>
                <a:cubicBezTo>
                  <a:pt x="508" y="975"/>
                  <a:pt x="509" y="975"/>
                  <a:pt x="508" y="974"/>
                </a:cubicBezTo>
                <a:cubicBezTo>
                  <a:pt x="508" y="973"/>
                  <a:pt x="508" y="973"/>
                  <a:pt x="508" y="973"/>
                </a:cubicBezTo>
                <a:cubicBezTo>
                  <a:pt x="503" y="977"/>
                  <a:pt x="503" y="977"/>
                  <a:pt x="503" y="977"/>
                </a:cubicBezTo>
                <a:cubicBezTo>
                  <a:pt x="498" y="977"/>
                  <a:pt x="498" y="977"/>
                  <a:pt x="498" y="977"/>
                </a:cubicBezTo>
                <a:cubicBezTo>
                  <a:pt x="499" y="979"/>
                  <a:pt x="499" y="979"/>
                  <a:pt x="499" y="979"/>
                </a:cubicBezTo>
                <a:cubicBezTo>
                  <a:pt x="498" y="979"/>
                  <a:pt x="498" y="979"/>
                  <a:pt x="498" y="979"/>
                </a:cubicBezTo>
                <a:cubicBezTo>
                  <a:pt x="499" y="982"/>
                  <a:pt x="499" y="982"/>
                  <a:pt x="499" y="982"/>
                </a:cubicBezTo>
                <a:cubicBezTo>
                  <a:pt x="485" y="983"/>
                  <a:pt x="485" y="983"/>
                  <a:pt x="485" y="983"/>
                </a:cubicBezTo>
                <a:cubicBezTo>
                  <a:pt x="474" y="984"/>
                  <a:pt x="474" y="984"/>
                  <a:pt x="474" y="984"/>
                </a:cubicBezTo>
                <a:cubicBezTo>
                  <a:pt x="473" y="983"/>
                  <a:pt x="473" y="983"/>
                  <a:pt x="473" y="983"/>
                </a:cubicBezTo>
                <a:cubicBezTo>
                  <a:pt x="486" y="980"/>
                  <a:pt x="486" y="980"/>
                  <a:pt x="486" y="980"/>
                </a:cubicBezTo>
                <a:cubicBezTo>
                  <a:pt x="489" y="979"/>
                  <a:pt x="489" y="979"/>
                  <a:pt x="489" y="979"/>
                </a:cubicBezTo>
                <a:cubicBezTo>
                  <a:pt x="490" y="978"/>
                  <a:pt x="490" y="978"/>
                  <a:pt x="490" y="978"/>
                </a:cubicBezTo>
                <a:cubicBezTo>
                  <a:pt x="485" y="978"/>
                  <a:pt x="485" y="978"/>
                  <a:pt x="485" y="978"/>
                </a:cubicBezTo>
                <a:cubicBezTo>
                  <a:pt x="484" y="976"/>
                  <a:pt x="484" y="976"/>
                  <a:pt x="484" y="976"/>
                </a:cubicBezTo>
                <a:cubicBezTo>
                  <a:pt x="477" y="978"/>
                  <a:pt x="477" y="978"/>
                  <a:pt x="477" y="978"/>
                </a:cubicBezTo>
                <a:cubicBezTo>
                  <a:pt x="475" y="978"/>
                  <a:pt x="475" y="978"/>
                  <a:pt x="475" y="978"/>
                </a:cubicBezTo>
                <a:cubicBezTo>
                  <a:pt x="470" y="981"/>
                  <a:pt x="470" y="981"/>
                  <a:pt x="470" y="981"/>
                </a:cubicBezTo>
                <a:cubicBezTo>
                  <a:pt x="469" y="980"/>
                  <a:pt x="469" y="980"/>
                  <a:pt x="469" y="980"/>
                </a:cubicBezTo>
                <a:cubicBezTo>
                  <a:pt x="465" y="981"/>
                  <a:pt x="465" y="981"/>
                  <a:pt x="465" y="981"/>
                </a:cubicBezTo>
                <a:cubicBezTo>
                  <a:pt x="465" y="981"/>
                  <a:pt x="469" y="978"/>
                  <a:pt x="463" y="980"/>
                </a:cubicBezTo>
                <a:cubicBezTo>
                  <a:pt x="466" y="975"/>
                  <a:pt x="466" y="975"/>
                  <a:pt x="466" y="975"/>
                </a:cubicBezTo>
                <a:cubicBezTo>
                  <a:pt x="462" y="976"/>
                  <a:pt x="462" y="976"/>
                  <a:pt x="462" y="976"/>
                </a:cubicBezTo>
                <a:cubicBezTo>
                  <a:pt x="460" y="981"/>
                  <a:pt x="460" y="981"/>
                  <a:pt x="460" y="981"/>
                </a:cubicBezTo>
                <a:cubicBezTo>
                  <a:pt x="453" y="978"/>
                  <a:pt x="473" y="980"/>
                  <a:pt x="453" y="981"/>
                </a:cubicBezTo>
                <a:cubicBezTo>
                  <a:pt x="448" y="979"/>
                  <a:pt x="448" y="979"/>
                  <a:pt x="448" y="979"/>
                </a:cubicBezTo>
                <a:cubicBezTo>
                  <a:pt x="447" y="977"/>
                  <a:pt x="447" y="977"/>
                  <a:pt x="447" y="977"/>
                </a:cubicBezTo>
                <a:cubicBezTo>
                  <a:pt x="438" y="978"/>
                  <a:pt x="438" y="978"/>
                  <a:pt x="438" y="978"/>
                </a:cubicBezTo>
                <a:cubicBezTo>
                  <a:pt x="440" y="979"/>
                  <a:pt x="440" y="979"/>
                  <a:pt x="440" y="979"/>
                </a:cubicBezTo>
                <a:cubicBezTo>
                  <a:pt x="447" y="979"/>
                  <a:pt x="447" y="979"/>
                  <a:pt x="447" y="979"/>
                </a:cubicBezTo>
                <a:cubicBezTo>
                  <a:pt x="443" y="983"/>
                  <a:pt x="443" y="983"/>
                  <a:pt x="443" y="983"/>
                </a:cubicBezTo>
                <a:cubicBezTo>
                  <a:pt x="436" y="984"/>
                  <a:pt x="436" y="984"/>
                  <a:pt x="436" y="984"/>
                </a:cubicBezTo>
                <a:cubicBezTo>
                  <a:pt x="437" y="983"/>
                  <a:pt x="437" y="983"/>
                  <a:pt x="437" y="983"/>
                </a:cubicBezTo>
                <a:cubicBezTo>
                  <a:pt x="434" y="982"/>
                  <a:pt x="434" y="982"/>
                  <a:pt x="434" y="982"/>
                </a:cubicBezTo>
                <a:cubicBezTo>
                  <a:pt x="428" y="983"/>
                  <a:pt x="428" y="983"/>
                  <a:pt x="428" y="983"/>
                </a:cubicBezTo>
                <a:cubicBezTo>
                  <a:pt x="420" y="983"/>
                  <a:pt x="420" y="983"/>
                  <a:pt x="420" y="983"/>
                </a:cubicBezTo>
                <a:cubicBezTo>
                  <a:pt x="412" y="982"/>
                  <a:pt x="412" y="982"/>
                  <a:pt x="412" y="982"/>
                </a:cubicBezTo>
                <a:cubicBezTo>
                  <a:pt x="402" y="984"/>
                  <a:pt x="402" y="984"/>
                  <a:pt x="402" y="984"/>
                </a:cubicBezTo>
                <a:cubicBezTo>
                  <a:pt x="399" y="983"/>
                  <a:pt x="399" y="983"/>
                  <a:pt x="399" y="983"/>
                </a:cubicBezTo>
                <a:cubicBezTo>
                  <a:pt x="397" y="984"/>
                  <a:pt x="397" y="984"/>
                  <a:pt x="397" y="984"/>
                </a:cubicBezTo>
                <a:cubicBezTo>
                  <a:pt x="389" y="984"/>
                  <a:pt x="389" y="984"/>
                  <a:pt x="389" y="984"/>
                </a:cubicBezTo>
                <a:cubicBezTo>
                  <a:pt x="391" y="985"/>
                  <a:pt x="393" y="984"/>
                  <a:pt x="394" y="983"/>
                </a:cubicBezTo>
                <a:cubicBezTo>
                  <a:pt x="392" y="982"/>
                  <a:pt x="400" y="981"/>
                  <a:pt x="391" y="981"/>
                </a:cubicBezTo>
                <a:cubicBezTo>
                  <a:pt x="391" y="982"/>
                  <a:pt x="391" y="982"/>
                  <a:pt x="391" y="982"/>
                </a:cubicBezTo>
                <a:cubicBezTo>
                  <a:pt x="390" y="981"/>
                  <a:pt x="398" y="978"/>
                  <a:pt x="384" y="982"/>
                </a:cubicBezTo>
                <a:cubicBezTo>
                  <a:pt x="379" y="981"/>
                  <a:pt x="379" y="981"/>
                  <a:pt x="379" y="981"/>
                </a:cubicBezTo>
                <a:cubicBezTo>
                  <a:pt x="378" y="981"/>
                  <a:pt x="383" y="979"/>
                  <a:pt x="377" y="982"/>
                </a:cubicBezTo>
                <a:cubicBezTo>
                  <a:pt x="379" y="985"/>
                  <a:pt x="379" y="985"/>
                  <a:pt x="379" y="985"/>
                </a:cubicBezTo>
                <a:cubicBezTo>
                  <a:pt x="377" y="986"/>
                  <a:pt x="377" y="986"/>
                  <a:pt x="377" y="986"/>
                </a:cubicBezTo>
                <a:cubicBezTo>
                  <a:pt x="375" y="986"/>
                  <a:pt x="375" y="986"/>
                  <a:pt x="375" y="986"/>
                </a:cubicBezTo>
                <a:cubicBezTo>
                  <a:pt x="374" y="984"/>
                  <a:pt x="374" y="984"/>
                  <a:pt x="374" y="984"/>
                </a:cubicBezTo>
                <a:cubicBezTo>
                  <a:pt x="376" y="981"/>
                  <a:pt x="385" y="985"/>
                  <a:pt x="367" y="987"/>
                </a:cubicBezTo>
                <a:cubicBezTo>
                  <a:pt x="364" y="988"/>
                  <a:pt x="364" y="988"/>
                  <a:pt x="364" y="988"/>
                </a:cubicBezTo>
                <a:cubicBezTo>
                  <a:pt x="361" y="988"/>
                  <a:pt x="361" y="988"/>
                  <a:pt x="361" y="988"/>
                </a:cubicBezTo>
                <a:cubicBezTo>
                  <a:pt x="363" y="987"/>
                  <a:pt x="363" y="987"/>
                  <a:pt x="363" y="987"/>
                </a:cubicBezTo>
                <a:cubicBezTo>
                  <a:pt x="356" y="984"/>
                  <a:pt x="356" y="984"/>
                  <a:pt x="356" y="984"/>
                </a:cubicBezTo>
                <a:cubicBezTo>
                  <a:pt x="353" y="984"/>
                  <a:pt x="353" y="984"/>
                  <a:pt x="353" y="984"/>
                </a:cubicBezTo>
                <a:cubicBezTo>
                  <a:pt x="353" y="983"/>
                  <a:pt x="353" y="983"/>
                  <a:pt x="353" y="983"/>
                </a:cubicBezTo>
                <a:cubicBezTo>
                  <a:pt x="355" y="982"/>
                  <a:pt x="355" y="982"/>
                  <a:pt x="355" y="982"/>
                </a:cubicBezTo>
                <a:cubicBezTo>
                  <a:pt x="352" y="981"/>
                  <a:pt x="352" y="981"/>
                  <a:pt x="352" y="981"/>
                </a:cubicBezTo>
                <a:cubicBezTo>
                  <a:pt x="351" y="984"/>
                  <a:pt x="351" y="984"/>
                  <a:pt x="351" y="984"/>
                </a:cubicBezTo>
                <a:cubicBezTo>
                  <a:pt x="350" y="984"/>
                  <a:pt x="353" y="983"/>
                  <a:pt x="349" y="983"/>
                </a:cubicBezTo>
                <a:cubicBezTo>
                  <a:pt x="350" y="982"/>
                  <a:pt x="350" y="982"/>
                  <a:pt x="350" y="982"/>
                </a:cubicBezTo>
                <a:cubicBezTo>
                  <a:pt x="350" y="981"/>
                  <a:pt x="350" y="981"/>
                  <a:pt x="350" y="981"/>
                </a:cubicBezTo>
                <a:cubicBezTo>
                  <a:pt x="346" y="983"/>
                  <a:pt x="346" y="983"/>
                  <a:pt x="346" y="983"/>
                </a:cubicBezTo>
                <a:cubicBezTo>
                  <a:pt x="347" y="981"/>
                  <a:pt x="347" y="981"/>
                  <a:pt x="347" y="981"/>
                </a:cubicBezTo>
                <a:cubicBezTo>
                  <a:pt x="342" y="982"/>
                  <a:pt x="342" y="982"/>
                  <a:pt x="342" y="982"/>
                </a:cubicBezTo>
                <a:cubicBezTo>
                  <a:pt x="341" y="984"/>
                  <a:pt x="341" y="984"/>
                  <a:pt x="341" y="984"/>
                </a:cubicBezTo>
                <a:cubicBezTo>
                  <a:pt x="338" y="983"/>
                  <a:pt x="346" y="980"/>
                  <a:pt x="339" y="982"/>
                </a:cubicBezTo>
                <a:cubicBezTo>
                  <a:pt x="337" y="985"/>
                  <a:pt x="337" y="985"/>
                  <a:pt x="337" y="985"/>
                </a:cubicBezTo>
                <a:cubicBezTo>
                  <a:pt x="337" y="984"/>
                  <a:pt x="337" y="984"/>
                  <a:pt x="337" y="984"/>
                </a:cubicBezTo>
                <a:cubicBezTo>
                  <a:pt x="335" y="986"/>
                  <a:pt x="335" y="986"/>
                  <a:pt x="335" y="986"/>
                </a:cubicBezTo>
                <a:cubicBezTo>
                  <a:pt x="337" y="983"/>
                  <a:pt x="337" y="983"/>
                  <a:pt x="337" y="983"/>
                </a:cubicBezTo>
                <a:cubicBezTo>
                  <a:pt x="334" y="980"/>
                  <a:pt x="334" y="980"/>
                  <a:pt x="334" y="980"/>
                </a:cubicBezTo>
                <a:cubicBezTo>
                  <a:pt x="331" y="982"/>
                  <a:pt x="331" y="982"/>
                  <a:pt x="331" y="982"/>
                </a:cubicBezTo>
                <a:cubicBezTo>
                  <a:pt x="330" y="983"/>
                  <a:pt x="330" y="983"/>
                  <a:pt x="332" y="983"/>
                </a:cubicBezTo>
                <a:cubicBezTo>
                  <a:pt x="332" y="984"/>
                  <a:pt x="332" y="984"/>
                  <a:pt x="331" y="984"/>
                </a:cubicBezTo>
                <a:cubicBezTo>
                  <a:pt x="329" y="983"/>
                  <a:pt x="329" y="983"/>
                  <a:pt x="329" y="983"/>
                </a:cubicBezTo>
                <a:cubicBezTo>
                  <a:pt x="327" y="984"/>
                  <a:pt x="327" y="984"/>
                  <a:pt x="327" y="984"/>
                </a:cubicBezTo>
                <a:cubicBezTo>
                  <a:pt x="327" y="986"/>
                  <a:pt x="327" y="986"/>
                  <a:pt x="327" y="986"/>
                </a:cubicBezTo>
                <a:cubicBezTo>
                  <a:pt x="327" y="987"/>
                  <a:pt x="327" y="987"/>
                  <a:pt x="327" y="987"/>
                </a:cubicBezTo>
                <a:cubicBezTo>
                  <a:pt x="325" y="987"/>
                  <a:pt x="325" y="987"/>
                  <a:pt x="325" y="987"/>
                </a:cubicBezTo>
                <a:cubicBezTo>
                  <a:pt x="325" y="983"/>
                  <a:pt x="325" y="983"/>
                  <a:pt x="325" y="983"/>
                </a:cubicBezTo>
                <a:cubicBezTo>
                  <a:pt x="321" y="982"/>
                  <a:pt x="321" y="982"/>
                  <a:pt x="321" y="982"/>
                </a:cubicBezTo>
                <a:cubicBezTo>
                  <a:pt x="327" y="981"/>
                  <a:pt x="327" y="981"/>
                  <a:pt x="327" y="981"/>
                </a:cubicBezTo>
                <a:cubicBezTo>
                  <a:pt x="327" y="978"/>
                  <a:pt x="319" y="986"/>
                  <a:pt x="328" y="978"/>
                </a:cubicBezTo>
                <a:cubicBezTo>
                  <a:pt x="327" y="978"/>
                  <a:pt x="327" y="978"/>
                  <a:pt x="327" y="978"/>
                </a:cubicBezTo>
                <a:cubicBezTo>
                  <a:pt x="325" y="975"/>
                  <a:pt x="325" y="975"/>
                  <a:pt x="325" y="975"/>
                </a:cubicBezTo>
                <a:cubicBezTo>
                  <a:pt x="325" y="973"/>
                  <a:pt x="325" y="973"/>
                  <a:pt x="325" y="973"/>
                </a:cubicBezTo>
                <a:cubicBezTo>
                  <a:pt x="323" y="972"/>
                  <a:pt x="323" y="972"/>
                  <a:pt x="323" y="972"/>
                </a:cubicBezTo>
                <a:cubicBezTo>
                  <a:pt x="319" y="975"/>
                  <a:pt x="319" y="975"/>
                  <a:pt x="319" y="975"/>
                </a:cubicBezTo>
                <a:cubicBezTo>
                  <a:pt x="314" y="976"/>
                  <a:pt x="314" y="976"/>
                  <a:pt x="314" y="976"/>
                </a:cubicBezTo>
                <a:cubicBezTo>
                  <a:pt x="314" y="973"/>
                  <a:pt x="314" y="973"/>
                  <a:pt x="314" y="973"/>
                </a:cubicBezTo>
                <a:cubicBezTo>
                  <a:pt x="312" y="970"/>
                  <a:pt x="312" y="970"/>
                  <a:pt x="312" y="970"/>
                </a:cubicBezTo>
                <a:cubicBezTo>
                  <a:pt x="313" y="968"/>
                  <a:pt x="313" y="968"/>
                  <a:pt x="313" y="968"/>
                </a:cubicBezTo>
                <a:cubicBezTo>
                  <a:pt x="317" y="967"/>
                  <a:pt x="317" y="967"/>
                  <a:pt x="317" y="967"/>
                </a:cubicBezTo>
                <a:cubicBezTo>
                  <a:pt x="315" y="965"/>
                  <a:pt x="315" y="965"/>
                  <a:pt x="315" y="965"/>
                </a:cubicBezTo>
                <a:cubicBezTo>
                  <a:pt x="314" y="966"/>
                  <a:pt x="314" y="966"/>
                  <a:pt x="314" y="966"/>
                </a:cubicBezTo>
                <a:cubicBezTo>
                  <a:pt x="314" y="962"/>
                  <a:pt x="314" y="962"/>
                  <a:pt x="314" y="962"/>
                </a:cubicBezTo>
                <a:cubicBezTo>
                  <a:pt x="312" y="963"/>
                  <a:pt x="312" y="963"/>
                  <a:pt x="312" y="963"/>
                </a:cubicBezTo>
                <a:cubicBezTo>
                  <a:pt x="311" y="961"/>
                  <a:pt x="323" y="976"/>
                  <a:pt x="314" y="955"/>
                </a:cubicBezTo>
                <a:cubicBezTo>
                  <a:pt x="313" y="955"/>
                  <a:pt x="313" y="955"/>
                  <a:pt x="313" y="955"/>
                </a:cubicBezTo>
                <a:cubicBezTo>
                  <a:pt x="310" y="957"/>
                  <a:pt x="310" y="957"/>
                  <a:pt x="310" y="957"/>
                </a:cubicBezTo>
                <a:cubicBezTo>
                  <a:pt x="307" y="954"/>
                  <a:pt x="307" y="954"/>
                  <a:pt x="307" y="954"/>
                </a:cubicBezTo>
                <a:cubicBezTo>
                  <a:pt x="304" y="955"/>
                  <a:pt x="304" y="955"/>
                  <a:pt x="304" y="955"/>
                </a:cubicBezTo>
                <a:cubicBezTo>
                  <a:pt x="301" y="958"/>
                  <a:pt x="301" y="958"/>
                  <a:pt x="301" y="958"/>
                </a:cubicBezTo>
                <a:cubicBezTo>
                  <a:pt x="301" y="959"/>
                  <a:pt x="297" y="958"/>
                  <a:pt x="302" y="960"/>
                </a:cubicBezTo>
                <a:cubicBezTo>
                  <a:pt x="300" y="960"/>
                  <a:pt x="300" y="960"/>
                  <a:pt x="300" y="960"/>
                </a:cubicBezTo>
                <a:cubicBezTo>
                  <a:pt x="301" y="962"/>
                  <a:pt x="301" y="962"/>
                  <a:pt x="301" y="962"/>
                </a:cubicBezTo>
                <a:cubicBezTo>
                  <a:pt x="300" y="965"/>
                  <a:pt x="300" y="965"/>
                  <a:pt x="300" y="965"/>
                </a:cubicBezTo>
                <a:cubicBezTo>
                  <a:pt x="297" y="964"/>
                  <a:pt x="297" y="964"/>
                  <a:pt x="297" y="964"/>
                </a:cubicBezTo>
                <a:cubicBezTo>
                  <a:pt x="296" y="961"/>
                  <a:pt x="296" y="961"/>
                  <a:pt x="296" y="961"/>
                </a:cubicBezTo>
                <a:cubicBezTo>
                  <a:pt x="297" y="958"/>
                  <a:pt x="297" y="958"/>
                  <a:pt x="297" y="958"/>
                </a:cubicBezTo>
                <a:cubicBezTo>
                  <a:pt x="296" y="955"/>
                  <a:pt x="296" y="955"/>
                  <a:pt x="296" y="955"/>
                </a:cubicBezTo>
                <a:cubicBezTo>
                  <a:pt x="294" y="953"/>
                  <a:pt x="294" y="953"/>
                  <a:pt x="294" y="953"/>
                </a:cubicBezTo>
                <a:cubicBezTo>
                  <a:pt x="288" y="954"/>
                  <a:pt x="288" y="954"/>
                  <a:pt x="288" y="954"/>
                </a:cubicBezTo>
                <a:cubicBezTo>
                  <a:pt x="285" y="956"/>
                  <a:pt x="285" y="956"/>
                  <a:pt x="285" y="956"/>
                </a:cubicBezTo>
                <a:cubicBezTo>
                  <a:pt x="282" y="951"/>
                  <a:pt x="282" y="951"/>
                  <a:pt x="282" y="951"/>
                </a:cubicBezTo>
                <a:cubicBezTo>
                  <a:pt x="284" y="952"/>
                  <a:pt x="278" y="954"/>
                  <a:pt x="285" y="950"/>
                </a:cubicBezTo>
                <a:cubicBezTo>
                  <a:pt x="285" y="952"/>
                  <a:pt x="285" y="952"/>
                  <a:pt x="285" y="952"/>
                </a:cubicBezTo>
                <a:cubicBezTo>
                  <a:pt x="287" y="954"/>
                  <a:pt x="287" y="954"/>
                  <a:pt x="287" y="954"/>
                </a:cubicBezTo>
                <a:cubicBezTo>
                  <a:pt x="289" y="952"/>
                  <a:pt x="289" y="952"/>
                  <a:pt x="289" y="952"/>
                </a:cubicBezTo>
                <a:cubicBezTo>
                  <a:pt x="289" y="950"/>
                  <a:pt x="280" y="957"/>
                  <a:pt x="294" y="952"/>
                </a:cubicBezTo>
                <a:cubicBezTo>
                  <a:pt x="292" y="950"/>
                  <a:pt x="292" y="950"/>
                  <a:pt x="292" y="950"/>
                </a:cubicBezTo>
                <a:cubicBezTo>
                  <a:pt x="295" y="951"/>
                  <a:pt x="278" y="953"/>
                  <a:pt x="298" y="950"/>
                </a:cubicBezTo>
                <a:cubicBezTo>
                  <a:pt x="301" y="946"/>
                  <a:pt x="301" y="946"/>
                  <a:pt x="301" y="946"/>
                </a:cubicBezTo>
                <a:cubicBezTo>
                  <a:pt x="305" y="946"/>
                  <a:pt x="305" y="946"/>
                  <a:pt x="305" y="946"/>
                </a:cubicBezTo>
                <a:cubicBezTo>
                  <a:pt x="306" y="945"/>
                  <a:pt x="306" y="945"/>
                  <a:pt x="306" y="945"/>
                </a:cubicBezTo>
                <a:cubicBezTo>
                  <a:pt x="301" y="944"/>
                  <a:pt x="301" y="944"/>
                  <a:pt x="301" y="944"/>
                </a:cubicBezTo>
                <a:cubicBezTo>
                  <a:pt x="305" y="942"/>
                  <a:pt x="305" y="942"/>
                  <a:pt x="305" y="942"/>
                </a:cubicBezTo>
                <a:cubicBezTo>
                  <a:pt x="315" y="938"/>
                  <a:pt x="315" y="938"/>
                  <a:pt x="315" y="938"/>
                </a:cubicBezTo>
                <a:cubicBezTo>
                  <a:pt x="310" y="937"/>
                  <a:pt x="310" y="937"/>
                  <a:pt x="310" y="937"/>
                </a:cubicBezTo>
                <a:cubicBezTo>
                  <a:pt x="311" y="934"/>
                  <a:pt x="311" y="934"/>
                  <a:pt x="311" y="934"/>
                </a:cubicBezTo>
                <a:cubicBezTo>
                  <a:pt x="314" y="933"/>
                  <a:pt x="314" y="933"/>
                  <a:pt x="314" y="933"/>
                </a:cubicBezTo>
                <a:cubicBezTo>
                  <a:pt x="319" y="931"/>
                  <a:pt x="319" y="931"/>
                  <a:pt x="319" y="931"/>
                </a:cubicBezTo>
                <a:cubicBezTo>
                  <a:pt x="318" y="927"/>
                  <a:pt x="318" y="927"/>
                  <a:pt x="318" y="927"/>
                </a:cubicBezTo>
                <a:cubicBezTo>
                  <a:pt x="321" y="926"/>
                  <a:pt x="321" y="926"/>
                  <a:pt x="321" y="926"/>
                </a:cubicBezTo>
                <a:cubicBezTo>
                  <a:pt x="323" y="928"/>
                  <a:pt x="323" y="928"/>
                  <a:pt x="323" y="928"/>
                </a:cubicBezTo>
                <a:cubicBezTo>
                  <a:pt x="331" y="925"/>
                  <a:pt x="331" y="925"/>
                  <a:pt x="331" y="925"/>
                </a:cubicBezTo>
                <a:cubicBezTo>
                  <a:pt x="331" y="926"/>
                  <a:pt x="319" y="928"/>
                  <a:pt x="337" y="926"/>
                </a:cubicBezTo>
                <a:cubicBezTo>
                  <a:pt x="336" y="924"/>
                  <a:pt x="336" y="924"/>
                  <a:pt x="336" y="924"/>
                </a:cubicBezTo>
                <a:cubicBezTo>
                  <a:pt x="337" y="924"/>
                  <a:pt x="335" y="928"/>
                  <a:pt x="337" y="923"/>
                </a:cubicBezTo>
                <a:cubicBezTo>
                  <a:pt x="332" y="924"/>
                  <a:pt x="332" y="924"/>
                  <a:pt x="332" y="924"/>
                </a:cubicBezTo>
                <a:cubicBezTo>
                  <a:pt x="332" y="921"/>
                  <a:pt x="332" y="921"/>
                  <a:pt x="332" y="921"/>
                </a:cubicBezTo>
                <a:cubicBezTo>
                  <a:pt x="335" y="921"/>
                  <a:pt x="335" y="921"/>
                  <a:pt x="335" y="921"/>
                </a:cubicBezTo>
                <a:cubicBezTo>
                  <a:pt x="335" y="919"/>
                  <a:pt x="335" y="919"/>
                  <a:pt x="335" y="919"/>
                </a:cubicBezTo>
                <a:cubicBezTo>
                  <a:pt x="336" y="918"/>
                  <a:pt x="336" y="918"/>
                  <a:pt x="336" y="918"/>
                </a:cubicBezTo>
                <a:cubicBezTo>
                  <a:pt x="335" y="916"/>
                  <a:pt x="335" y="916"/>
                  <a:pt x="335" y="916"/>
                </a:cubicBezTo>
                <a:cubicBezTo>
                  <a:pt x="331" y="916"/>
                  <a:pt x="331" y="916"/>
                  <a:pt x="331" y="916"/>
                </a:cubicBezTo>
                <a:cubicBezTo>
                  <a:pt x="332" y="914"/>
                  <a:pt x="332" y="914"/>
                  <a:pt x="332" y="914"/>
                </a:cubicBezTo>
                <a:cubicBezTo>
                  <a:pt x="326" y="908"/>
                  <a:pt x="326" y="908"/>
                  <a:pt x="326" y="908"/>
                </a:cubicBezTo>
                <a:cubicBezTo>
                  <a:pt x="325" y="908"/>
                  <a:pt x="331" y="908"/>
                  <a:pt x="324" y="910"/>
                </a:cubicBezTo>
                <a:cubicBezTo>
                  <a:pt x="325" y="908"/>
                  <a:pt x="325" y="908"/>
                  <a:pt x="325" y="908"/>
                </a:cubicBezTo>
                <a:cubicBezTo>
                  <a:pt x="318" y="906"/>
                  <a:pt x="318" y="906"/>
                  <a:pt x="318" y="906"/>
                </a:cubicBezTo>
                <a:cubicBezTo>
                  <a:pt x="316" y="909"/>
                  <a:pt x="316" y="909"/>
                  <a:pt x="316" y="909"/>
                </a:cubicBezTo>
                <a:cubicBezTo>
                  <a:pt x="314" y="907"/>
                  <a:pt x="314" y="907"/>
                  <a:pt x="314" y="907"/>
                </a:cubicBezTo>
                <a:cubicBezTo>
                  <a:pt x="315" y="907"/>
                  <a:pt x="315" y="910"/>
                  <a:pt x="316" y="906"/>
                </a:cubicBezTo>
                <a:cubicBezTo>
                  <a:pt x="313" y="906"/>
                  <a:pt x="313" y="906"/>
                  <a:pt x="313" y="906"/>
                </a:cubicBezTo>
                <a:cubicBezTo>
                  <a:pt x="313" y="907"/>
                  <a:pt x="310" y="907"/>
                  <a:pt x="311" y="908"/>
                </a:cubicBezTo>
                <a:cubicBezTo>
                  <a:pt x="310" y="910"/>
                  <a:pt x="310" y="910"/>
                  <a:pt x="310" y="910"/>
                </a:cubicBezTo>
                <a:cubicBezTo>
                  <a:pt x="310" y="907"/>
                  <a:pt x="310" y="907"/>
                  <a:pt x="310" y="907"/>
                </a:cubicBezTo>
                <a:cubicBezTo>
                  <a:pt x="304" y="905"/>
                  <a:pt x="304" y="905"/>
                  <a:pt x="304" y="905"/>
                </a:cubicBezTo>
                <a:cubicBezTo>
                  <a:pt x="303" y="909"/>
                  <a:pt x="300" y="903"/>
                  <a:pt x="297" y="909"/>
                </a:cubicBezTo>
                <a:cubicBezTo>
                  <a:pt x="295" y="908"/>
                  <a:pt x="295" y="908"/>
                  <a:pt x="295" y="908"/>
                </a:cubicBezTo>
                <a:cubicBezTo>
                  <a:pt x="291" y="912"/>
                  <a:pt x="291" y="912"/>
                  <a:pt x="291" y="912"/>
                </a:cubicBezTo>
                <a:cubicBezTo>
                  <a:pt x="285" y="911"/>
                  <a:pt x="285" y="911"/>
                  <a:pt x="285" y="911"/>
                </a:cubicBezTo>
                <a:cubicBezTo>
                  <a:pt x="287" y="911"/>
                  <a:pt x="287" y="911"/>
                  <a:pt x="287" y="911"/>
                </a:cubicBezTo>
                <a:cubicBezTo>
                  <a:pt x="287" y="909"/>
                  <a:pt x="287" y="909"/>
                  <a:pt x="287" y="909"/>
                </a:cubicBezTo>
                <a:cubicBezTo>
                  <a:pt x="288" y="907"/>
                  <a:pt x="275" y="916"/>
                  <a:pt x="293" y="908"/>
                </a:cubicBezTo>
                <a:cubicBezTo>
                  <a:pt x="291" y="906"/>
                  <a:pt x="291" y="906"/>
                  <a:pt x="291" y="906"/>
                </a:cubicBezTo>
                <a:cubicBezTo>
                  <a:pt x="287" y="910"/>
                  <a:pt x="290" y="901"/>
                  <a:pt x="282" y="909"/>
                </a:cubicBezTo>
                <a:cubicBezTo>
                  <a:pt x="282" y="908"/>
                  <a:pt x="282" y="908"/>
                  <a:pt x="282" y="908"/>
                </a:cubicBezTo>
                <a:cubicBezTo>
                  <a:pt x="286" y="905"/>
                  <a:pt x="286" y="905"/>
                  <a:pt x="286" y="905"/>
                </a:cubicBezTo>
                <a:cubicBezTo>
                  <a:pt x="286" y="905"/>
                  <a:pt x="286" y="905"/>
                  <a:pt x="286" y="905"/>
                </a:cubicBezTo>
                <a:cubicBezTo>
                  <a:pt x="290" y="906"/>
                  <a:pt x="290" y="906"/>
                  <a:pt x="290" y="906"/>
                </a:cubicBezTo>
                <a:cubicBezTo>
                  <a:pt x="295" y="903"/>
                  <a:pt x="295" y="903"/>
                  <a:pt x="295" y="903"/>
                </a:cubicBezTo>
                <a:cubicBezTo>
                  <a:pt x="292" y="899"/>
                  <a:pt x="292" y="899"/>
                  <a:pt x="292" y="899"/>
                </a:cubicBezTo>
                <a:cubicBezTo>
                  <a:pt x="294" y="897"/>
                  <a:pt x="294" y="897"/>
                  <a:pt x="294" y="897"/>
                </a:cubicBezTo>
                <a:cubicBezTo>
                  <a:pt x="293" y="899"/>
                  <a:pt x="293" y="899"/>
                  <a:pt x="293" y="899"/>
                </a:cubicBezTo>
                <a:cubicBezTo>
                  <a:pt x="294" y="900"/>
                  <a:pt x="294" y="900"/>
                  <a:pt x="294" y="900"/>
                </a:cubicBezTo>
                <a:cubicBezTo>
                  <a:pt x="301" y="897"/>
                  <a:pt x="301" y="897"/>
                  <a:pt x="301" y="897"/>
                </a:cubicBezTo>
                <a:cubicBezTo>
                  <a:pt x="304" y="898"/>
                  <a:pt x="304" y="898"/>
                  <a:pt x="304" y="898"/>
                </a:cubicBezTo>
                <a:cubicBezTo>
                  <a:pt x="312" y="894"/>
                  <a:pt x="312" y="894"/>
                  <a:pt x="312" y="894"/>
                </a:cubicBezTo>
                <a:cubicBezTo>
                  <a:pt x="311" y="894"/>
                  <a:pt x="311" y="894"/>
                  <a:pt x="311" y="894"/>
                </a:cubicBezTo>
                <a:cubicBezTo>
                  <a:pt x="309" y="892"/>
                  <a:pt x="309" y="892"/>
                  <a:pt x="309" y="892"/>
                </a:cubicBezTo>
                <a:cubicBezTo>
                  <a:pt x="309" y="893"/>
                  <a:pt x="311" y="889"/>
                  <a:pt x="308" y="893"/>
                </a:cubicBezTo>
                <a:cubicBezTo>
                  <a:pt x="307" y="893"/>
                  <a:pt x="307" y="893"/>
                  <a:pt x="307" y="893"/>
                </a:cubicBezTo>
                <a:cubicBezTo>
                  <a:pt x="306" y="891"/>
                  <a:pt x="320" y="898"/>
                  <a:pt x="303" y="889"/>
                </a:cubicBezTo>
                <a:cubicBezTo>
                  <a:pt x="303" y="887"/>
                  <a:pt x="303" y="887"/>
                  <a:pt x="303" y="887"/>
                </a:cubicBezTo>
                <a:cubicBezTo>
                  <a:pt x="303" y="887"/>
                  <a:pt x="302" y="886"/>
                  <a:pt x="304" y="886"/>
                </a:cubicBezTo>
                <a:cubicBezTo>
                  <a:pt x="300" y="885"/>
                  <a:pt x="300" y="885"/>
                  <a:pt x="300" y="885"/>
                </a:cubicBezTo>
                <a:cubicBezTo>
                  <a:pt x="300" y="884"/>
                  <a:pt x="300" y="884"/>
                  <a:pt x="300" y="884"/>
                </a:cubicBezTo>
                <a:cubicBezTo>
                  <a:pt x="298" y="883"/>
                  <a:pt x="298" y="883"/>
                  <a:pt x="298" y="883"/>
                </a:cubicBezTo>
                <a:cubicBezTo>
                  <a:pt x="297" y="883"/>
                  <a:pt x="303" y="880"/>
                  <a:pt x="296" y="884"/>
                </a:cubicBezTo>
                <a:cubicBezTo>
                  <a:pt x="297" y="885"/>
                  <a:pt x="297" y="883"/>
                  <a:pt x="298" y="885"/>
                </a:cubicBezTo>
                <a:cubicBezTo>
                  <a:pt x="295" y="886"/>
                  <a:pt x="295" y="886"/>
                  <a:pt x="295" y="886"/>
                </a:cubicBezTo>
                <a:cubicBezTo>
                  <a:pt x="298" y="887"/>
                  <a:pt x="298" y="887"/>
                  <a:pt x="298" y="887"/>
                </a:cubicBezTo>
                <a:cubicBezTo>
                  <a:pt x="294" y="892"/>
                  <a:pt x="294" y="892"/>
                  <a:pt x="294" y="892"/>
                </a:cubicBezTo>
                <a:cubicBezTo>
                  <a:pt x="291" y="892"/>
                  <a:pt x="291" y="892"/>
                  <a:pt x="291" y="892"/>
                </a:cubicBezTo>
                <a:cubicBezTo>
                  <a:pt x="291" y="892"/>
                  <a:pt x="295" y="889"/>
                  <a:pt x="291" y="894"/>
                </a:cubicBezTo>
                <a:cubicBezTo>
                  <a:pt x="289" y="893"/>
                  <a:pt x="289" y="893"/>
                  <a:pt x="289" y="893"/>
                </a:cubicBezTo>
                <a:cubicBezTo>
                  <a:pt x="294" y="887"/>
                  <a:pt x="294" y="887"/>
                  <a:pt x="294" y="887"/>
                </a:cubicBezTo>
                <a:cubicBezTo>
                  <a:pt x="292" y="887"/>
                  <a:pt x="297" y="885"/>
                  <a:pt x="291" y="886"/>
                </a:cubicBezTo>
                <a:cubicBezTo>
                  <a:pt x="291" y="888"/>
                  <a:pt x="291" y="888"/>
                  <a:pt x="291" y="888"/>
                </a:cubicBezTo>
                <a:cubicBezTo>
                  <a:pt x="289" y="885"/>
                  <a:pt x="289" y="885"/>
                  <a:pt x="289" y="885"/>
                </a:cubicBezTo>
                <a:cubicBezTo>
                  <a:pt x="286" y="885"/>
                  <a:pt x="299" y="879"/>
                  <a:pt x="285" y="888"/>
                </a:cubicBezTo>
                <a:cubicBezTo>
                  <a:pt x="285" y="889"/>
                  <a:pt x="285" y="889"/>
                  <a:pt x="285" y="889"/>
                </a:cubicBezTo>
                <a:cubicBezTo>
                  <a:pt x="287" y="889"/>
                  <a:pt x="287" y="889"/>
                  <a:pt x="287" y="889"/>
                </a:cubicBezTo>
                <a:cubicBezTo>
                  <a:pt x="279" y="895"/>
                  <a:pt x="279" y="895"/>
                  <a:pt x="279" y="895"/>
                </a:cubicBezTo>
                <a:cubicBezTo>
                  <a:pt x="284" y="889"/>
                  <a:pt x="284" y="889"/>
                  <a:pt x="284" y="889"/>
                </a:cubicBezTo>
                <a:cubicBezTo>
                  <a:pt x="281" y="889"/>
                  <a:pt x="281" y="889"/>
                  <a:pt x="281" y="889"/>
                </a:cubicBezTo>
                <a:cubicBezTo>
                  <a:pt x="286" y="890"/>
                  <a:pt x="279" y="887"/>
                  <a:pt x="285" y="885"/>
                </a:cubicBezTo>
                <a:cubicBezTo>
                  <a:pt x="283" y="884"/>
                  <a:pt x="283" y="884"/>
                  <a:pt x="283" y="884"/>
                </a:cubicBezTo>
                <a:cubicBezTo>
                  <a:pt x="287" y="883"/>
                  <a:pt x="287" y="883"/>
                  <a:pt x="287" y="883"/>
                </a:cubicBezTo>
                <a:cubicBezTo>
                  <a:pt x="288" y="883"/>
                  <a:pt x="289" y="882"/>
                  <a:pt x="288" y="884"/>
                </a:cubicBezTo>
                <a:cubicBezTo>
                  <a:pt x="289" y="883"/>
                  <a:pt x="289" y="883"/>
                  <a:pt x="289" y="883"/>
                </a:cubicBezTo>
                <a:cubicBezTo>
                  <a:pt x="293" y="878"/>
                  <a:pt x="287" y="886"/>
                  <a:pt x="296" y="878"/>
                </a:cubicBezTo>
                <a:cubicBezTo>
                  <a:pt x="299" y="876"/>
                  <a:pt x="299" y="876"/>
                  <a:pt x="299" y="876"/>
                </a:cubicBezTo>
                <a:cubicBezTo>
                  <a:pt x="293" y="875"/>
                  <a:pt x="293" y="875"/>
                  <a:pt x="293" y="875"/>
                </a:cubicBezTo>
                <a:cubicBezTo>
                  <a:pt x="291" y="877"/>
                  <a:pt x="291" y="877"/>
                  <a:pt x="291" y="877"/>
                </a:cubicBezTo>
                <a:cubicBezTo>
                  <a:pt x="289" y="877"/>
                  <a:pt x="289" y="877"/>
                  <a:pt x="289" y="877"/>
                </a:cubicBezTo>
                <a:cubicBezTo>
                  <a:pt x="287" y="875"/>
                  <a:pt x="304" y="875"/>
                  <a:pt x="285" y="873"/>
                </a:cubicBezTo>
                <a:cubicBezTo>
                  <a:pt x="289" y="871"/>
                  <a:pt x="289" y="871"/>
                  <a:pt x="289" y="871"/>
                </a:cubicBezTo>
                <a:cubicBezTo>
                  <a:pt x="287" y="873"/>
                  <a:pt x="287" y="873"/>
                  <a:pt x="287" y="873"/>
                </a:cubicBezTo>
                <a:cubicBezTo>
                  <a:pt x="292" y="874"/>
                  <a:pt x="292" y="874"/>
                  <a:pt x="292" y="874"/>
                </a:cubicBezTo>
                <a:cubicBezTo>
                  <a:pt x="297" y="872"/>
                  <a:pt x="297" y="872"/>
                  <a:pt x="297" y="872"/>
                </a:cubicBezTo>
                <a:cubicBezTo>
                  <a:pt x="298" y="871"/>
                  <a:pt x="301" y="870"/>
                  <a:pt x="299" y="868"/>
                </a:cubicBezTo>
                <a:cubicBezTo>
                  <a:pt x="295" y="869"/>
                  <a:pt x="295" y="869"/>
                  <a:pt x="295" y="869"/>
                </a:cubicBezTo>
                <a:cubicBezTo>
                  <a:pt x="296" y="866"/>
                  <a:pt x="300" y="866"/>
                  <a:pt x="302" y="864"/>
                </a:cubicBezTo>
                <a:cubicBezTo>
                  <a:pt x="302" y="865"/>
                  <a:pt x="302" y="865"/>
                  <a:pt x="302" y="865"/>
                </a:cubicBezTo>
                <a:cubicBezTo>
                  <a:pt x="299" y="866"/>
                  <a:pt x="299" y="866"/>
                  <a:pt x="299" y="866"/>
                </a:cubicBezTo>
                <a:cubicBezTo>
                  <a:pt x="301" y="869"/>
                  <a:pt x="301" y="869"/>
                  <a:pt x="301" y="869"/>
                </a:cubicBezTo>
                <a:cubicBezTo>
                  <a:pt x="304" y="869"/>
                  <a:pt x="304" y="869"/>
                  <a:pt x="304" y="869"/>
                </a:cubicBezTo>
                <a:cubicBezTo>
                  <a:pt x="303" y="869"/>
                  <a:pt x="307" y="869"/>
                  <a:pt x="304" y="866"/>
                </a:cubicBezTo>
                <a:cubicBezTo>
                  <a:pt x="305" y="867"/>
                  <a:pt x="305" y="867"/>
                  <a:pt x="305" y="867"/>
                </a:cubicBezTo>
                <a:cubicBezTo>
                  <a:pt x="307" y="866"/>
                  <a:pt x="307" y="865"/>
                  <a:pt x="310" y="865"/>
                </a:cubicBezTo>
                <a:cubicBezTo>
                  <a:pt x="310" y="865"/>
                  <a:pt x="310" y="865"/>
                  <a:pt x="310" y="865"/>
                </a:cubicBezTo>
                <a:cubicBezTo>
                  <a:pt x="311" y="865"/>
                  <a:pt x="311" y="865"/>
                  <a:pt x="311" y="865"/>
                </a:cubicBezTo>
                <a:cubicBezTo>
                  <a:pt x="308" y="863"/>
                  <a:pt x="308" y="863"/>
                  <a:pt x="308" y="863"/>
                </a:cubicBezTo>
                <a:cubicBezTo>
                  <a:pt x="309" y="860"/>
                  <a:pt x="309" y="860"/>
                  <a:pt x="309" y="860"/>
                </a:cubicBezTo>
                <a:cubicBezTo>
                  <a:pt x="312" y="863"/>
                  <a:pt x="316" y="853"/>
                  <a:pt x="315" y="863"/>
                </a:cubicBezTo>
                <a:cubicBezTo>
                  <a:pt x="318" y="862"/>
                  <a:pt x="318" y="862"/>
                  <a:pt x="318" y="862"/>
                </a:cubicBezTo>
                <a:cubicBezTo>
                  <a:pt x="318" y="861"/>
                  <a:pt x="320" y="862"/>
                  <a:pt x="319" y="860"/>
                </a:cubicBezTo>
                <a:cubicBezTo>
                  <a:pt x="317" y="860"/>
                  <a:pt x="317" y="860"/>
                  <a:pt x="317" y="860"/>
                </a:cubicBezTo>
                <a:cubicBezTo>
                  <a:pt x="316" y="859"/>
                  <a:pt x="325" y="864"/>
                  <a:pt x="314" y="859"/>
                </a:cubicBezTo>
                <a:cubicBezTo>
                  <a:pt x="316" y="856"/>
                  <a:pt x="297" y="870"/>
                  <a:pt x="321" y="854"/>
                </a:cubicBezTo>
                <a:cubicBezTo>
                  <a:pt x="320" y="854"/>
                  <a:pt x="322" y="854"/>
                  <a:pt x="320" y="855"/>
                </a:cubicBezTo>
                <a:cubicBezTo>
                  <a:pt x="322" y="852"/>
                  <a:pt x="325" y="855"/>
                  <a:pt x="326" y="852"/>
                </a:cubicBezTo>
                <a:cubicBezTo>
                  <a:pt x="327" y="853"/>
                  <a:pt x="330" y="854"/>
                  <a:pt x="331" y="852"/>
                </a:cubicBezTo>
                <a:cubicBezTo>
                  <a:pt x="332" y="851"/>
                  <a:pt x="332" y="851"/>
                  <a:pt x="332" y="851"/>
                </a:cubicBezTo>
                <a:cubicBezTo>
                  <a:pt x="325" y="850"/>
                  <a:pt x="325" y="850"/>
                  <a:pt x="325" y="850"/>
                </a:cubicBezTo>
                <a:cubicBezTo>
                  <a:pt x="319" y="847"/>
                  <a:pt x="319" y="847"/>
                  <a:pt x="319" y="847"/>
                </a:cubicBezTo>
                <a:cubicBezTo>
                  <a:pt x="313" y="847"/>
                  <a:pt x="313" y="847"/>
                  <a:pt x="313" y="847"/>
                </a:cubicBezTo>
                <a:cubicBezTo>
                  <a:pt x="308" y="852"/>
                  <a:pt x="308" y="852"/>
                  <a:pt x="308" y="852"/>
                </a:cubicBezTo>
                <a:cubicBezTo>
                  <a:pt x="310" y="848"/>
                  <a:pt x="310" y="848"/>
                  <a:pt x="310" y="848"/>
                </a:cubicBezTo>
                <a:cubicBezTo>
                  <a:pt x="307" y="848"/>
                  <a:pt x="307" y="848"/>
                  <a:pt x="307" y="848"/>
                </a:cubicBezTo>
                <a:cubicBezTo>
                  <a:pt x="303" y="851"/>
                  <a:pt x="303" y="851"/>
                  <a:pt x="303" y="851"/>
                </a:cubicBezTo>
                <a:cubicBezTo>
                  <a:pt x="305" y="852"/>
                  <a:pt x="305" y="852"/>
                  <a:pt x="305" y="852"/>
                </a:cubicBezTo>
                <a:cubicBezTo>
                  <a:pt x="305" y="854"/>
                  <a:pt x="305" y="854"/>
                  <a:pt x="305" y="854"/>
                </a:cubicBezTo>
                <a:cubicBezTo>
                  <a:pt x="305" y="854"/>
                  <a:pt x="304" y="855"/>
                  <a:pt x="303" y="854"/>
                </a:cubicBezTo>
                <a:cubicBezTo>
                  <a:pt x="303" y="851"/>
                  <a:pt x="303" y="851"/>
                  <a:pt x="303" y="851"/>
                </a:cubicBezTo>
                <a:cubicBezTo>
                  <a:pt x="297" y="853"/>
                  <a:pt x="297" y="853"/>
                  <a:pt x="297" y="853"/>
                </a:cubicBezTo>
                <a:cubicBezTo>
                  <a:pt x="296" y="854"/>
                  <a:pt x="296" y="854"/>
                  <a:pt x="296" y="854"/>
                </a:cubicBezTo>
                <a:cubicBezTo>
                  <a:pt x="299" y="856"/>
                  <a:pt x="299" y="856"/>
                  <a:pt x="299" y="856"/>
                </a:cubicBezTo>
                <a:cubicBezTo>
                  <a:pt x="297" y="856"/>
                  <a:pt x="297" y="856"/>
                  <a:pt x="297" y="856"/>
                </a:cubicBezTo>
                <a:cubicBezTo>
                  <a:pt x="296" y="854"/>
                  <a:pt x="296" y="854"/>
                  <a:pt x="296" y="854"/>
                </a:cubicBezTo>
                <a:cubicBezTo>
                  <a:pt x="295" y="856"/>
                  <a:pt x="295" y="856"/>
                  <a:pt x="295" y="856"/>
                </a:cubicBezTo>
                <a:cubicBezTo>
                  <a:pt x="294" y="855"/>
                  <a:pt x="294" y="855"/>
                  <a:pt x="294" y="855"/>
                </a:cubicBezTo>
                <a:cubicBezTo>
                  <a:pt x="298" y="856"/>
                  <a:pt x="299" y="854"/>
                  <a:pt x="292" y="860"/>
                </a:cubicBezTo>
                <a:cubicBezTo>
                  <a:pt x="293" y="860"/>
                  <a:pt x="293" y="860"/>
                  <a:pt x="293" y="860"/>
                </a:cubicBezTo>
                <a:cubicBezTo>
                  <a:pt x="292" y="858"/>
                  <a:pt x="292" y="858"/>
                  <a:pt x="292" y="858"/>
                </a:cubicBezTo>
                <a:cubicBezTo>
                  <a:pt x="290" y="861"/>
                  <a:pt x="295" y="853"/>
                  <a:pt x="287" y="859"/>
                </a:cubicBezTo>
                <a:cubicBezTo>
                  <a:pt x="290" y="861"/>
                  <a:pt x="290" y="861"/>
                  <a:pt x="290" y="861"/>
                </a:cubicBezTo>
                <a:cubicBezTo>
                  <a:pt x="291" y="862"/>
                  <a:pt x="291" y="862"/>
                  <a:pt x="291" y="862"/>
                </a:cubicBezTo>
                <a:cubicBezTo>
                  <a:pt x="291" y="863"/>
                  <a:pt x="291" y="863"/>
                  <a:pt x="291" y="863"/>
                </a:cubicBezTo>
                <a:cubicBezTo>
                  <a:pt x="285" y="864"/>
                  <a:pt x="285" y="864"/>
                  <a:pt x="285" y="864"/>
                </a:cubicBezTo>
                <a:cubicBezTo>
                  <a:pt x="285" y="865"/>
                  <a:pt x="290" y="866"/>
                  <a:pt x="287" y="866"/>
                </a:cubicBezTo>
                <a:cubicBezTo>
                  <a:pt x="287" y="867"/>
                  <a:pt x="287" y="867"/>
                  <a:pt x="287" y="867"/>
                </a:cubicBezTo>
                <a:cubicBezTo>
                  <a:pt x="283" y="866"/>
                  <a:pt x="283" y="866"/>
                  <a:pt x="283" y="866"/>
                </a:cubicBezTo>
                <a:cubicBezTo>
                  <a:pt x="282" y="866"/>
                  <a:pt x="282" y="866"/>
                  <a:pt x="282" y="866"/>
                </a:cubicBezTo>
                <a:cubicBezTo>
                  <a:pt x="281" y="870"/>
                  <a:pt x="281" y="870"/>
                  <a:pt x="281" y="870"/>
                </a:cubicBezTo>
                <a:cubicBezTo>
                  <a:pt x="277" y="872"/>
                  <a:pt x="277" y="872"/>
                  <a:pt x="277" y="872"/>
                </a:cubicBezTo>
                <a:cubicBezTo>
                  <a:pt x="275" y="872"/>
                  <a:pt x="275" y="872"/>
                  <a:pt x="275" y="872"/>
                </a:cubicBezTo>
                <a:cubicBezTo>
                  <a:pt x="275" y="872"/>
                  <a:pt x="275" y="872"/>
                  <a:pt x="275" y="872"/>
                </a:cubicBezTo>
                <a:cubicBezTo>
                  <a:pt x="276" y="870"/>
                  <a:pt x="276" y="870"/>
                  <a:pt x="276" y="870"/>
                </a:cubicBezTo>
                <a:cubicBezTo>
                  <a:pt x="277" y="870"/>
                  <a:pt x="270" y="875"/>
                  <a:pt x="276" y="867"/>
                </a:cubicBezTo>
                <a:cubicBezTo>
                  <a:pt x="272" y="868"/>
                  <a:pt x="272" y="868"/>
                  <a:pt x="272" y="868"/>
                </a:cubicBezTo>
                <a:cubicBezTo>
                  <a:pt x="272" y="868"/>
                  <a:pt x="271" y="871"/>
                  <a:pt x="272" y="867"/>
                </a:cubicBezTo>
                <a:cubicBezTo>
                  <a:pt x="275" y="866"/>
                  <a:pt x="275" y="866"/>
                  <a:pt x="275" y="866"/>
                </a:cubicBezTo>
                <a:cubicBezTo>
                  <a:pt x="277" y="861"/>
                  <a:pt x="277" y="861"/>
                  <a:pt x="277" y="861"/>
                </a:cubicBezTo>
                <a:cubicBezTo>
                  <a:pt x="275" y="860"/>
                  <a:pt x="275" y="860"/>
                  <a:pt x="275" y="860"/>
                </a:cubicBezTo>
                <a:cubicBezTo>
                  <a:pt x="277" y="858"/>
                  <a:pt x="277" y="858"/>
                  <a:pt x="277" y="858"/>
                </a:cubicBezTo>
                <a:cubicBezTo>
                  <a:pt x="277" y="858"/>
                  <a:pt x="277" y="858"/>
                  <a:pt x="277" y="858"/>
                </a:cubicBezTo>
                <a:cubicBezTo>
                  <a:pt x="285" y="854"/>
                  <a:pt x="285" y="854"/>
                  <a:pt x="285" y="854"/>
                </a:cubicBezTo>
                <a:cubicBezTo>
                  <a:pt x="286" y="854"/>
                  <a:pt x="286" y="854"/>
                  <a:pt x="286" y="854"/>
                </a:cubicBezTo>
                <a:cubicBezTo>
                  <a:pt x="293" y="853"/>
                  <a:pt x="293" y="853"/>
                  <a:pt x="293" y="853"/>
                </a:cubicBezTo>
                <a:cubicBezTo>
                  <a:pt x="293" y="854"/>
                  <a:pt x="293" y="854"/>
                  <a:pt x="292" y="854"/>
                </a:cubicBezTo>
                <a:cubicBezTo>
                  <a:pt x="293" y="855"/>
                  <a:pt x="293" y="855"/>
                  <a:pt x="293" y="855"/>
                </a:cubicBezTo>
                <a:cubicBezTo>
                  <a:pt x="295" y="853"/>
                  <a:pt x="295" y="853"/>
                  <a:pt x="295" y="853"/>
                </a:cubicBezTo>
                <a:cubicBezTo>
                  <a:pt x="293" y="851"/>
                  <a:pt x="293" y="851"/>
                  <a:pt x="293" y="851"/>
                </a:cubicBezTo>
                <a:cubicBezTo>
                  <a:pt x="295" y="848"/>
                  <a:pt x="293" y="857"/>
                  <a:pt x="295" y="848"/>
                </a:cubicBezTo>
                <a:cubicBezTo>
                  <a:pt x="292" y="847"/>
                  <a:pt x="292" y="847"/>
                  <a:pt x="292" y="847"/>
                </a:cubicBezTo>
                <a:cubicBezTo>
                  <a:pt x="295" y="847"/>
                  <a:pt x="288" y="849"/>
                  <a:pt x="295" y="845"/>
                </a:cubicBezTo>
                <a:cubicBezTo>
                  <a:pt x="296" y="847"/>
                  <a:pt x="296" y="847"/>
                  <a:pt x="296" y="847"/>
                </a:cubicBezTo>
                <a:cubicBezTo>
                  <a:pt x="298" y="841"/>
                  <a:pt x="298" y="841"/>
                  <a:pt x="298" y="841"/>
                </a:cubicBezTo>
                <a:cubicBezTo>
                  <a:pt x="297" y="840"/>
                  <a:pt x="297" y="840"/>
                  <a:pt x="297" y="840"/>
                </a:cubicBezTo>
                <a:cubicBezTo>
                  <a:pt x="297" y="837"/>
                  <a:pt x="297" y="837"/>
                  <a:pt x="297" y="837"/>
                </a:cubicBezTo>
                <a:cubicBezTo>
                  <a:pt x="300" y="840"/>
                  <a:pt x="300" y="840"/>
                  <a:pt x="300" y="840"/>
                </a:cubicBezTo>
                <a:cubicBezTo>
                  <a:pt x="301" y="840"/>
                  <a:pt x="301" y="840"/>
                  <a:pt x="301" y="840"/>
                </a:cubicBezTo>
                <a:cubicBezTo>
                  <a:pt x="302" y="837"/>
                  <a:pt x="302" y="837"/>
                  <a:pt x="302" y="837"/>
                </a:cubicBezTo>
                <a:cubicBezTo>
                  <a:pt x="302" y="838"/>
                  <a:pt x="302" y="838"/>
                  <a:pt x="302" y="838"/>
                </a:cubicBezTo>
                <a:cubicBezTo>
                  <a:pt x="304" y="838"/>
                  <a:pt x="300" y="844"/>
                  <a:pt x="305" y="837"/>
                </a:cubicBezTo>
                <a:cubicBezTo>
                  <a:pt x="301" y="835"/>
                  <a:pt x="301" y="835"/>
                  <a:pt x="301" y="835"/>
                </a:cubicBezTo>
                <a:cubicBezTo>
                  <a:pt x="302" y="836"/>
                  <a:pt x="292" y="839"/>
                  <a:pt x="305" y="837"/>
                </a:cubicBezTo>
                <a:cubicBezTo>
                  <a:pt x="306" y="837"/>
                  <a:pt x="306" y="837"/>
                  <a:pt x="306" y="837"/>
                </a:cubicBezTo>
                <a:cubicBezTo>
                  <a:pt x="308" y="835"/>
                  <a:pt x="308" y="835"/>
                  <a:pt x="308" y="835"/>
                </a:cubicBezTo>
                <a:cubicBezTo>
                  <a:pt x="311" y="835"/>
                  <a:pt x="311" y="835"/>
                  <a:pt x="311" y="835"/>
                </a:cubicBezTo>
                <a:cubicBezTo>
                  <a:pt x="309" y="833"/>
                  <a:pt x="309" y="833"/>
                  <a:pt x="309" y="833"/>
                </a:cubicBezTo>
                <a:cubicBezTo>
                  <a:pt x="308" y="833"/>
                  <a:pt x="308" y="832"/>
                  <a:pt x="307" y="833"/>
                </a:cubicBezTo>
                <a:cubicBezTo>
                  <a:pt x="309" y="832"/>
                  <a:pt x="309" y="832"/>
                  <a:pt x="309" y="832"/>
                </a:cubicBezTo>
                <a:cubicBezTo>
                  <a:pt x="310" y="832"/>
                  <a:pt x="306" y="835"/>
                  <a:pt x="312" y="832"/>
                </a:cubicBezTo>
                <a:cubicBezTo>
                  <a:pt x="313" y="831"/>
                  <a:pt x="313" y="831"/>
                  <a:pt x="313" y="831"/>
                </a:cubicBezTo>
                <a:cubicBezTo>
                  <a:pt x="311" y="830"/>
                  <a:pt x="311" y="830"/>
                  <a:pt x="311" y="830"/>
                </a:cubicBezTo>
                <a:cubicBezTo>
                  <a:pt x="315" y="825"/>
                  <a:pt x="315" y="825"/>
                  <a:pt x="315" y="825"/>
                </a:cubicBezTo>
                <a:cubicBezTo>
                  <a:pt x="312" y="822"/>
                  <a:pt x="312" y="822"/>
                  <a:pt x="312" y="822"/>
                </a:cubicBezTo>
                <a:cubicBezTo>
                  <a:pt x="315" y="821"/>
                  <a:pt x="315" y="821"/>
                  <a:pt x="315" y="821"/>
                </a:cubicBezTo>
                <a:cubicBezTo>
                  <a:pt x="316" y="821"/>
                  <a:pt x="310" y="819"/>
                  <a:pt x="318" y="822"/>
                </a:cubicBezTo>
                <a:cubicBezTo>
                  <a:pt x="315" y="825"/>
                  <a:pt x="315" y="825"/>
                  <a:pt x="315" y="825"/>
                </a:cubicBezTo>
                <a:cubicBezTo>
                  <a:pt x="314" y="824"/>
                  <a:pt x="312" y="824"/>
                  <a:pt x="314" y="828"/>
                </a:cubicBezTo>
                <a:cubicBezTo>
                  <a:pt x="314" y="828"/>
                  <a:pt x="314" y="828"/>
                  <a:pt x="314" y="828"/>
                </a:cubicBezTo>
                <a:cubicBezTo>
                  <a:pt x="314" y="828"/>
                  <a:pt x="311" y="827"/>
                  <a:pt x="313" y="829"/>
                </a:cubicBezTo>
                <a:cubicBezTo>
                  <a:pt x="317" y="832"/>
                  <a:pt x="298" y="835"/>
                  <a:pt x="322" y="827"/>
                </a:cubicBezTo>
                <a:cubicBezTo>
                  <a:pt x="324" y="827"/>
                  <a:pt x="324" y="827"/>
                  <a:pt x="324" y="827"/>
                </a:cubicBezTo>
                <a:cubicBezTo>
                  <a:pt x="323" y="828"/>
                  <a:pt x="323" y="828"/>
                  <a:pt x="323" y="828"/>
                </a:cubicBezTo>
                <a:cubicBezTo>
                  <a:pt x="325" y="829"/>
                  <a:pt x="325" y="829"/>
                  <a:pt x="325" y="829"/>
                </a:cubicBezTo>
                <a:cubicBezTo>
                  <a:pt x="324" y="830"/>
                  <a:pt x="324" y="830"/>
                  <a:pt x="324" y="830"/>
                </a:cubicBezTo>
                <a:cubicBezTo>
                  <a:pt x="328" y="833"/>
                  <a:pt x="328" y="833"/>
                  <a:pt x="328" y="833"/>
                </a:cubicBezTo>
                <a:cubicBezTo>
                  <a:pt x="327" y="833"/>
                  <a:pt x="330" y="836"/>
                  <a:pt x="325" y="834"/>
                </a:cubicBezTo>
                <a:cubicBezTo>
                  <a:pt x="329" y="837"/>
                  <a:pt x="317" y="835"/>
                  <a:pt x="329" y="835"/>
                </a:cubicBezTo>
                <a:cubicBezTo>
                  <a:pt x="329" y="832"/>
                  <a:pt x="329" y="832"/>
                  <a:pt x="329" y="832"/>
                </a:cubicBezTo>
                <a:cubicBezTo>
                  <a:pt x="332" y="834"/>
                  <a:pt x="332" y="829"/>
                  <a:pt x="332" y="830"/>
                </a:cubicBezTo>
                <a:cubicBezTo>
                  <a:pt x="341" y="829"/>
                  <a:pt x="341" y="829"/>
                  <a:pt x="341" y="829"/>
                </a:cubicBezTo>
                <a:cubicBezTo>
                  <a:pt x="340" y="829"/>
                  <a:pt x="341" y="828"/>
                  <a:pt x="341" y="827"/>
                </a:cubicBezTo>
                <a:cubicBezTo>
                  <a:pt x="336" y="827"/>
                  <a:pt x="336" y="827"/>
                  <a:pt x="336" y="827"/>
                </a:cubicBezTo>
                <a:cubicBezTo>
                  <a:pt x="328" y="825"/>
                  <a:pt x="328" y="825"/>
                  <a:pt x="328" y="825"/>
                </a:cubicBezTo>
                <a:cubicBezTo>
                  <a:pt x="327" y="826"/>
                  <a:pt x="331" y="826"/>
                  <a:pt x="328" y="822"/>
                </a:cubicBezTo>
                <a:cubicBezTo>
                  <a:pt x="322" y="824"/>
                  <a:pt x="322" y="824"/>
                  <a:pt x="322" y="824"/>
                </a:cubicBezTo>
                <a:cubicBezTo>
                  <a:pt x="319" y="822"/>
                  <a:pt x="319" y="822"/>
                  <a:pt x="319" y="822"/>
                </a:cubicBezTo>
                <a:cubicBezTo>
                  <a:pt x="322" y="822"/>
                  <a:pt x="322" y="822"/>
                  <a:pt x="322" y="822"/>
                </a:cubicBezTo>
                <a:cubicBezTo>
                  <a:pt x="323" y="822"/>
                  <a:pt x="323" y="822"/>
                  <a:pt x="323" y="822"/>
                </a:cubicBezTo>
                <a:cubicBezTo>
                  <a:pt x="322" y="820"/>
                  <a:pt x="322" y="820"/>
                  <a:pt x="322" y="820"/>
                </a:cubicBezTo>
                <a:cubicBezTo>
                  <a:pt x="327" y="822"/>
                  <a:pt x="327" y="822"/>
                  <a:pt x="327" y="822"/>
                </a:cubicBezTo>
                <a:cubicBezTo>
                  <a:pt x="326" y="819"/>
                  <a:pt x="326" y="819"/>
                  <a:pt x="326" y="819"/>
                </a:cubicBezTo>
                <a:cubicBezTo>
                  <a:pt x="319" y="818"/>
                  <a:pt x="319" y="818"/>
                  <a:pt x="319" y="818"/>
                </a:cubicBezTo>
                <a:cubicBezTo>
                  <a:pt x="318" y="817"/>
                  <a:pt x="318" y="817"/>
                  <a:pt x="318" y="817"/>
                </a:cubicBezTo>
                <a:cubicBezTo>
                  <a:pt x="314" y="816"/>
                  <a:pt x="314" y="816"/>
                  <a:pt x="314" y="816"/>
                </a:cubicBezTo>
                <a:cubicBezTo>
                  <a:pt x="311" y="818"/>
                  <a:pt x="311" y="818"/>
                  <a:pt x="311" y="818"/>
                </a:cubicBezTo>
                <a:cubicBezTo>
                  <a:pt x="309" y="816"/>
                  <a:pt x="309" y="816"/>
                  <a:pt x="309" y="816"/>
                </a:cubicBezTo>
                <a:cubicBezTo>
                  <a:pt x="304" y="817"/>
                  <a:pt x="304" y="817"/>
                  <a:pt x="304" y="817"/>
                </a:cubicBezTo>
                <a:cubicBezTo>
                  <a:pt x="307" y="819"/>
                  <a:pt x="307" y="819"/>
                  <a:pt x="307" y="819"/>
                </a:cubicBezTo>
                <a:cubicBezTo>
                  <a:pt x="310" y="817"/>
                  <a:pt x="310" y="817"/>
                  <a:pt x="310" y="817"/>
                </a:cubicBezTo>
                <a:cubicBezTo>
                  <a:pt x="310" y="817"/>
                  <a:pt x="314" y="814"/>
                  <a:pt x="310" y="820"/>
                </a:cubicBezTo>
                <a:cubicBezTo>
                  <a:pt x="307" y="820"/>
                  <a:pt x="307" y="820"/>
                  <a:pt x="307" y="820"/>
                </a:cubicBezTo>
                <a:cubicBezTo>
                  <a:pt x="306" y="819"/>
                  <a:pt x="307" y="819"/>
                  <a:pt x="307" y="819"/>
                </a:cubicBezTo>
                <a:cubicBezTo>
                  <a:pt x="304" y="819"/>
                  <a:pt x="304" y="819"/>
                  <a:pt x="304" y="819"/>
                </a:cubicBezTo>
                <a:cubicBezTo>
                  <a:pt x="302" y="817"/>
                  <a:pt x="302" y="817"/>
                  <a:pt x="302" y="817"/>
                </a:cubicBezTo>
                <a:cubicBezTo>
                  <a:pt x="296" y="818"/>
                  <a:pt x="296" y="818"/>
                  <a:pt x="296" y="818"/>
                </a:cubicBezTo>
                <a:cubicBezTo>
                  <a:pt x="293" y="822"/>
                  <a:pt x="293" y="822"/>
                  <a:pt x="293" y="822"/>
                </a:cubicBezTo>
                <a:cubicBezTo>
                  <a:pt x="291" y="820"/>
                  <a:pt x="291" y="820"/>
                  <a:pt x="291" y="820"/>
                </a:cubicBezTo>
                <a:cubicBezTo>
                  <a:pt x="293" y="819"/>
                  <a:pt x="293" y="819"/>
                  <a:pt x="293" y="819"/>
                </a:cubicBezTo>
                <a:cubicBezTo>
                  <a:pt x="285" y="818"/>
                  <a:pt x="285" y="818"/>
                  <a:pt x="285" y="818"/>
                </a:cubicBezTo>
                <a:cubicBezTo>
                  <a:pt x="284" y="818"/>
                  <a:pt x="293" y="815"/>
                  <a:pt x="282" y="820"/>
                </a:cubicBezTo>
                <a:cubicBezTo>
                  <a:pt x="286" y="820"/>
                  <a:pt x="281" y="818"/>
                  <a:pt x="285" y="816"/>
                </a:cubicBezTo>
                <a:cubicBezTo>
                  <a:pt x="286" y="818"/>
                  <a:pt x="286" y="818"/>
                  <a:pt x="286" y="818"/>
                </a:cubicBezTo>
                <a:cubicBezTo>
                  <a:pt x="289" y="819"/>
                  <a:pt x="291" y="812"/>
                  <a:pt x="292" y="818"/>
                </a:cubicBezTo>
                <a:cubicBezTo>
                  <a:pt x="293" y="817"/>
                  <a:pt x="298" y="821"/>
                  <a:pt x="292" y="815"/>
                </a:cubicBezTo>
                <a:cubicBezTo>
                  <a:pt x="291" y="812"/>
                  <a:pt x="291" y="816"/>
                  <a:pt x="296" y="813"/>
                </a:cubicBezTo>
                <a:cubicBezTo>
                  <a:pt x="295" y="812"/>
                  <a:pt x="299" y="810"/>
                  <a:pt x="293" y="811"/>
                </a:cubicBezTo>
                <a:cubicBezTo>
                  <a:pt x="292" y="812"/>
                  <a:pt x="292" y="812"/>
                  <a:pt x="292" y="812"/>
                </a:cubicBezTo>
                <a:cubicBezTo>
                  <a:pt x="291" y="811"/>
                  <a:pt x="291" y="811"/>
                  <a:pt x="291" y="811"/>
                </a:cubicBezTo>
                <a:cubicBezTo>
                  <a:pt x="288" y="814"/>
                  <a:pt x="288" y="814"/>
                  <a:pt x="288" y="814"/>
                </a:cubicBezTo>
                <a:cubicBezTo>
                  <a:pt x="289" y="812"/>
                  <a:pt x="289" y="812"/>
                  <a:pt x="289" y="812"/>
                </a:cubicBezTo>
                <a:cubicBezTo>
                  <a:pt x="288" y="812"/>
                  <a:pt x="297" y="808"/>
                  <a:pt x="286" y="811"/>
                </a:cubicBezTo>
                <a:cubicBezTo>
                  <a:pt x="292" y="810"/>
                  <a:pt x="292" y="810"/>
                  <a:pt x="292" y="810"/>
                </a:cubicBezTo>
                <a:cubicBezTo>
                  <a:pt x="290" y="808"/>
                  <a:pt x="290" y="808"/>
                  <a:pt x="290" y="808"/>
                </a:cubicBezTo>
                <a:cubicBezTo>
                  <a:pt x="286" y="809"/>
                  <a:pt x="286" y="809"/>
                  <a:pt x="286" y="809"/>
                </a:cubicBezTo>
                <a:cubicBezTo>
                  <a:pt x="286" y="809"/>
                  <a:pt x="286" y="809"/>
                  <a:pt x="286" y="809"/>
                </a:cubicBezTo>
                <a:cubicBezTo>
                  <a:pt x="282" y="804"/>
                  <a:pt x="294" y="809"/>
                  <a:pt x="286" y="802"/>
                </a:cubicBezTo>
                <a:cubicBezTo>
                  <a:pt x="289" y="802"/>
                  <a:pt x="289" y="802"/>
                  <a:pt x="289" y="802"/>
                </a:cubicBezTo>
                <a:cubicBezTo>
                  <a:pt x="290" y="800"/>
                  <a:pt x="290" y="800"/>
                  <a:pt x="290" y="800"/>
                </a:cubicBezTo>
                <a:cubicBezTo>
                  <a:pt x="294" y="800"/>
                  <a:pt x="294" y="800"/>
                  <a:pt x="294" y="800"/>
                </a:cubicBezTo>
                <a:cubicBezTo>
                  <a:pt x="294" y="799"/>
                  <a:pt x="294" y="799"/>
                  <a:pt x="294" y="799"/>
                </a:cubicBezTo>
                <a:cubicBezTo>
                  <a:pt x="299" y="798"/>
                  <a:pt x="299" y="798"/>
                  <a:pt x="299" y="798"/>
                </a:cubicBezTo>
                <a:cubicBezTo>
                  <a:pt x="297" y="797"/>
                  <a:pt x="297" y="797"/>
                  <a:pt x="297" y="797"/>
                </a:cubicBezTo>
                <a:cubicBezTo>
                  <a:pt x="299" y="797"/>
                  <a:pt x="299" y="796"/>
                  <a:pt x="300" y="795"/>
                </a:cubicBezTo>
                <a:cubicBezTo>
                  <a:pt x="295" y="793"/>
                  <a:pt x="295" y="793"/>
                  <a:pt x="295" y="793"/>
                </a:cubicBezTo>
                <a:cubicBezTo>
                  <a:pt x="291" y="794"/>
                  <a:pt x="310" y="803"/>
                  <a:pt x="287" y="793"/>
                </a:cubicBezTo>
                <a:cubicBezTo>
                  <a:pt x="284" y="790"/>
                  <a:pt x="284" y="790"/>
                  <a:pt x="284" y="790"/>
                </a:cubicBezTo>
                <a:cubicBezTo>
                  <a:pt x="283" y="791"/>
                  <a:pt x="283" y="791"/>
                  <a:pt x="283" y="791"/>
                </a:cubicBezTo>
                <a:cubicBezTo>
                  <a:pt x="287" y="787"/>
                  <a:pt x="287" y="787"/>
                  <a:pt x="287" y="787"/>
                </a:cubicBezTo>
                <a:cubicBezTo>
                  <a:pt x="291" y="788"/>
                  <a:pt x="291" y="788"/>
                  <a:pt x="291" y="788"/>
                </a:cubicBezTo>
                <a:cubicBezTo>
                  <a:pt x="292" y="787"/>
                  <a:pt x="292" y="787"/>
                  <a:pt x="292" y="787"/>
                </a:cubicBezTo>
                <a:cubicBezTo>
                  <a:pt x="291" y="786"/>
                  <a:pt x="291" y="786"/>
                  <a:pt x="291" y="786"/>
                </a:cubicBezTo>
                <a:cubicBezTo>
                  <a:pt x="295" y="784"/>
                  <a:pt x="295" y="784"/>
                  <a:pt x="295" y="784"/>
                </a:cubicBezTo>
                <a:cubicBezTo>
                  <a:pt x="292" y="783"/>
                  <a:pt x="292" y="783"/>
                  <a:pt x="292" y="783"/>
                </a:cubicBezTo>
                <a:cubicBezTo>
                  <a:pt x="294" y="781"/>
                  <a:pt x="294" y="781"/>
                  <a:pt x="294" y="781"/>
                </a:cubicBezTo>
                <a:cubicBezTo>
                  <a:pt x="294" y="778"/>
                  <a:pt x="294" y="778"/>
                  <a:pt x="294" y="778"/>
                </a:cubicBezTo>
                <a:cubicBezTo>
                  <a:pt x="290" y="776"/>
                  <a:pt x="290" y="776"/>
                  <a:pt x="290" y="776"/>
                </a:cubicBezTo>
                <a:cubicBezTo>
                  <a:pt x="292" y="774"/>
                  <a:pt x="292" y="774"/>
                  <a:pt x="292" y="774"/>
                </a:cubicBezTo>
                <a:cubicBezTo>
                  <a:pt x="286" y="770"/>
                  <a:pt x="286" y="770"/>
                  <a:pt x="286" y="770"/>
                </a:cubicBezTo>
                <a:cubicBezTo>
                  <a:pt x="286" y="765"/>
                  <a:pt x="286" y="765"/>
                  <a:pt x="286" y="765"/>
                </a:cubicBezTo>
                <a:cubicBezTo>
                  <a:pt x="289" y="764"/>
                  <a:pt x="289" y="764"/>
                  <a:pt x="289" y="764"/>
                </a:cubicBezTo>
                <a:cubicBezTo>
                  <a:pt x="289" y="760"/>
                  <a:pt x="289" y="760"/>
                  <a:pt x="289" y="760"/>
                </a:cubicBezTo>
                <a:cubicBezTo>
                  <a:pt x="289" y="760"/>
                  <a:pt x="286" y="761"/>
                  <a:pt x="290" y="760"/>
                </a:cubicBezTo>
                <a:cubicBezTo>
                  <a:pt x="286" y="758"/>
                  <a:pt x="286" y="758"/>
                  <a:pt x="286" y="758"/>
                </a:cubicBezTo>
                <a:cubicBezTo>
                  <a:pt x="288" y="757"/>
                  <a:pt x="288" y="757"/>
                  <a:pt x="288" y="757"/>
                </a:cubicBezTo>
                <a:cubicBezTo>
                  <a:pt x="295" y="758"/>
                  <a:pt x="295" y="758"/>
                  <a:pt x="295" y="758"/>
                </a:cubicBezTo>
                <a:cubicBezTo>
                  <a:pt x="296" y="758"/>
                  <a:pt x="296" y="758"/>
                  <a:pt x="296" y="758"/>
                </a:cubicBezTo>
                <a:cubicBezTo>
                  <a:pt x="296" y="756"/>
                  <a:pt x="296" y="756"/>
                  <a:pt x="296" y="756"/>
                </a:cubicBezTo>
                <a:cubicBezTo>
                  <a:pt x="297" y="755"/>
                  <a:pt x="297" y="755"/>
                  <a:pt x="297" y="755"/>
                </a:cubicBezTo>
                <a:cubicBezTo>
                  <a:pt x="293" y="752"/>
                  <a:pt x="293" y="752"/>
                  <a:pt x="293" y="752"/>
                </a:cubicBezTo>
                <a:cubicBezTo>
                  <a:pt x="292" y="752"/>
                  <a:pt x="292" y="752"/>
                  <a:pt x="292" y="752"/>
                </a:cubicBezTo>
                <a:cubicBezTo>
                  <a:pt x="298" y="750"/>
                  <a:pt x="298" y="750"/>
                  <a:pt x="298" y="750"/>
                </a:cubicBezTo>
                <a:cubicBezTo>
                  <a:pt x="299" y="750"/>
                  <a:pt x="299" y="750"/>
                  <a:pt x="299" y="750"/>
                </a:cubicBezTo>
                <a:cubicBezTo>
                  <a:pt x="300" y="750"/>
                  <a:pt x="296" y="753"/>
                  <a:pt x="297" y="751"/>
                </a:cubicBezTo>
                <a:cubicBezTo>
                  <a:pt x="301" y="752"/>
                  <a:pt x="301" y="752"/>
                  <a:pt x="301" y="752"/>
                </a:cubicBezTo>
                <a:cubicBezTo>
                  <a:pt x="305" y="751"/>
                  <a:pt x="305" y="751"/>
                  <a:pt x="305" y="751"/>
                </a:cubicBezTo>
                <a:cubicBezTo>
                  <a:pt x="305" y="747"/>
                  <a:pt x="305" y="747"/>
                  <a:pt x="305" y="747"/>
                </a:cubicBezTo>
                <a:cubicBezTo>
                  <a:pt x="310" y="747"/>
                  <a:pt x="310" y="747"/>
                  <a:pt x="310" y="747"/>
                </a:cubicBezTo>
                <a:cubicBezTo>
                  <a:pt x="310" y="746"/>
                  <a:pt x="310" y="746"/>
                  <a:pt x="310" y="746"/>
                </a:cubicBezTo>
                <a:cubicBezTo>
                  <a:pt x="315" y="745"/>
                  <a:pt x="315" y="745"/>
                  <a:pt x="315" y="745"/>
                </a:cubicBezTo>
                <a:cubicBezTo>
                  <a:pt x="318" y="745"/>
                  <a:pt x="318" y="745"/>
                  <a:pt x="318" y="745"/>
                </a:cubicBezTo>
                <a:cubicBezTo>
                  <a:pt x="321" y="741"/>
                  <a:pt x="321" y="741"/>
                  <a:pt x="321" y="741"/>
                </a:cubicBezTo>
                <a:cubicBezTo>
                  <a:pt x="319" y="738"/>
                  <a:pt x="319" y="738"/>
                  <a:pt x="319" y="738"/>
                </a:cubicBezTo>
                <a:cubicBezTo>
                  <a:pt x="317" y="737"/>
                  <a:pt x="319" y="743"/>
                  <a:pt x="315" y="738"/>
                </a:cubicBezTo>
                <a:cubicBezTo>
                  <a:pt x="313" y="740"/>
                  <a:pt x="313" y="740"/>
                  <a:pt x="313" y="740"/>
                </a:cubicBezTo>
                <a:cubicBezTo>
                  <a:pt x="312" y="736"/>
                  <a:pt x="312" y="736"/>
                  <a:pt x="312" y="736"/>
                </a:cubicBezTo>
                <a:cubicBezTo>
                  <a:pt x="309" y="736"/>
                  <a:pt x="309" y="736"/>
                  <a:pt x="309" y="736"/>
                </a:cubicBezTo>
                <a:cubicBezTo>
                  <a:pt x="309" y="737"/>
                  <a:pt x="304" y="738"/>
                  <a:pt x="309" y="739"/>
                </a:cubicBezTo>
                <a:cubicBezTo>
                  <a:pt x="303" y="742"/>
                  <a:pt x="303" y="742"/>
                  <a:pt x="303" y="742"/>
                </a:cubicBezTo>
                <a:cubicBezTo>
                  <a:pt x="300" y="742"/>
                  <a:pt x="300" y="742"/>
                  <a:pt x="300" y="742"/>
                </a:cubicBezTo>
                <a:cubicBezTo>
                  <a:pt x="299" y="739"/>
                  <a:pt x="299" y="739"/>
                  <a:pt x="299" y="739"/>
                </a:cubicBezTo>
                <a:cubicBezTo>
                  <a:pt x="296" y="738"/>
                  <a:pt x="296" y="738"/>
                  <a:pt x="296" y="738"/>
                </a:cubicBezTo>
                <a:cubicBezTo>
                  <a:pt x="300" y="736"/>
                  <a:pt x="300" y="736"/>
                  <a:pt x="300" y="736"/>
                </a:cubicBezTo>
                <a:cubicBezTo>
                  <a:pt x="304" y="739"/>
                  <a:pt x="304" y="739"/>
                  <a:pt x="304" y="739"/>
                </a:cubicBezTo>
                <a:cubicBezTo>
                  <a:pt x="306" y="736"/>
                  <a:pt x="306" y="736"/>
                  <a:pt x="306" y="736"/>
                </a:cubicBezTo>
                <a:cubicBezTo>
                  <a:pt x="305" y="735"/>
                  <a:pt x="305" y="735"/>
                  <a:pt x="305" y="735"/>
                </a:cubicBezTo>
                <a:cubicBezTo>
                  <a:pt x="302" y="736"/>
                  <a:pt x="302" y="736"/>
                  <a:pt x="302" y="736"/>
                </a:cubicBezTo>
                <a:cubicBezTo>
                  <a:pt x="301" y="733"/>
                  <a:pt x="301" y="733"/>
                  <a:pt x="301" y="733"/>
                </a:cubicBezTo>
                <a:cubicBezTo>
                  <a:pt x="301" y="732"/>
                  <a:pt x="301" y="732"/>
                  <a:pt x="301" y="732"/>
                </a:cubicBezTo>
                <a:cubicBezTo>
                  <a:pt x="303" y="731"/>
                  <a:pt x="303" y="731"/>
                  <a:pt x="303" y="731"/>
                </a:cubicBezTo>
                <a:cubicBezTo>
                  <a:pt x="304" y="732"/>
                  <a:pt x="304" y="732"/>
                  <a:pt x="304" y="732"/>
                </a:cubicBezTo>
                <a:cubicBezTo>
                  <a:pt x="307" y="731"/>
                  <a:pt x="307" y="731"/>
                  <a:pt x="307" y="731"/>
                </a:cubicBezTo>
                <a:cubicBezTo>
                  <a:pt x="305" y="729"/>
                  <a:pt x="305" y="729"/>
                  <a:pt x="305" y="729"/>
                </a:cubicBezTo>
                <a:cubicBezTo>
                  <a:pt x="307" y="728"/>
                  <a:pt x="307" y="728"/>
                  <a:pt x="307" y="728"/>
                </a:cubicBezTo>
                <a:cubicBezTo>
                  <a:pt x="305" y="727"/>
                  <a:pt x="305" y="727"/>
                  <a:pt x="305" y="727"/>
                </a:cubicBezTo>
                <a:cubicBezTo>
                  <a:pt x="289" y="736"/>
                  <a:pt x="289" y="736"/>
                  <a:pt x="289" y="736"/>
                </a:cubicBezTo>
                <a:cubicBezTo>
                  <a:pt x="291" y="738"/>
                  <a:pt x="291" y="738"/>
                  <a:pt x="291" y="738"/>
                </a:cubicBezTo>
                <a:cubicBezTo>
                  <a:pt x="289" y="739"/>
                  <a:pt x="289" y="739"/>
                  <a:pt x="289" y="739"/>
                </a:cubicBezTo>
                <a:cubicBezTo>
                  <a:pt x="286" y="736"/>
                  <a:pt x="286" y="736"/>
                  <a:pt x="286" y="736"/>
                </a:cubicBezTo>
                <a:cubicBezTo>
                  <a:pt x="286" y="736"/>
                  <a:pt x="291" y="733"/>
                  <a:pt x="285" y="738"/>
                </a:cubicBezTo>
                <a:cubicBezTo>
                  <a:pt x="285" y="740"/>
                  <a:pt x="285" y="740"/>
                  <a:pt x="285" y="740"/>
                </a:cubicBezTo>
                <a:cubicBezTo>
                  <a:pt x="278" y="743"/>
                  <a:pt x="278" y="743"/>
                  <a:pt x="278" y="743"/>
                </a:cubicBezTo>
                <a:cubicBezTo>
                  <a:pt x="276" y="741"/>
                  <a:pt x="276" y="741"/>
                  <a:pt x="276" y="741"/>
                </a:cubicBezTo>
                <a:cubicBezTo>
                  <a:pt x="272" y="740"/>
                  <a:pt x="272" y="740"/>
                  <a:pt x="272" y="740"/>
                </a:cubicBezTo>
                <a:cubicBezTo>
                  <a:pt x="272" y="738"/>
                  <a:pt x="272" y="738"/>
                  <a:pt x="272" y="738"/>
                </a:cubicBezTo>
                <a:cubicBezTo>
                  <a:pt x="267" y="738"/>
                  <a:pt x="267" y="738"/>
                  <a:pt x="267" y="738"/>
                </a:cubicBezTo>
                <a:cubicBezTo>
                  <a:pt x="269" y="734"/>
                  <a:pt x="269" y="734"/>
                  <a:pt x="269" y="734"/>
                </a:cubicBezTo>
                <a:cubicBezTo>
                  <a:pt x="261" y="734"/>
                  <a:pt x="261" y="734"/>
                  <a:pt x="261" y="734"/>
                </a:cubicBezTo>
                <a:cubicBezTo>
                  <a:pt x="260" y="734"/>
                  <a:pt x="260" y="735"/>
                  <a:pt x="260" y="736"/>
                </a:cubicBezTo>
                <a:cubicBezTo>
                  <a:pt x="262" y="736"/>
                  <a:pt x="262" y="736"/>
                  <a:pt x="262" y="736"/>
                </a:cubicBezTo>
                <a:cubicBezTo>
                  <a:pt x="261" y="736"/>
                  <a:pt x="259" y="736"/>
                  <a:pt x="259" y="739"/>
                </a:cubicBezTo>
                <a:cubicBezTo>
                  <a:pt x="264" y="743"/>
                  <a:pt x="264" y="743"/>
                  <a:pt x="264" y="743"/>
                </a:cubicBezTo>
                <a:cubicBezTo>
                  <a:pt x="258" y="742"/>
                  <a:pt x="258" y="742"/>
                  <a:pt x="258" y="742"/>
                </a:cubicBezTo>
                <a:cubicBezTo>
                  <a:pt x="258" y="743"/>
                  <a:pt x="258" y="743"/>
                  <a:pt x="258" y="743"/>
                </a:cubicBezTo>
                <a:cubicBezTo>
                  <a:pt x="255" y="743"/>
                  <a:pt x="255" y="743"/>
                  <a:pt x="255" y="743"/>
                </a:cubicBezTo>
                <a:cubicBezTo>
                  <a:pt x="258" y="742"/>
                  <a:pt x="258" y="742"/>
                  <a:pt x="258" y="742"/>
                </a:cubicBezTo>
                <a:cubicBezTo>
                  <a:pt x="259" y="741"/>
                  <a:pt x="259" y="741"/>
                  <a:pt x="259" y="741"/>
                </a:cubicBezTo>
                <a:cubicBezTo>
                  <a:pt x="256" y="738"/>
                  <a:pt x="256" y="738"/>
                  <a:pt x="256" y="738"/>
                </a:cubicBezTo>
                <a:cubicBezTo>
                  <a:pt x="255" y="739"/>
                  <a:pt x="251" y="741"/>
                  <a:pt x="253" y="742"/>
                </a:cubicBezTo>
                <a:cubicBezTo>
                  <a:pt x="248" y="743"/>
                  <a:pt x="248" y="743"/>
                  <a:pt x="248" y="743"/>
                </a:cubicBezTo>
                <a:cubicBezTo>
                  <a:pt x="246" y="745"/>
                  <a:pt x="246" y="745"/>
                  <a:pt x="246" y="745"/>
                </a:cubicBezTo>
                <a:cubicBezTo>
                  <a:pt x="245" y="746"/>
                  <a:pt x="245" y="746"/>
                  <a:pt x="245" y="746"/>
                </a:cubicBezTo>
                <a:cubicBezTo>
                  <a:pt x="240" y="743"/>
                  <a:pt x="240" y="743"/>
                  <a:pt x="240" y="743"/>
                </a:cubicBezTo>
                <a:cubicBezTo>
                  <a:pt x="240" y="742"/>
                  <a:pt x="240" y="742"/>
                  <a:pt x="240" y="742"/>
                </a:cubicBezTo>
                <a:cubicBezTo>
                  <a:pt x="236" y="746"/>
                  <a:pt x="236" y="746"/>
                  <a:pt x="236" y="746"/>
                </a:cubicBezTo>
                <a:cubicBezTo>
                  <a:pt x="239" y="748"/>
                  <a:pt x="239" y="748"/>
                  <a:pt x="239" y="748"/>
                </a:cubicBezTo>
                <a:cubicBezTo>
                  <a:pt x="237" y="750"/>
                  <a:pt x="237" y="750"/>
                  <a:pt x="237" y="750"/>
                </a:cubicBezTo>
                <a:cubicBezTo>
                  <a:pt x="239" y="751"/>
                  <a:pt x="239" y="751"/>
                  <a:pt x="239" y="751"/>
                </a:cubicBezTo>
                <a:cubicBezTo>
                  <a:pt x="234" y="751"/>
                  <a:pt x="234" y="751"/>
                  <a:pt x="234" y="751"/>
                </a:cubicBezTo>
                <a:cubicBezTo>
                  <a:pt x="234" y="750"/>
                  <a:pt x="234" y="750"/>
                  <a:pt x="234" y="750"/>
                </a:cubicBezTo>
                <a:cubicBezTo>
                  <a:pt x="231" y="748"/>
                  <a:pt x="231" y="748"/>
                  <a:pt x="231" y="748"/>
                </a:cubicBezTo>
                <a:cubicBezTo>
                  <a:pt x="230" y="748"/>
                  <a:pt x="230" y="748"/>
                  <a:pt x="230" y="748"/>
                </a:cubicBezTo>
                <a:cubicBezTo>
                  <a:pt x="237" y="744"/>
                  <a:pt x="237" y="744"/>
                  <a:pt x="237" y="744"/>
                </a:cubicBezTo>
                <a:cubicBezTo>
                  <a:pt x="236" y="744"/>
                  <a:pt x="236" y="744"/>
                  <a:pt x="236" y="744"/>
                </a:cubicBezTo>
                <a:cubicBezTo>
                  <a:pt x="239" y="741"/>
                  <a:pt x="239" y="741"/>
                  <a:pt x="239" y="741"/>
                </a:cubicBezTo>
                <a:cubicBezTo>
                  <a:pt x="242" y="741"/>
                  <a:pt x="242" y="741"/>
                  <a:pt x="242" y="741"/>
                </a:cubicBezTo>
                <a:cubicBezTo>
                  <a:pt x="243" y="738"/>
                  <a:pt x="243" y="738"/>
                  <a:pt x="243" y="738"/>
                </a:cubicBezTo>
                <a:cubicBezTo>
                  <a:pt x="245" y="739"/>
                  <a:pt x="245" y="739"/>
                  <a:pt x="245" y="739"/>
                </a:cubicBezTo>
                <a:cubicBezTo>
                  <a:pt x="246" y="741"/>
                  <a:pt x="239" y="739"/>
                  <a:pt x="246" y="742"/>
                </a:cubicBezTo>
                <a:cubicBezTo>
                  <a:pt x="250" y="741"/>
                  <a:pt x="250" y="741"/>
                  <a:pt x="250" y="741"/>
                </a:cubicBezTo>
                <a:cubicBezTo>
                  <a:pt x="255" y="737"/>
                  <a:pt x="255" y="737"/>
                  <a:pt x="255" y="737"/>
                </a:cubicBezTo>
                <a:cubicBezTo>
                  <a:pt x="258" y="733"/>
                  <a:pt x="258" y="733"/>
                  <a:pt x="258" y="733"/>
                </a:cubicBezTo>
                <a:cubicBezTo>
                  <a:pt x="257" y="732"/>
                  <a:pt x="257" y="732"/>
                  <a:pt x="257" y="732"/>
                </a:cubicBezTo>
                <a:cubicBezTo>
                  <a:pt x="258" y="731"/>
                  <a:pt x="258" y="731"/>
                  <a:pt x="258" y="731"/>
                </a:cubicBezTo>
                <a:cubicBezTo>
                  <a:pt x="258" y="730"/>
                  <a:pt x="258" y="730"/>
                  <a:pt x="258" y="730"/>
                </a:cubicBezTo>
                <a:cubicBezTo>
                  <a:pt x="260" y="732"/>
                  <a:pt x="260" y="732"/>
                  <a:pt x="260" y="732"/>
                </a:cubicBezTo>
                <a:cubicBezTo>
                  <a:pt x="263" y="730"/>
                  <a:pt x="263" y="730"/>
                  <a:pt x="263" y="730"/>
                </a:cubicBezTo>
                <a:cubicBezTo>
                  <a:pt x="258" y="729"/>
                  <a:pt x="258" y="729"/>
                  <a:pt x="258" y="729"/>
                </a:cubicBezTo>
                <a:cubicBezTo>
                  <a:pt x="246" y="734"/>
                  <a:pt x="246" y="734"/>
                  <a:pt x="246" y="734"/>
                </a:cubicBezTo>
                <a:cubicBezTo>
                  <a:pt x="224" y="748"/>
                  <a:pt x="224" y="748"/>
                  <a:pt x="224" y="748"/>
                </a:cubicBezTo>
                <a:cubicBezTo>
                  <a:pt x="223" y="750"/>
                  <a:pt x="223" y="750"/>
                  <a:pt x="223" y="750"/>
                </a:cubicBezTo>
                <a:cubicBezTo>
                  <a:pt x="227" y="750"/>
                  <a:pt x="227" y="750"/>
                  <a:pt x="227" y="750"/>
                </a:cubicBezTo>
                <a:cubicBezTo>
                  <a:pt x="231" y="751"/>
                  <a:pt x="231" y="751"/>
                  <a:pt x="231" y="751"/>
                </a:cubicBezTo>
                <a:cubicBezTo>
                  <a:pt x="232" y="752"/>
                  <a:pt x="232" y="752"/>
                  <a:pt x="232" y="752"/>
                </a:cubicBezTo>
                <a:cubicBezTo>
                  <a:pt x="220" y="759"/>
                  <a:pt x="220" y="759"/>
                  <a:pt x="220" y="759"/>
                </a:cubicBezTo>
                <a:cubicBezTo>
                  <a:pt x="214" y="762"/>
                  <a:pt x="214" y="762"/>
                  <a:pt x="214" y="762"/>
                </a:cubicBezTo>
                <a:cubicBezTo>
                  <a:pt x="210" y="766"/>
                  <a:pt x="210" y="766"/>
                  <a:pt x="210" y="766"/>
                </a:cubicBezTo>
                <a:cubicBezTo>
                  <a:pt x="207" y="764"/>
                  <a:pt x="207" y="764"/>
                  <a:pt x="207" y="764"/>
                </a:cubicBezTo>
                <a:cubicBezTo>
                  <a:pt x="190" y="776"/>
                  <a:pt x="190" y="776"/>
                  <a:pt x="190" y="776"/>
                </a:cubicBezTo>
                <a:cubicBezTo>
                  <a:pt x="190" y="778"/>
                  <a:pt x="190" y="778"/>
                  <a:pt x="190" y="778"/>
                </a:cubicBezTo>
                <a:cubicBezTo>
                  <a:pt x="186" y="779"/>
                  <a:pt x="186" y="779"/>
                  <a:pt x="186" y="779"/>
                </a:cubicBezTo>
                <a:cubicBezTo>
                  <a:pt x="185" y="780"/>
                  <a:pt x="185" y="780"/>
                  <a:pt x="185" y="780"/>
                </a:cubicBezTo>
                <a:cubicBezTo>
                  <a:pt x="180" y="783"/>
                  <a:pt x="180" y="783"/>
                  <a:pt x="180" y="783"/>
                </a:cubicBezTo>
                <a:cubicBezTo>
                  <a:pt x="179" y="785"/>
                  <a:pt x="189" y="777"/>
                  <a:pt x="176" y="786"/>
                </a:cubicBezTo>
                <a:cubicBezTo>
                  <a:pt x="181" y="779"/>
                  <a:pt x="181" y="779"/>
                  <a:pt x="181" y="779"/>
                </a:cubicBezTo>
                <a:cubicBezTo>
                  <a:pt x="185" y="778"/>
                  <a:pt x="185" y="778"/>
                  <a:pt x="185" y="778"/>
                </a:cubicBezTo>
                <a:cubicBezTo>
                  <a:pt x="182" y="775"/>
                  <a:pt x="182" y="775"/>
                  <a:pt x="182" y="775"/>
                </a:cubicBezTo>
                <a:cubicBezTo>
                  <a:pt x="179" y="779"/>
                  <a:pt x="179" y="779"/>
                  <a:pt x="179" y="779"/>
                </a:cubicBezTo>
                <a:cubicBezTo>
                  <a:pt x="175" y="779"/>
                  <a:pt x="175" y="779"/>
                  <a:pt x="175" y="779"/>
                </a:cubicBezTo>
                <a:cubicBezTo>
                  <a:pt x="177" y="778"/>
                  <a:pt x="177" y="775"/>
                  <a:pt x="176" y="774"/>
                </a:cubicBezTo>
                <a:cubicBezTo>
                  <a:pt x="172" y="774"/>
                  <a:pt x="172" y="774"/>
                  <a:pt x="172" y="774"/>
                </a:cubicBezTo>
                <a:cubicBezTo>
                  <a:pt x="170" y="779"/>
                  <a:pt x="170" y="779"/>
                  <a:pt x="170" y="779"/>
                </a:cubicBezTo>
                <a:cubicBezTo>
                  <a:pt x="172" y="778"/>
                  <a:pt x="169" y="783"/>
                  <a:pt x="174" y="780"/>
                </a:cubicBezTo>
                <a:cubicBezTo>
                  <a:pt x="172" y="783"/>
                  <a:pt x="172" y="783"/>
                  <a:pt x="172" y="783"/>
                </a:cubicBezTo>
                <a:cubicBezTo>
                  <a:pt x="167" y="784"/>
                  <a:pt x="167" y="784"/>
                  <a:pt x="167" y="784"/>
                </a:cubicBezTo>
                <a:cubicBezTo>
                  <a:pt x="165" y="782"/>
                  <a:pt x="165" y="782"/>
                  <a:pt x="165" y="782"/>
                </a:cubicBezTo>
                <a:cubicBezTo>
                  <a:pt x="161" y="776"/>
                  <a:pt x="161" y="776"/>
                  <a:pt x="161" y="776"/>
                </a:cubicBezTo>
                <a:cubicBezTo>
                  <a:pt x="160" y="776"/>
                  <a:pt x="160" y="776"/>
                  <a:pt x="160" y="776"/>
                </a:cubicBezTo>
                <a:cubicBezTo>
                  <a:pt x="161" y="773"/>
                  <a:pt x="169" y="774"/>
                  <a:pt x="170" y="768"/>
                </a:cubicBezTo>
                <a:cubicBezTo>
                  <a:pt x="173" y="768"/>
                  <a:pt x="173" y="768"/>
                  <a:pt x="173" y="768"/>
                </a:cubicBezTo>
                <a:cubicBezTo>
                  <a:pt x="178" y="761"/>
                  <a:pt x="178" y="761"/>
                  <a:pt x="178" y="761"/>
                </a:cubicBezTo>
                <a:cubicBezTo>
                  <a:pt x="176" y="760"/>
                  <a:pt x="176" y="760"/>
                  <a:pt x="176" y="760"/>
                </a:cubicBezTo>
                <a:cubicBezTo>
                  <a:pt x="179" y="756"/>
                  <a:pt x="179" y="756"/>
                  <a:pt x="179" y="756"/>
                </a:cubicBezTo>
                <a:cubicBezTo>
                  <a:pt x="170" y="754"/>
                  <a:pt x="170" y="754"/>
                  <a:pt x="170" y="754"/>
                </a:cubicBezTo>
                <a:cubicBezTo>
                  <a:pt x="169" y="752"/>
                  <a:pt x="169" y="752"/>
                  <a:pt x="169" y="752"/>
                </a:cubicBezTo>
                <a:cubicBezTo>
                  <a:pt x="166" y="754"/>
                  <a:pt x="166" y="754"/>
                  <a:pt x="166" y="754"/>
                </a:cubicBezTo>
                <a:cubicBezTo>
                  <a:pt x="167" y="755"/>
                  <a:pt x="167" y="755"/>
                  <a:pt x="167" y="755"/>
                </a:cubicBezTo>
                <a:cubicBezTo>
                  <a:pt x="158" y="757"/>
                  <a:pt x="158" y="757"/>
                  <a:pt x="158" y="757"/>
                </a:cubicBezTo>
                <a:cubicBezTo>
                  <a:pt x="153" y="760"/>
                  <a:pt x="153" y="760"/>
                  <a:pt x="153" y="760"/>
                </a:cubicBezTo>
                <a:cubicBezTo>
                  <a:pt x="152" y="764"/>
                  <a:pt x="167" y="751"/>
                  <a:pt x="146" y="763"/>
                </a:cubicBezTo>
                <a:cubicBezTo>
                  <a:pt x="144" y="763"/>
                  <a:pt x="144" y="763"/>
                  <a:pt x="144" y="763"/>
                </a:cubicBezTo>
                <a:cubicBezTo>
                  <a:pt x="143" y="762"/>
                  <a:pt x="143" y="762"/>
                  <a:pt x="143" y="762"/>
                </a:cubicBezTo>
                <a:cubicBezTo>
                  <a:pt x="147" y="761"/>
                  <a:pt x="147" y="761"/>
                  <a:pt x="147" y="761"/>
                </a:cubicBezTo>
                <a:cubicBezTo>
                  <a:pt x="151" y="757"/>
                  <a:pt x="151" y="757"/>
                  <a:pt x="151" y="757"/>
                </a:cubicBezTo>
                <a:cubicBezTo>
                  <a:pt x="151" y="753"/>
                  <a:pt x="151" y="753"/>
                  <a:pt x="151" y="753"/>
                </a:cubicBezTo>
                <a:cubicBezTo>
                  <a:pt x="153" y="754"/>
                  <a:pt x="153" y="754"/>
                  <a:pt x="153" y="754"/>
                </a:cubicBezTo>
                <a:cubicBezTo>
                  <a:pt x="156" y="751"/>
                  <a:pt x="156" y="751"/>
                  <a:pt x="156" y="751"/>
                </a:cubicBezTo>
                <a:cubicBezTo>
                  <a:pt x="154" y="750"/>
                  <a:pt x="154" y="750"/>
                  <a:pt x="154" y="750"/>
                </a:cubicBezTo>
                <a:cubicBezTo>
                  <a:pt x="150" y="748"/>
                  <a:pt x="150" y="748"/>
                  <a:pt x="150" y="748"/>
                </a:cubicBezTo>
                <a:cubicBezTo>
                  <a:pt x="142" y="751"/>
                  <a:pt x="142" y="751"/>
                  <a:pt x="142" y="751"/>
                </a:cubicBezTo>
                <a:cubicBezTo>
                  <a:pt x="139" y="755"/>
                  <a:pt x="139" y="755"/>
                  <a:pt x="139" y="755"/>
                </a:cubicBezTo>
                <a:cubicBezTo>
                  <a:pt x="136" y="754"/>
                  <a:pt x="145" y="749"/>
                  <a:pt x="135" y="755"/>
                </a:cubicBezTo>
                <a:cubicBezTo>
                  <a:pt x="138" y="752"/>
                  <a:pt x="138" y="752"/>
                  <a:pt x="138" y="752"/>
                </a:cubicBezTo>
                <a:cubicBezTo>
                  <a:pt x="142" y="750"/>
                  <a:pt x="142" y="750"/>
                  <a:pt x="142" y="750"/>
                </a:cubicBezTo>
                <a:cubicBezTo>
                  <a:pt x="142" y="748"/>
                  <a:pt x="142" y="748"/>
                  <a:pt x="142" y="748"/>
                </a:cubicBezTo>
                <a:cubicBezTo>
                  <a:pt x="137" y="749"/>
                  <a:pt x="137" y="749"/>
                  <a:pt x="137" y="749"/>
                </a:cubicBezTo>
                <a:cubicBezTo>
                  <a:pt x="130" y="757"/>
                  <a:pt x="130" y="757"/>
                  <a:pt x="130" y="757"/>
                </a:cubicBezTo>
                <a:cubicBezTo>
                  <a:pt x="135" y="756"/>
                  <a:pt x="135" y="756"/>
                  <a:pt x="135" y="756"/>
                </a:cubicBezTo>
                <a:cubicBezTo>
                  <a:pt x="130" y="760"/>
                  <a:pt x="130" y="760"/>
                  <a:pt x="130" y="760"/>
                </a:cubicBezTo>
                <a:cubicBezTo>
                  <a:pt x="130" y="758"/>
                  <a:pt x="130" y="758"/>
                  <a:pt x="130" y="758"/>
                </a:cubicBezTo>
                <a:cubicBezTo>
                  <a:pt x="128" y="760"/>
                  <a:pt x="128" y="760"/>
                  <a:pt x="128" y="760"/>
                </a:cubicBezTo>
                <a:cubicBezTo>
                  <a:pt x="123" y="760"/>
                  <a:pt x="123" y="760"/>
                  <a:pt x="123" y="760"/>
                </a:cubicBezTo>
                <a:cubicBezTo>
                  <a:pt x="119" y="764"/>
                  <a:pt x="119" y="764"/>
                  <a:pt x="119" y="764"/>
                </a:cubicBezTo>
                <a:cubicBezTo>
                  <a:pt x="113" y="763"/>
                  <a:pt x="113" y="763"/>
                  <a:pt x="113" y="763"/>
                </a:cubicBezTo>
                <a:cubicBezTo>
                  <a:pt x="111" y="761"/>
                  <a:pt x="111" y="761"/>
                  <a:pt x="111" y="761"/>
                </a:cubicBezTo>
                <a:cubicBezTo>
                  <a:pt x="112" y="759"/>
                  <a:pt x="112" y="759"/>
                  <a:pt x="112" y="759"/>
                </a:cubicBezTo>
                <a:cubicBezTo>
                  <a:pt x="110" y="756"/>
                  <a:pt x="110" y="756"/>
                  <a:pt x="110" y="756"/>
                </a:cubicBezTo>
                <a:cubicBezTo>
                  <a:pt x="112" y="756"/>
                  <a:pt x="114" y="754"/>
                  <a:pt x="115" y="754"/>
                </a:cubicBezTo>
                <a:cubicBezTo>
                  <a:pt x="112" y="754"/>
                  <a:pt x="112" y="754"/>
                  <a:pt x="112" y="754"/>
                </a:cubicBezTo>
                <a:cubicBezTo>
                  <a:pt x="120" y="744"/>
                  <a:pt x="120" y="744"/>
                  <a:pt x="120" y="744"/>
                </a:cubicBezTo>
                <a:cubicBezTo>
                  <a:pt x="117" y="744"/>
                  <a:pt x="117" y="744"/>
                  <a:pt x="117" y="744"/>
                </a:cubicBezTo>
                <a:cubicBezTo>
                  <a:pt x="118" y="744"/>
                  <a:pt x="114" y="747"/>
                  <a:pt x="117" y="743"/>
                </a:cubicBezTo>
                <a:cubicBezTo>
                  <a:pt x="115" y="743"/>
                  <a:pt x="115" y="743"/>
                  <a:pt x="115" y="743"/>
                </a:cubicBezTo>
                <a:cubicBezTo>
                  <a:pt x="119" y="739"/>
                  <a:pt x="120" y="747"/>
                  <a:pt x="122" y="739"/>
                </a:cubicBezTo>
                <a:cubicBezTo>
                  <a:pt x="117" y="739"/>
                  <a:pt x="117" y="739"/>
                  <a:pt x="117" y="739"/>
                </a:cubicBezTo>
                <a:cubicBezTo>
                  <a:pt x="105" y="750"/>
                  <a:pt x="105" y="750"/>
                  <a:pt x="105" y="750"/>
                </a:cubicBezTo>
                <a:cubicBezTo>
                  <a:pt x="99" y="755"/>
                  <a:pt x="99" y="755"/>
                  <a:pt x="99" y="755"/>
                </a:cubicBezTo>
                <a:cubicBezTo>
                  <a:pt x="99" y="755"/>
                  <a:pt x="99" y="755"/>
                  <a:pt x="99" y="756"/>
                </a:cubicBezTo>
                <a:cubicBezTo>
                  <a:pt x="96" y="755"/>
                  <a:pt x="96" y="755"/>
                  <a:pt x="96" y="755"/>
                </a:cubicBezTo>
                <a:cubicBezTo>
                  <a:pt x="102" y="750"/>
                  <a:pt x="102" y="750"/>
                  <a:pt x="102" y="750"/>
                </a:cubicBezTo>
                <a:cubicBezTo>
                  <a:pt x="101" y="749"/>
                  <a:pt x="101" y="749"/>
                  <a:pt x="101" y="749"/>
                </a:cubicBezTo>
                <a:cubicBezTo>
                  <a:pt x="105" y="745"/>
                  <a:pt x="105" y="745"/>
                  <a:pt x="105" y="745"/>
                </a:cubicBezTo>
                <a:cubicBezTo>
                  <a:pt x="103" y="744"/>
                  <a:pt x="103" y="744"/>
                  <a:pt x="103" y="744"/>
                </a:cubicBezTo>
                <a:cubicBezTo>
                  <a:pt x="104" y="747"/>
                  <a:pt x="99" y="743"/>
                  <a:pt x="99" y="749"/>
                </a:cubicBezTo>
                <a:cubicBezTo>
                  <a:pt x="98" y="750"/>
                  <a:pt x="98" y="750"/>
                  <a:pt x="98" y="750"/>
                </a:cubicBezTo>
                <a:cubicBezTo>
                  <a:pt x="96" y="748"/>
                  <a:pt x="96" y="748"/>
                  <a:pt x="96" y="748"/>
                </a:cubicBezTo>
                <a:cubicBezTo>
                  <a:pt x="91" y="750"/>
                  <a:pt x="91" y="750"/>
                  <a:pt x="91" y="750"/>
                </a:cubicBezTo>
                <a:cubicBezTo>
                  <a:pt x="86" y="745"/>
                  <a:pt x="86" y="745"/>
                  <a:pt x="86" y="745"/>
                </a:cubicBezTo>
                <a:cubicBezTo>
                  <a:pt x="89" y="740"/>
                  <a:pt x="89" y="740"/>
                  <a:pt x="89" y="740"/>
                </a:cubicBezTo>
                <a:cubicBezTo>
                  <a:pt x="85" y="737"/>
                  <a:pt x="85" y="737"/>
                  <a:pt x="85" y="737"/>
                </a:cubicBezTo>
                <a:cubicBezTo>
                  <a:pt x="91" y="735"/>
                  <a:pt x="91" y="735"/>
                  <a:pt x="91" y="735"/>
                </a:cubicBezTo>
                <a:cubicBezTo>
                  <a:pt x="89" y="733"/>
                  <a:pt x="89" y="733"/>
                  <a:pt x="89" y="733"/>
                </a:cubicBezTo>
                <a:cubicBezTo>
                  <a:pt x="92" y="733"/>
                  <a:pt x="92" y="733"/>
                  <a:pt x="92" y="733"/>
                </a:cubicBezTo>
                <a:cubicBezTo>
                  <a:pt x="91" y="729"/>
                  <a:pt x="91" y="729"/>
                  <a:pt x="91" y="729"/>
                </a:cubicBezTo>
                <a:cubicBezTo>
                  <a:pt x="95" y="726"/>
                  <a:pt x="95" y="726"/>
                  <a:pt x="95" y="726"/>
                </a:cubicBezTo>
                <a:cubicBezTo>
                  <a:pt x="94" y="728"/>
                  <a:pt x="99" y="720"/>
                  <a:pt x="89" y="725"/>
                </a:cubicBezTo>
                <a:cubicBezTo>
                  <a:pt x="85" y="726"/>
                  <a:pt x="85" y="726"/>
                  <a:pt x="85" y="726"/>
                </a:cubicBezTo>
                <a:cubicBezTo>
                  <a:pt x="81" y="730"/>
                  <a:pt x="81" y="730"/>
                  <a:pt x="81" y="730"/>
                </a:cubicBezTo>
                <a:cubicBezTo>
                  <a:pt x="78" y="731"/>
                  <a:pt x="78" y="731"/>
                  <a:pt x="78" y="731"/>
                </a:cubicBezTo>
                <a:cubicBezTo>
                  <a:pt x="81" y="728"/>
                  <a:pt x="81" y="728"/>
                  <a:pt x="81" y="728"/>
                </a:cubicBezTo>
                <a:cubicBezTo>
                  <a:pt x="81" y="726"/>
                  <a:pt x="81" y="726"/>
                  <a:pt x="81" y="726"/>
                </a:cubicBezTo>
                <a:cubicBezTo>
                  <a:pt x="81" y="723"/>
                  <a:pt x="82" y="729"/>
                  <a:pt x="81" y="723"/>
                </a:cubicBezTo>
                <a:cubicBezTo>
                  <a:pt x="83" y="724"/>
                  <a:pt x="73" y="727"/>
                  <a:pt x="85" y="723"/>
                </a:cubicBezTo>
                <a:cubicBezTo>
                  <a:pt x="87" y="722"/>
                  <a:pt x="87" y="722"/>
                  <a:pt x="87" y="722"/>
                </a:cubicBezTo>
                <a:cubicBezTo>
                  <a:pt x="87" y="717"/>
                  <a:pt x="87" y="717"/>
                  <a:pt x="87" y="717"/>
                </a:cubicBezTo>
                <a:cubicBezTo>
                  <a:pt x="86" y="717"/>
                  <a:pt x="86" y="717"/>
                  <a:pt x="86" y="717"/>
                </a:cubicBezTo>
                <a:cubicBezTo>
                  <a:pt x="78" y="723"/>
                  <a:pt x="78" y="723"/>
                  <a:pt x="78" y="723"/>
                </a:cubicBezTo>
                <a:cubicBezTo>
                  <a:pt x="77" y="723"/>
                  <a:pt x="77" y="723"/>
                  <a:pt x="77" y="723"/>
                </a:cubicBezTo>
                <a:cubicBezTo>
                  <a:pt x="77" y="722"/>
                  <a:pt x="77" y="722"/>
                  <a:pt x="77" y="722"/>
                </a:cubicBezTo>
                <a:cubicBezTo>
                  <a:pt x="79" y="721"/>
                  <a:pt x="79" y="721"/>
                  <a:pt x="79" y="721"/>
                </a:cubicBezTo>
                <a:cubicBezTo>
                  <a:pt x="81" y="717"/>
                  <a:pt x="81" y="717"/>
                  <a:pt x="81" y="717"/>
                </a:cubicBezTo>
                <a:cubicBezTo>
                  <a:pt x="84" y="715"/>
                  <a:pt x="84" y="715"/>
                  <a:pt x="84" y="715"/>
                </a:cubicBezTo>
                <a:cubicBezTo>
                  <a:pt x="82" y="710"/>
                  <a:pt x="82" y="710"/>
                  <a:pt x="82" y="710"/>
                </a:cubicBezTo>
                <a:cubicBezTo>
                  <a:pt x="84" y="707"/>
                  <a:pt x="84" y="707"/>
                  <a:pt x="84" y="707"/>
                </a:cubicBezTo>
                <a:cubicBezTo>
                  <a:pt x="84" y="707"/>
                  <a:pt x="81" y="708"/>
                  <a:pt x="85" y="708"/>
                </a:cubicBezTo>
                <a:cubicBezTo>
                  <a:pt x="86" y="707"/>
                  <a:pt x="86" y="707"/>
                  <a:pt x="86" y="707"/>
                </a:cubicBezTo>
                <a:cubicBezTo>
                  <a:pt x="84" y="706"/>
                  <a:pt x="84" y="706"/>
                  <a:pt x="84" y="706"/>
                </a:cubicBezTo>
                <a:cubicBezTo>
                  <a:pt x="83" y="704"/>
                  <a:pt x="83" y="704"/>
                  <a:pt x="83" y="704"/>
                </a:cubicBezTo>
                <a:cubicBezTo>
                  <a:pt x="77" y="708"/>
                  <a:pt x="77" y="708"/>
                  <a:pt x="77" y="708"/>
                </a:cubicBezTo>
                <a:cubicBezTo>
                  <a:pt x="79" y="711"/>
                  <a:pt x="73" y="708"/>
                  <a:pt x="73" y="715"/>
                </a:cubicBezTo>
                <a:cubicBezTo>
                  <a:pt x="71" y="715"/>
                  <a:pt x="71" y="715"/>
                  <a:pt x="71" y="715"/>
                </a:cubicBezTo>
                <a:cubicBezTo>
                  <a:pt x="73" y="719"/>
                  <a:pt x="73" y="719"/>
                  <a:pt x="73" y="719"/>
                </a:cubicBezTo>
                <a:cubicBezTo>
                  <a:pt x="72" y="723"/>
                  <a:pt x="72" y="723"/>
                  <a:pt x="72" y="723"/>
                </a:cubicBezTo>
                <a:cubicBezTo>
                  <a:pt x="74" y="723"/>
                  <a:pt x="74" y="723"/>
                  <a:pt x="74" y="723"/>
                </a:cubicBezTo>
                <a:cubicBezTo>
                  <a:pt x="71" y="728"/>
                  <a:pt x="82" y="720"/>
                  <a:pt x="70" y="725"/>
                </a:cubicBezTo>
                <a:cubicBezTo>
                  <a:pt x="70" y="726"/>
                  <a:pt x="70" y="726"/>
                  <a:pt x="70" y="726"/>
                </a:cubicBezTo>
                <a:cubicBezTo>
                  <a:pt x="69" y="725"/>
                  <a:pt x="77" y="727"/>
                  <a:pt x="68" y="725"/>
                </a:cubicBezTo>
                <a:cubicBezTo>
                  <a:pt x="71" y="721"/>
                  <a:pt x="71" y="721"/>
                  <a:pt x="71" y="721"/>
                </a:cubicBezTo>
                <a:cubicBezTo>
                  <a:pt x="70" y="720"/>
                  <a:pt x="70" y="720"/>
                  <a:pt x="70" y="720"/>
                </a:cubicBezTo>
                <a:cubicBezTo>
                  <a:pt x="67" y="723"/>
                  <a:pt x="67" y="723"/>
                  <a:pt x="67" y="723"/>
                </a:cubicBezTo>
                <a:cubicBezTo>
                  <a:pt x="67" y="717"/>
                  <a:pt x="67" y="717"/>
                  <a:pt x="67" y="717"/>
                </a:cubicBezTo>
                <a:cubicBezTo>
                  <a:pt x="70" y="716"/>
                  <a:pt x="70" y="716"/>
                  <a:pt x="70" y="716"/>
                </a:cubicBezTo>
                <a:cubicBezTo>
                  <a:pt x="69" y="714"/>
                  <a:pt x="69" y="714"/>
                  <a:pt x="69" y="714"/>
                </a:cubicBezTo>
                <a:cubicBezTo>
                  <a:pt x="69" y="710"/>
                  <a:pt x="69" y="710"/>
                  <a:pt x="69" y="710"/>
                </a:cubicBezTo>
                <a:cubicBezTo>
                  <a:pt x="59" y="714"/>
                  <a:pt x="59" y="714"/>
                  <a:pt x="59" y="714"/>
                </a:cubicBezTo>
                <a:cubicBezTo>
                  <a:pt x="54" y="718"/>
                  <a:pt x="54" y="718"/>
                  <a:pt x="54" y="718"/>
                </a:cubicBezTo>
                <a:cubicBezTo>
                  <a:pt x="53" y="718"/>
                  <a:pt x="53" y="718"/>
                  <a:pt x="53" y="718"/>
                </a:cubicBezTo>
                <a:cubicBezTo>
                  <a:pt x="52" y="719"/>
                  <a:pt x="52" y="719"/>
                  <a:pt x="52" y="719"/>
                </a:cubicBezTo>
                <a:cubicBezTo>
                  <a:pt x="52" y="721"/>
                  <a:pt x="52" y="721"/>
                  <a:pt x="52" y="721"/>
                </a:cubicBezTo>
                <a:cubicBezTo>
                  <a:pt x="53" y="722"/>
                  <a:pt x="53" y="722"/>
                  <a:pt x="53" y="722"/>
                </a:cubicBezTo>
                <a:cubicBezTo>
                  <a:pt x="54" y="721"/>
                  <a:pt x="56" y="721"/>
                  <a:pt x="58" y="721"/>
                </a:cubicBezTo>
                <a:cubicBezTo>
                  <a:pt x="52" y="724"/>
                  <a:pt x="52" y="724"/>
                  <a:pt x="52" y="724"/>
                </a:cubicBezTo>
                <a:cubicBezTo>
                  <a:pt x="52" y="723"/>
                  <a:pt x="52" y="723"/>
                  <a:pt x="52" y="723"/>
                </a:cubicBezTo>
                <a:cubicBezTo>
                  <a:pt x="45" y="725"/>
                  <a:pt x="45" y="725"/>
                  <a:pt x="45" y="725"/>
                </a:cubicBezTo>
                <a:cubicBezTo>
                  <a:pt x="47" y="721"/>
                  <a:pt x="47" y="721"/>
                  <a:pt x="47" y="721"/>
                </a:cubicBezTo>
                <a:cubicBezTo>
                  <a:pt x="49" y="719"/>
                  <a:pt x="49" y="719"/>
                  <a:pt x="49" y="719"/>
                </a:cubicBezTo>
                <a:cubicBezTo>
                  <a:pt x="47" y="718"/>
                  <a:pt x="47" y="718"/>
                  <a:pt x="47" y="718"/>
                </a:cubicBezTo>
                <a:cubicBezTo>
                  <a:pt x="51" y="713"/>
                  <a:pt x="51" y="713"/>
                  <a:pt x="51" y="713"/>
                </a:cubicBezTo>
                <a:cubicBezTo>
                  <a:pt x="54" y="712"/>
                  <a:pt x="49" y="718"/>
                  <a:pt x="47" y="710"/>
                </a:cubicBezTo>
                <a:cubicBezTo>
                  <a:pt x="49" y="709"/>
                  <a:pt x="49" y="709"/>
                  <a:pt x="49" y="709"/>
                </a:cubicBezTo>
                <a:cubicBezTo>
                  <a:pt x="49" y="708"/>
                  <a:pt x="49" y="708"/>
                  <a:pt x="49" y="708"/>
                </a:cubicBezTo>
                <a:cubicBezTo>
                  <a:pt x="44" y="704"/>
                  <a:pt x="48" y="715"/>
                  <a:pt x="44" y="705"/>
                </a:cubicBezTo>
                <a:cubicBezTo>
                  <a:pt x="49" y="705"/>
                  <a:pt x="49" y="705"/>
                  <a:pt x="49" y="705"/>
                </a:cubicBezTo>
                <a:cubicBezTo>
                  <a:pt x="49" y="703"/>
                  <a:pt x="49" y="703"/>
                  <a:pt x="49" y="703"/>
                </a:cubicBezTo>
                <a:cubicBezTo>
                  <a:pt x="47" y="701"/>
                  <a:pt x="42" y="711"/>
                  <a:pt x="47" y="699"/>
                </a:cubicBezTo>
                <a:cubicBezTo>
                  <a:pt x="50" y="695"/>
                  <a:pt x="50" y="695"/>
                  <a:pt x="50" y="695"/>
                </a:cubicBezTo>
                <a:cubicBezTo>
                  <a:pt x="49" y="697"/>
                  <a:pt x="48" y="697"/>
                  <a:pt x="47" y="691"/>
                </a:cubicBezTo>
                <a:cubicBezTo>
                  <a:pt x="49" y="690"/>
                  <a:pt x="49" y="690"/>
                  <a:pt x="49" y="690"/>
                </a:cubicBezTo>
                <a:cubicBezTo>
                  <a:pt x="44" y="689"/>
                  <a:pt x="44" y="689"/>
                  <a:pt x="44" y="689"/>
                </a:cubicBezTo>
                <a:cubicBezTo>
                  <a:pt x="50" y="688"/>
                  <a:pt x="50" y="688"/>
                  <a:pt x="50" y="688"/>
                </a:cubicBezTo>
                <a:cubicBezTo>
                  <a:pt x="51" y="688"/>
                  <a:pt x="51" y="688"/>
                  <a:pt x="51" y="688"/>
                </a:cubicBezTo>
                <a:cubicBezTo>
                  <a:pt x="50" y="686"/>
                  <a:pt x="50" y="686"/>
                  <a:pt x="50" y="686"/>
                </a:cubicBezTo>
                <a:cubicBezTo>
                  <a:pt x="50" y="686"/>
                  <a:pt x="48" y="689"/>
                  <a:pt x="50" y="685"/>
                </a:cubicBezTo>
                <a:cubicBezTo>
                  <a:pt x="47" y="685"/>
                  <a:pt x="47" y="685"/>
                  <a:pt x="47" y="685"/>
                </a:cubicBezTo>
                <a:cubicBezTo>
                  <a:pt x="49" y="683"/>
                  <a:pt x="49" y="683"/>
                  <a:pt x="49" y="683"/>
                </a:cubicBezTo>
                <a:cubicBezTo>
                  <a:pt x="51" y="684"/>
                  <a:pt x="51" y="684"/>
                  <a:pt x="51" y="684"/>
                </a:cubicBezTo>
                <a:cubicBezTo>
                  <a:pt x="59" y="678"/>
                  <a:pt x="59" y="678"/>
                  <a:pt x="59" y="678"/>
                </a:cubicBezTo>
                <a:cubicBezTo>
                  <a:pt x="51" y="677"/>
                  <a:pt x="51" y="677"/>
                  <a:pt x="51" y="677"/>
                </a:cubicBezTo>
                <a:cubicBezTo>
                  <a:pt x="51" y="676"/>
                  <a:pt x="51" y="676"/>
                  <a:pt x="51" y="676"/>
                </a:cubicBezTo>
                <a:cubicBezTo>
                  <a:pt x="55" y="676"/>
                  <a:pt x="55" y="676"/>
                  <a:pt x="55" y="676"/>
                </a:cubicBezTo>
                <a:cubicBezTo>
                  <a:pt x="55" y="670"/>
                  <a:pt x="55" y="670"/>
                  <a:pt x="55" y="670"/>
                </a:cubicBezTo>
                <a:cubicBezTo>
                  <a:pt x="59" y="669"/>
                  <a:pt x="59" y="669"/>
                  <a:pt x="59" y="669"/>
                </a:cubicBezTo>
                <a:cubicBezTo>
                  <a:pt x="59" y="668"/>
                  <a:pt x="60" y="671"/>
                  <a:pt x="59" y="667"/>
                </a:cubicBezTo>
                <a:cubicBezTo>
                  <a:pt x="49" y="668"/>
                  <a:pt x="49" y="668"/>
                  <a:pt x="49" y="668"/>
                </a:cubicBezTo>
                <a:cubicBezTo>
                  <a:pt x="49" y="671"/>
                  <a:pt x="46" y="670"/>
                  <a:pt x="45" y="670"/>
                </a:cubicBezTo>
                <a:cubicBezTo>
                  <a:pt x="43" y="672"/>
                  <a:pt x="43" y="672"/>
                  <a:pt x="43" y="672"/>
                </a:cubicBezTo>
                <a:cubicBezTo>
                  <a:pt x="38" y="671"/>
                  <a:pt x="38" y="671"/>
                  <a:pt x="38" y="671"/>
                </a:cubicBezTo>
                <a:cubicBezTo>
                  <a:pt x="34" y="675"/>
                  <a:pt x="34" y="675"/>
                  <a:pt x="34" y="675"/>
                </a:cubicBezTo>
                <a:cubicBezTo>
                  <a:pt x="33" y="674"/>
                  <a:pt x="33" y="674"/>
                  <a:pt x="33" y="674"/>
                </a:cubicBezTo>
                <a:cubicBezTo>
                  <a:pt x="31" y="677"/>
                  <a:pt x="31" y="677"/>
                  <a:pt x="31" y="677"/>
                </a:cubicBezTo>
                <a:cubicBezTo>
                  <a:pt x="23" y="680"/>
                  <a:pt x="23" y="680"/>
                  <a:pt x="23" y="680"/>
                </a:cubicBezTo>
                <a:cubicBezTo>
                  <a:pt x="22" y="682"/>
                  <a:pt x="38" y="669"/>
                  <a:pt x="19" y="685"/>
                </a:cubicBezTo>
                <a:cubicBezTo>
                  <a:pt x="18" y="682"/>
                  <a:pt x="18" y="682"/>
                  <a:pt x="18" y="682"/>
                </a:cubicBezTo>
                <a:cubicBezTo>
                  <a:pt x="19" y="680"/>
                  <a:pt x="19" y="680"/>
                  <a:pt x="19" y="680"/>
                </a:cubicBezTo>
                <a:cubicBezTo>
                  <a:pt x="17" y="680"/>
                  <a:pt x="17" y="680"/>
                  <a:pt x="17" y="680"/>
                </a:cubicBezTo>
                <a:cubicBezTo>
                  <a:pt x="18" y="679"/>
                  <a:pt x="22" y="676"/>
                  <a:pt x="23" y="678"/>
                </a:cubicBezTo>
                <a:cubicBezTo>
                  <a:pt x="30" y="676"/>
                  <a:pt x="30" y="676"/>
                  <a:pt x="30" y="676"/>
                </a:cubicBezTo>
                <a:cubicBezTo>
                  <a:pt x="27" y="673"/>
                  <a:pt x="27" y="673"/>
                  <a:pt x="27" y="673"/>
                </a:cubicBezTo>
                <a:cubicBezTo>
                  <a:pt x="27" y="667"/>
                  <a:pt x="27" y="667"/>
                  <a:pt x="27" y="667"/>
                </a:cubicBezTo>
                <a:cubicBezTo>
                  <a:pt x="31" y="667"/>
                  <a:pt x="31" y="667"/>
                  <a:pt x="31" y="667"/>
                </a:cubicBezTo>
                <a:cubicBezTo>
                  <a:pt x="32" y="666"/>
                  <a:pt x="32" y="666"/>
                  <a:pt x="32" y="666"/>
                </a:cubicBezTo>
                <a:cubicBezTo>
                  <a:pt x="32" y="664"/>
                  <a:pt x="32" y="664"/>
                  <a:pt x="32" y="664"/>
                </a:cubicBezTo>
                <a:cubicBezTo>
                  <a:pt x="29" y="663"/>
                  <a:pt x="45" y="656"/>
                  <a:pt x="25" y="664"/>
                </a:cubicBezTo>
                <a:cubicBezTo>
                  <a:pt x="25" y="666"/>
                  <a:pt x="25" y="666"/>
                  <a:pt x="25" y="666"/>
                </a:cubicBezTo>
                <a:cubicBezTo>
                  <a:pt x="24" y="666"/>
                  <a:pt x="24" y="666"/>
                  <a:pt x="24" y="666"/>
                </a:cubicBezTo>
                <a:cubicBezTo>
                  <a:pt x="25" y="662"/>
                  <a:pt x="25" y="662"/>
                  <a:pt x="25" y="662"/>
                </a:cubicBezTo>
                <a:cubicBezTo>
                  <a:pt x="33" y="661"/>
                  <a:pt x="33" y="661"/>
                  <a:pt x="33" y="661"/>
                </a:cubicBezTo>
                <a:cubicBezTo>
                  <a:pt x="34" y="660"/>
                  <a:pt x="34" y="660"/>
                  <a:pt x="34" y="660"/>
                </a:cubicBezTo>
                <a:cubicBezTo>
                  <a:pt x="34" y="657"/>
                  <a:pt x="34" y="657"/>
                  <a:pt x="34" y="657"/>
                </a:cubicBezTo>
                <a:cubicBezTo>
                  <a:pt x="35" y="655"/>
                  <a:pt x="39" y="658"/>
                  <a:pt x="37" y="653"/>
                </a:cubicBezTo>
                <a:cubicBezTo>
                  <a:pt x="37" y="652"/>
                  <a:pt x="37" y="652"/>
                  <a:pt x="37" y="652"/>
                </a:cubicBezTo>
                <a:cubicBezTo>
                  <a:pt x="33" y="652"/>
                  <a:pt x="33" y="652"/>
                  <a:pt x="33" y="652"/>
                </a:cubicBezTo>
                <a:cubicBezTo>
                  <a:pt x="38" y="648"/>
                  <a:pt x="38" y="648"/>
                  <a:pt x="38" y="648"/>
                </a:cubicBezTo>
                <a:cubicBezTo>
                  <a:pt x="37" y="647"/>
                  <a:pt x="37" y="647"/>
                  <a:pt x="37" y="647"/>
                </a:cubicBezTo>
                <a:cubicBezTo>
                  <a:pt x="39" y="645"/>
                  <a:pt x="39" y="645"/>
                  <a:pt x="39" y="645"/>
                </a:cubicBezTo>
                <a:cubicBezTo>
                  <a:pt x="39" y="644"/>
                  <a:pt x="32" y="654"/>
                  <a:pt x="39" y="641"/>
                </a:cubicBezTo>
                <a:cubicBezTo>
                  <a:pt x="39" y="636"/>
                  <a:pt x="39" y="636"/>
                  <a:pt x="39" y="636"/>
                </a:cubicBezTo>
                <a:cubicBezTo>
                  <a:pt x="33" y="637"/>
                  <a:pt x="33" y="637"/>
                  <a:pt x="33" y="637"/>
                </a:cubicBezTo>
                <a:cubicBezTo>
                  <a:pt x="36" y="641"/>
                  <a:pt x="36" y="641"/>
                  <a:pt x="36" y="641"/>
                </a:cubicBezTo>
                <a:cubicBezTo>
                  <a:pt x="35" y="642"/>
                  <a:pt x="35" y="642"/>
                  <a:pt x="35" y="642"/>
                </a:cubicBezTo>
                <a:cubicBezTo>
                  <a:pt x="30" y="640"/>
                  <a:pt x="30" y="640"/>
                  <a:pt x="30" y="640"/>
                </a:cubicBezTo>
                <a:cubicBezTo>
                  <a:pt x="29" y="641"/>
                  <a:pt x="29" y="641"/>
                  <a:pt x="29" y="641"/>
                </a:cubicBezTo>
                <a:cubicBezTo>
                  <a:pt x="29" y="638"/>
                  <a:pt x="29" y="638"/>
                  <a:pt x="29" y="638"/>
                </a:cubicBezTo>
                <a:cubicBezTo>
                  <a:pt x="30" y="638"/>
                  <a:pt x="30" y="642"/>
                  <a:pt x="31" y="637"/>
                </a:cubicBezTo>
                <a:cubicBezTo>
                  <a:pt x="25" y="635"/>
                  <a:pt x="25" y="635"/>
                  <a:pt x="25" y="635"/>
                </a:cubicBezTo>
                <a:cubicBezTo>
                  <a:pt x="25" y="636"/>
                  <a:pt x="25" y="636"/>
                  <a:pt x="25" y="636"/>
                </a:cubicBezTo>
                <a:cubicBezTo>
                  <a:pt x="28" y="636"/>
                  <a:pt x="24" y="630"/>
                  <a:pt x="23" y="640"/>
                </a:cubicBezTo>
                <a:cubicBezTo>
                  <a:pt x="19" y="641"/>
                  <a:pt x="19" y="641"/>
                  <a:pt x="19" y="641"/>
                </a:cubicBezTo>
                <a:cubicBezTo>
                  <a:pt x="22" y="642"/>
                  <a:pt x="22" y="642"/>
                  <a:pt x="22" y="642"/>
                </a:cubicBezTo>
                <a:cubicBezTo>
                  <a:pt x="20" y="649"/>
                  <a:pt x="20" y="649"/>
                  <a:pt x="20" y="649"/>
                </a:cubicBezTo>
                <a:cubicBezTo>
                  <a:pt x="24" y="648"/>
                  <a:pt x="14" y="646"/>
                  <a:pt x="24" y="648"/>
                </a:cubicBezTo>
                <a:cubicBezTo>
                  <a:pt x="20" y="652"/>
                  <a:pt x="27" y="645"/>
                  <a:pt x="20" y="649"/>
                </a:cubicBezTo>
                <a:cubicBezTo>
                  <a:pt x="19" y="651"/>
                  <a:pt x="19" y="651"/>
                  <a:pt x="19" y="651"/>
                </a:cubicBezTo>
                <a:cubicBezTo>
                  <a:pt x="15" y="655"/>
                  <a:pt x="15" y="655"/>
                  <a:pt x="15" y="655"/>
                </a:cubicBezTo>
                <a:cubicBezTo>
                  <a:pt x="15" y="657"/>
                  <a:pt x="15" y="657"/>
                  <a:pt x="15" y="657"/>
                </a:cubicBezTo>
                <a:cubicBezTo>
                  <a:pt x="13" y="658"/>
                  <a:pt x="13" y="658"/>
                  <a:pt x="13" y="658"/>
                </a:cubicBezTo>
                <a:cubicBezTo>
                  <a:pt x="13" y="659"/>
                  <a:pt x="13" y="659"/>
                  <a:pt x="13" y="659"/>
                </a:cubicBezTo>
                <a:cubicBezTo>
                  <a:pt x="11" y="661"/>
                  <a:pt x="11" y="661"/>
                  <a:pt x="11" y="661"/>
                </a:cubicBezTo>
                <a:cubicBezTo>
                  <a:pt x="9" y="660"/>
                  <a:pt x="9" y="660"/>
                  <a:pt x="9" y="660"/>
                </a:cubicBezTo>
                <a:cubicBezTo>
                  <a:pt x="8" y="659"/>
                  <a:pt x="8" y="659"/>
                  <a:pt x="8" y="659"/>
                </a:cubicBezTo>
                <a:cubicBezTo>
                  <a:pt x="8" y="658"/>
                  <a:pt x="8" y="658"/>
                  <a:pt x="8" y="658"/>
                </a:cubicBezTo>
                <a:cubicBezTo>
                  <a:pt x="10" y="657"/>
                  <a:pt x="10" y="657"/>
                  <a:pt x="10" y="657"/>
                </a:cubicBezTo>
                <a:cubicBezTo>
                  <a:pt x="5" y="654"/>
                  <a:pt x="5" y="654"/>
                  <a:pt x="5" y="654"/>
                </a:cubicBezTo>
                <a:cubicBezTo>
                  <a:pt x="4" y="651"/>
                  <a:pt x="4" y="651"/>
                  <a:pt x="4" y="651"/>
                </a:cubicBezTo>
                <a:cubicBezTo>
                  <a:pt x="9" y="652"/>
                  <a:pt x="2" y="646"/>
                  <a:pt x="9" y="650"/>
                </a:cubicBezTo>
                <a:cubicBezTo>
                  <a:pt x="14" y="650"/>
                  <a:pt x="14" y="650"/>
                  <a:pt x="14" y="650"/>
                </a:cubicBezTo>
                <a:cubicBezTo>
                  <a:pt x="14" y="645"/>
                  <a:pt x="14" y="645"/>
                  <a:pt x="14" y="645"/>
                </a:cubicBezTo>
                <a:cubicBezTo>
                  <a:pt x="16" y="642"/>
                  <a:pt x="16" y="642"/>
                  <a:pt x="16" y="642"/>
                </a:cubicBezTo>
                <a:cubicBezTo>
                  <a:pt x="11" y="638"/>
                  <a:pt x="11" y="638"/>
                  <a:pt x="11" y="638"/>
                </a:cubicBezTo>
                <a:cubicBezTo>
                  <a:pt x="15" y="635"/>
                  <a:pt x="15" y="635"/>
                  <a:pt x="15" y="635"/>
                </a:cubicBezTo>
                <a:cubicBezTo>
                  <a:pt x="16" y="637"/>
                  <a:pt x="16" y="637"/>
                  <a:pt x="16" y="637"/>
                </a:cubicBezTo>
                <a:cubicBezTo>
                  <a:pt x="23" y="633"/>
                  <a:pt x="23" y="633"/>
                  <a:pt x="23" y="633"/>
                </a:cubicBezTo>
                <a:cubicBezTo>
                  <a:pt x="23" y="633"/>
                  <a:pt x="23" y="633"/>
                  <a:pt x="23" y="633"/>
                </a:cubicBezTo>
                <a:cubicBezTo>
                  <a:pt x="23" y="630"/>
                  <a:pt x="23" y="630"/>
                  <a:pt x="23" y="630"/>
                </a:cubicBezTo>
                <a:cubicBezTo>
                  <a:pt x="24" y="630"/>
                  <a:pt x="24" y="628"/>
                  <a:pt x="25" y="631"/>
                </a:cubicBezTo>
                <a:cubicBezTo>
                  <a:pt x="27" y="628"/>
                  <a:pt x="27" y="628"/>
                  <a:pt x="27" y="628"/>
                </a:cubicBezTo>
                <a:cubicBezTo>
                  <a:pt x="28" y="628"/>
                  <a:pt x="28" y="628"/>
                  <a:pt x="28" y="628"/>
                </a:cubicBezTo>
                <a:cubicBezTo>
                  <a:pt x="28" y="626"/>
                  <a:pt x="28" y="626"/>
                  <a:pt x="28" y="626"/>
                </a:cubicBezTo>
                <a:cubicBezTo>
                  <a:pt x="23" y="627"/>
                  <a:pt x="23" y="627"/>
                  <a:pt x="23" y="627"/>
                </a:cubicBezTo>
                <a:cubicBezTo>
                  <a:pt x="22" y="628"/>
                  <a:pt x="22" y="628"/>
                  <a:pt x="22" y="628"/>
                </a:cubicBezTo>
                <a:cubicBezTo>
                  <a:pt x="19" y="628"/>
                  <a:pt x="19" y="628"/>
                  <a:pt x="19" y="628"/>
                </a:cubicBezTo>
                <a:cubicBezTo>
                  <a:pt x="15" y="634"/>
                  <a:pt x="15" y="634"/>
                  <a:pt x="15" y="634"/>
                </a:cubicBezTo>
                <a:cubicBezTo>
                  <a:pt x="8" y="635"/>
                  <a:pt x="8" y="635"/>
                  <a:pt x="8" y="635"/>
                </a:cubicBezTo>
                <a:cubicBezTo>
                  <a:pt x="11" y="633"/>
                  <a:pt x="17" y="640"/>
                  <a:pt x="15" y="627"/>
                </a:cubicBezTo>
                <a:cubicBezTo>
                  <a:pt x="23" y="625"/>
                  <a:pt x="23" y="625"/>
                  <a:pt x="23" y="625"/>
                </a:cubicBezTo>
                <a:cubicBezTo>
                  <a:pt x="28" y="621"/>
                  <a:pt x="28" y="621"/>
                  <a:pt x="28" y="621"/>
                </a:cubicBezTo>
                <a:cubicBezTo>
                  <a:pt x="31" y="621"/>
                  <a:pt x="31" y="621"/>
                  <a:pt x="31" y="621"/>
                </a:cubicBezTo>
                <a:cubicBezTo>
                  <a:pt x="30" y="620"/>
                  <a:pt x="35" y="621"/>
                  <a:pt x="31" y="618"/>
                </a:cubicBezTo>
                <a:cubicBezTo>
                  <a:pt x="29" y="617"/>
                  <a:pt x="29" y="617"/>
                  <a:pt x="29" y="617"/>
                </a:cubicBezTo>
                <a:cubicBezTo>
                  <a:pt x="27" y="617"/>
                  <a:pt x="38" y="614"/>
                  <a:pt x="25" y="618"/>
                </a:cubicBezTo>
                <a:cubicBezTo>
                  <a:pt x="30" y="615"/>
                  <a:pt x="30" y="615"/>
                  <a:pt x="30" y="615"/>
                </a:cubicBezTo>
                <a:cubicBezTo>
                  <a:pt x="31" y="615"/>
                  <a:pt x="31" y="616"/>
                  <a:pt x="32" y="615"/>
                </a:cubicBezTo>
                <a:cubicBezTo>
                  <a:pt x="32" y="614"/>
                  <a:pt x="32" y="614"/>
                  <a:pt x="32" y="614"/>
                </a:cubicBezTo>
                <a:cubicBezTo>
                  <a:pt x="27" y="612"/>
                  <a:pt x="27" y="612"/>
                  <a:pt x="27" y="612"/>
                </a:cubicBezTo>
                <a:cubicBezTo>
                  <a:pt x="32" y="610"/>
                  <a:pt x="32" y="610"/>
                  <a:pt x="32" y="610"/>
                </a:cubicBezTo>
                <a:cubicBezTo>
                  <a:pt x="35" y="606"/>
                  <a:pt x="40" y="614"/>
                  <a:pt x="39" y="604"/>
                </a:cubicBezTo>
                <a:cubicBezTo>
                  <a:pt x="37" y="600"/>
                  <a:pt x="37" y="600"/>
                  <a:pt x="37" y="600"/>
                </a:cubicBezTo>
                <a:cubicBezTo>
                  <a:pt x="40" y="600"/>
                  <a:pt x="40" y="600"/>
                  <a:pt x="40" y="600"/>
                </a:cubicBezTo>
                <a:cubicBezTo>
                  <a:pt x="39" y="598"/>
                  <a:pt x="39" y="598"/>
                  <a:pt x="39" y="598"/>
                </a:cubicBezTo>
                <a:cubicBezTo>
                  <a:pt x="41" y="598"/>
                  <a:pt x="41" y="598"/>
                  <a:pt x="41" y="598"/>
                </a:cubicBezTo>
                <a:cubicBezTo>
                  <a:pt x="42" y="600"/>
                  <a:pt x="42" y="600"/>
                  <a:pt x="42" y="600"/>
                </a:cubicBezTo>
                <a:cubicBezTo>
                  <a:pt x="43" y="600"/>
                  <a:pt x="43" y="600"/>
                  <a:pt x="43" y="600"/>
                </a:cubicBezTo>
                <a:cubicBezTo>
                  <a:pt x="43" y="602"/>
                  <a:pt x="43" y="602"/>
                  <a:pt x="43" y="602"/>
                </a:cubicBezTo>
                <a:cubicBezTo>
                  <a:pt x="47" y="602"/>
                  <a:pt x="47" y="602"/>
                  <a:pt x="47" y="602"/>
                </a:cubicBezTo>
                <a:cubicBezTo>
                  <a:pt x="39" y="606"/>
                  <a:pt x="39" y="606"/>
                  <a:pt x="39" y="606"/>
                </a:cubicBezTo>
                <a:cubicBezTo>
                  <a:pt x="38" y="610"/>
                  <a:pt x="38" y="610"/>
                  <a:pt x="38" y="610"/>
                </a:cubicBezTo>
                <a:cubicBezTo>
                  <a:pt x="42" y="610"/>
                  <a:pt x="42" y="610"/>
                  <a:pt x="42" y="610"/>
                </a:cubicBezTo>
                <a:cubicBezTo>
                  <a:pt x="47" y="608"/>
                  <a:pt x="47" y="608"/>
                  <a:pt x="47" y="608"/>
                </a:cubicBezTo>
                <a:cubicBezTo>
                  <a:pt x="51" y="603"/>
                  <a:pt x="51" y="603"/>
                  <a:pt x="51" y="603"/>
                </a:cubicBezTo>
                <a:cubicBezTo>
                  <a:pt x="56" y="600"/>
                  <a:pt x="56" y="600"/>
                  <a:pt x="56" y="600"/>
                </a:cubicBezTo>
                <a:cubicBezTo>
                  <a:pt x="60" y="595"/>
                  <a:pt x="60" y="595"/>
                  <a:pt x="60" y="595"/>
                </a:cubicBezTo>
                <a:cubicBezTo>
                  <a:pt x="59" y="595"/>
                  <a:pt x="59" y="595"/>
                  <a:pt x="59" y="595"/>
                </a:cubicBezTo>
                <a:cubicBezTo>
                  <a:pt x="62" y="595"/>
                  <a:pt x="63" y="592"/>
                  <a:pt x="64" y="594"/>
                </a:cubicBezTo>
                <a:cubicBezTo>
                  <a:pt x="66" y="592"/>
                  <a:pt x="66" y="592"/>
                  <a:pt x="66" y="592"/>
                </a:cubicBezTo>
                <a:cubicBezTo>
                  <a:pt x="63" y="589"/>
                  <a:pt x="63" y="589"/>
                  <a:pt x="63" y="589"/>
                </a:cubicBezTo>
                <a:cubicBezTo>
                  <a:pt x="55" y="591"/>
                  <a:pt x="55" y="591"/>
                  <a:pt x="55" y="591"/>
                </a:cubicBezTo>
                <a:cubicBezTo>
                  <a:pt x="56" y="595"/>
                  <a:pt x="56" y="595"/>
                  <a:pt x="56" y="595"/>
                </a:cubicBezTo>
                <a:cubicBezTo>
                  <a:pt x="55" y="594"/>
                  <a:pt x="55" y="594"/>
                  <a:pt x="55" y="594"/>
                </a:cubicBezTo>
                <a:cubicBezTo>
                  <a:pt x="50" y="597"/>
                  <a:pt x="50" y="597"/>
                  <a:pt x="50" y="597"/>
                </a:cubicBezTo>
                <a:cubicBezTo>
                  <a:pt x="47" y="593"/>
                  <a:pt x="62" y="600"/>
                  <a:pt x="45" y="595"/>
                </a:cubicBezTo>
                <a:cubicBezTo>
                  <a:pt x="50" y="593"/>
                  <a:pt x="50" y="593"/>
                  <a:pt x="50" y="593"/>
                </a:cubicBezTo>
                <a:cubicBezTo>
                  <a:pt x="43" y="594"/>
                  <a:pt x="52" y="586"/>
                  <a:pt x="41" y="588"/>
                </a:cubicBezTo>
                <a:cubicBezTo>
                  <a:pt x="42" y="588"/>
                  <a:pt x="47" y="587"/>
                  <a:pt x="41" y="585"/>
                </a:cubicBezTo>
                <a:cubicBezTo>
                  <a:pt x="39" y="585"/>
                  <a:pt x="39" y="585"/>
                  <a:pt x="39" y="585"/>
                </a:cubicBezTo>
                <a:cubicBezTo>
                  <a:pt x="43" y="581"/>
                  <a:pt x="43" y="581"/>
                  <a:pt x="43" y="581"/>
                </a:cubicBezTo>
                <a:cubicBezTo>
                  <a:pt x="44" y="580"/>
                  <a:pt x="45" y="579"/>
                  <a:pt x="45" y="581"/>
                </a:cubicBezTo>
                <a:cubicBezTo>
                  <a:pt x="44" y="589"/>
                  <a:pt x="44" y="589"/>
                  <a:pt x="44" y="589"/>
                </a:cubicBezTo>
                <a:cubicBezTo>
                  <a:pt x="49" y="591"/>
                  <a:pt x="49" y="591"/>
                  <a:pt x="49" y="591"/>
                </a:cubicBezTo>
                <a:cubicBezTo>
                  <a:pt x="49" y="589"/>
                  <a:pt x="49" y="589"/>
                  <a:pt x="49" y="589"/>
                </a:cubicBezTo>
                <a:cubicBezTo>
                  <a:pt x="55" y="589"/>
                  <a:pt x="55" y="589"/>
                  <a:pt x="55" y="589"/>
                </a:cubicBezTo>
                <a:cubicBezTo>
                  <a:pt x="56" y="590"/>
                  <a:pt x="56" y="590"/>
                  <a:pt x="56" y="590"/>
                </a:cubicBezTo>
                <a:cubicBezTo>
                  <a:pt x="56" y="590"/>
                  <a:pt x="59" y="597"/>
                  <a:pt x="57" y="587"/>
                </a:cubicBezTo>
                <a:cubicBezTo>
                  <a:pt x="50" y="585"/>
                  <a:pt x="50" y="585"/>
                  <a:pt x="50" y="585"/>
                </a:cubicBezTo>
                <a:cubicBezTo>
                  <a:pt x="52" y="582"/>
                  <a:pt x="52" y="582"/>
                  <a:pt x="52" y="582"/>
                </a:cubicBezTo>
                <a:cubicBezTo>
                  <a:pt x="51" y="581"/>
                  <a:pt x="51" y="581"/>
                  <a:pt x="51" y="581"/>
                </a:cubicBezTo>
                <a:cubicBezTo>
                  <a:pt x="50" y="580"/>
                  <a:pt x="50" y="580"/>
                  <a:pt x="50" y="580"/>
                </a:cubicBezTo>
                <a:cubicBezTo>
                  <a:pt x="47" y="580"/>
                  <a:pt x="47" y="580"/>
                  <a:pt x="47" y="580"/>
                </a:cubicBezTo>
                <a:cubicBezTo>
                  <a:pt x="45" y="580"/>
                  <a:pt x="45" y="580"/>
                  <a:pt x="45" y="580"/>
                </a:cubicBezTo>
                <a:cubicBezTo>
                  <a:pt x="51" y="573"/>
                  <a:pt x="51" y="573"/>
                  <a:pt x="51" y="573"/>
                </a:cubicBezTo>
                <a:cubicBezTo>
                  <a:pt x="49" y="571"/>
                  <a:pt x="49" y="571"/>
                  <a:pt x="49" y="571"/>
                </a:cubicBezTo>
                <a:cubicBezTo>
                  <a:pt x="49" y="570"/>
                  <a:pt x="57" y="574"/>
                  <a:pt x="43" y="572"/>
                </a:cubicBezTo>
                <a:cubicBezTo>
                  <a:pt x="43" y="570"/>
                  <a:pt x="43" y="570"/>
                  <a:pt x="43" y="570"/>
                </a:cubicBezTo>
                <a:cubicBezTo>
                  <a:pt x="39" y="569"/>
                  <a:pt x="39" y="569"/>
                  <a:pt x="39" y="569"/>
                </a:cubicBezTo>
                <a:cubicBezTo>
                  <a:pt x="37" y="569"/>
                  <a:pt x="37" y="569"/>
                  <a:pt x="37" y="569"/>
                </a:cubicBezTo>
                <a:cubicBezTo>
                  <a:pt x="35" y="570"/>
                  <a:pt x="41" y="562"/>
                  <a:pt x="34" y="571"/>
                </a:cubicBezTo>
                <a:cubicBezTo>
                  <a:pt x="33" y="570"/>
                  <a:pt x="33" y="570"/>
                  <a:pt x="33" y="570"/>
                </a:cubicBezTo>
                <a:cubicBezTo>
                  <a:pt x="39" y="565"/>
                  <a:pt x="39" y="565"/>
                  <a:pt x="39" y="565"/>
                </a:cubicBezTo>
                <a:cubicBezTo>
                  <a:pt x="41" y="567"/>
                  <a:pt x="41" y="567"/>
                  <a:pt x="41" y="567"/>
                </a:cubicBezTo>
                <a:cubicBezTo>
                  <a:pt x="45" y="567"/>
                  <a:pt x="45" y="567"/>
                  <a:pt x="45" y="567"/>
                </a:cubicBezTo>
                <a:cubicBezTo>
                  <a:pt x="49" y="560"/>
                  <a:pt x="49" y="560"/>
                  <a:pt x="49" y="560"/>
                </a:cubicBezTo>
                <a:cubicBezTo>
                  <a:pt x="60" y="553"/>
                  <a:pt x="60" y="553"/>
                  <a:pt x="60" y="553"/>
                </a:cubicBezTo>
                <a:cubicBezTo>
                  <a:pt x="60" y="553"/>
                  <a:pt x="62" y="552"/>
                  <a:pt x="59" y="552"/>
                </a:cubicBezTo>
                <a:cubicBezTo>
                  <a:pt x="56" y="553"/>
                  <a:pt x="56" y="553"/>
                  <a:pt x="56" y="553"/>
                </a:cubicBezTo>
                <a:cubicBezTo>
                  <a:pt x="54" y="552"/>
                  <a:pt x="54" y="552"/>
                  <a:pt x="54" y="552"/>
                </a:cubicBezTo>
                <a:cubicBezTo>
                  <a:pt x="56" y="550"/>
                  <a:pt x="56" y="550"/>
                  <a:pt x="56" y="550"/>
                </a:cubicBezTo>
                <a:cubicBezTo>
                  <a:pt x="53" y="544"/>
                  <a:pt x="53" y="544"/>
                  <a:pt x="53" y="544"/>
                </a:cubicBezTo>
                <a:cubicBezTo>
                  <a:pt x="51" y="543"/>
                  <a:pt x="51" y="543"/>
                  <a:pt x="51" y="543"/>
                </a:cubicBezTo>
                <a:cubicBezTo>
                  <a:pt x="50" y="544"/>
                  <a:pt x="50" y="544"/>
                  <a:pt x="50" y="544"/>
                </a:cubicBezTo>
                <a:cubicBezTo>
                  <a:pt x="49" y="543"/>
                  <a:pt x="49" y="543"/>
                  <a:pt x="49" y="543"/>
                </a:cubicBezTo>
                <a:cubicBezTo>
                  <a:pt x="50" y="541"/>
                  <a:pt x="50" y="541"/>
                  <a:pt x="50" y="541"/>
                </a:cubicBezTo>
                <a:cubicBezTo>
                  <a:pt x="45" y="542"/>
                  <a:pt x="45" y="542"/>
                  <a:pt x="45" y="542"/>
                </a:cubicBezTo>
                <a:cubicBezTo>
                  <a:pt x="43" y="544"/>
                  <a:pt x="43" y="544"/>
                  <a:pt x="43" y="544"/>
                </a:cubicBezTo>
                <a:cubicBezTo>
                  <a:pt x="42" y="548"/>
                  <a:pt x="42" y="548"/>
                  <a:pt x="42" y="548"/>
                </a:cubicBezTo>
                <a:cubicBezTo>
                  <a:pt x="44" y="549"/>
                  <a:pt x="44" y="549"/>
                  <a:pt x="44" y="549"/>
                </a:cubicBezTo>
                <a:cubicBezTo>
                  <a:pt x="43" y="551"/>
                  <a:pt x="43" y="551"/>
                  <a:pt x="43" y="551"/>
                </a:cubicBezTo>
                <a:cubicBezTo>
                  <a:pt x="44" y="552"/>
                  <a:pt x="44" y="552"/>
                  <a:pt x="44" y="552"/>
                </a:cubicBezTo>
                <a:cubicBezTo>
                  <a:pt x="43" y="551"/>
                  <a:pt x="38" y="553"/>
                  <a:pt x="39" y="549"/>
                </a:cubicBezTo>
                <a:cubicBezTo>
                  <a:pt x="36" y="546"/>
                  <a:pt x="46" y="549"/>
                  <a:pt x="38" y="545"/>
                </a:cubicBezTo>
                <a:cubicBezTo>
                  <a:pt x="38" y="543"/>
                  <a:pt x="38" y="543"/>
                  <a:pt x="38" y="543"/>
                </a:cubicBezTo>
                <a:cubicBezTo>
                  <a:pt x="40" y="540"/>
                  <a:pt x="43" y="544"/>
                  <a:pt x="42" y="540"/>
                </a:cubicBezTo>
                <a:cubicBezTo>
                  <a:pt x="40" y="540"/>
                  <a:pt x="40" y="540"/>
                  <a:pt x="40" y="540"/>
                </a:cubicBezTo>
                <a:cubicBezTo>
                  <a:pt x="39" y="538"/>
                  <a:pt x="39" y="538"/>
                  <a:pt x="39" y="538"/>
                </a:cubicBezTo>
                <a:cubicBezTo>
                  <a:pt x="45" y="536"/>
                  <a:pt x="45" y="536"/>
                  <a:pt x="45" y="536"/>
                </a:cubicBezTo>
                <a:cubicBezTo>
                  <a:pt x="47" y="530"/>
                  <a:pt x="49" y="528"/>
                  <a:pt x="57" y="527"/>
                </a:cubicBezTo>
                <a:cubicBezTo>
                  <a:pt x="60" y="524"/>
                  <a:pt x="60" y="524"/>
                  <a:pt x="60" y="524"/>
                </a:cubicBezTo>
                <a:cubicBezTo>
                  <a:pt x="63" y="524"/>
                  <a:pt x="63" y="524"/>
                  <a:pt x="63" y="524"/>
                </a:cubicBezTo>
                <a:cubicBezTo>
                  <a:pt x="64" y="522"/>
                  <a:pt x="64" y="522"/>
                  <a:pt x="64" y="522"/>
                </a:cubicBezTo>
                <a:cubicBezTo>
                  <a:pt x="70" y="519"/>
                  <a:pt x="70" y="519"/>
                  <a:pt x="70" y="519"/>
                </a:cubicBezTo>
                <a:cubicBezTo>
                  <a:pt x="83" y="511"/>
                  <a:pt x="83" y="511"/>
                  <a:pt x="83" y="511"/>
                </a:cubicBezTo>
                <a:cubicBezTo>
                  <a:pt x="84" y="508"/>
                  <a:pt x="84" y="508"/>
                  <a:pt x="84" y="508"/>
                </a:cubicBezTo>
                <a:cubicBezTo>
                  <a:pt x="87" y="509"/>
                  <a:pt x="87" y="509"/>
                  <a:pt x="87" y="509"/>
                </a:cubicBezTo>
                <a:cubicBezTo>
                  <a:pt x="88" y="509"/>
                  <a:pt x="88" y="512"/>
                  <a:pt x="89" y="508"/>
                </a:cubicBezTo>
                <a:cubicBezTo>
                  <a:pt x="88" y="508"/>
                  <a:pt x="88" y="508"/>
                  <a:pt x="88" y="508"/>
                </a:cubicBezTo>
                <a:cubicBezTo>
                  <a:pt x="95" y="505"/>
                  <a:pt x="95" y="505"/>
                  <a:pt x="95" y="505"/>
                </a:cubicBezTo>
                <a:cubicBezTo>
                  <a:pt x="93" y="503"/>
                  <a:pt x="93" y="503"/>
                  <a:pt x="93" y="503"/>
                </a:cubicBezTo>
                <a:cubicBezTo>
                  <a:pt x="97" y="503"/>
                  <a:pt x="97" y="503"/>
                  <a:pt x="97" y="503"/>
                </a:cubicBezTo>
                <a:cubicBezTo>
                  <a:pt x="95" y="500"/>
                  <a:pt x="95" y="500"/>
                  <a:pt x="95" y="500"/>
                </a:cubicBezTo>
                <a:cubicBezTo>
                  <a:pt x="98" y="498"/>
                  <a:pt x="98" y="498"/>
                  <a:pt x="98" y="498"/>
                </a:cubicBezTo>
                <a:cubicBezTo>
                  <a:pt x="101" y="500"/>
                  <a:pt x="101" y="500"/>
                  <a:pt x="101" y="500"/>
                </a:cubicBezTo>
                <a:cubicBezTo>
                  <a:pt x="101" y="496"/>
                  <a:pt x="101" y="496"/>
                  <a:pt x="101" y="496"/>
                </a:cubicBezTo>
                <a:cubicBezTo>
                  <a:pt x="101" y="498"/>
                  <a:pt x="101" y="498"/>
                  <a:pt x="101" y="498"/>
                </a:cubicBezTo>
                <a:cubicBezTo>
                  <a:pt x="103" y="498"/>
                  <a:pt x="103" y="498"/>
                  <a:pt x="103" y="498"/>
                </a:cubicBezTo>
                <a:cubicBezTo>
                  <a:pt x="112" y="495"/>
                  <a:pt x="112" y="495"/>
                  <a:pt x="112" y="495"/>
                </a:cubicBezTo>
                <a:cubicBezTo>
                  <a:pt x="115" y="493"/>
                  <a:pt x="115" y="493"/>
                  <a:pt x="115" y="493"/>
                </a:cubicBezTo>
                <a:cubicBezTo>
                  <a:pt x="123" y="489"/>
                  <a:pt x="123" y="489"/>
                  <a:pt x="123" y="489"/>
                </a:cubicBezTo>
                <a:cubicBezTo>
                  <a:pt x="123" y="487"/>
                  <a:pt x="123" y="487"/>
                  <a:pt x="123" y="487"/>
                </a:cubicBezTo>
                <a:cubicBezTo>
                  <a:pt x="125" y="488"/>
                  <a:pt x="125" y="488"/>
                  <a:pt x="125" y="488"/>
                </a:cubicBezTo>
                <a:cubicBezTo>
                  <a:pt x="129" y="483"/>
                  <a:pt x="127" y="493"/>
                  <a:pt x="132" y="484"/>
                </a:cubicBezTo>
                <a:cubicBezTo>
                  <a:pt x="124" y="484"/>
                  <a:pt x="124" y="484"/>
                  <a:pt x="124" y="484"/>
                </a:cubicBezTo>
                <a:cubicBezTo>
                  <a:pt x="125" y="483"/>
                  <a:pt x="125" y="483"/>
                  <a:pt x="125" y="483"/>
                </a:cubicBezTo>
                <a:cubicBezTo>
                  <a:pt x="130" y="482"/>
                  <a:pt x="130" y="482"/>
                  <a:pt x="130" y="482"/>
                </a:cubicBezTo>
                <a:cubicBezTo>
                  <a:pt x="135" y="482"/>
                  <a:pt x="135" y="482"/>
                  <a:pt x="135" y="482"/>
                </a:cubicBezTo>
                <a:cubicBezTo>
                  <a:pt x="146" y="478"/>
                  <a:pt x="146" y="478"/>
                  <a:pt x="146" y="478"/>
                </a:cubicBezTo>
                <a:cubicBezTo>
                  <a:pt x="153" y="475"/>
                  <a:pt x="153" y="475"/>
                  <a:pt x="153" y="475"/>
                </a:cubicBezTo>
                <a:cubicBezTo>
                  <a:pt x="155" y="473"/>
                  <a:pt x="155" y="473"/>
                  <a:pt x="155" y="473"/>
                </a:cubicBezTo>
                <a:cubicBezTo>
                  <a:pt x="154" y="468"/>
                  <a:pt x="154" y="468"/>
                  <a:pt x="154" y="468"/>
                </a:cubicBezTo>
                <a:cubicBezTo>
                  <a:pt x="157" y="468"/>
                  <a:pt x="157" y="468"/>
                  <a:pt x="157" y="468"/>
                </a:cubicBezTo>
                <a:cubicBezTo>
                  <a:pt x="156" y="470"/>
                  <a:pt x="156" y="470"/>
                  <a:pt x="156" y="470"/>
                </a:cubicBezTo>
                <a:cubicBezTo>
                  <a:pt x="158" y="471"/>
                  <a:pt x="158" y="471"/>
                  <a:pt x="158" y="471"/>
                </a:cubicBezTo>
                <a:cubicBezTo>
                  <a:pt x="160" y="472"/>
                  <a:pt x="161" y="470"/>
                  <a:pt x="161" y="470"/>
                </a:cubicBezTo>
                <a:cubicBezTo>
                  <a:pt x="156" y="466"/>
                  <a:pt x="170" y="468"/>
                  <a:pt x="158" y="466"/>
                </a:cubicBezTo>
                <a:cubicBezTo>
                  <a:pt x="163" y="467"/>
                  <a:pt x="163" y="467"/>
                  <a:pt x="163" y="467"/>
                </a:cubicBezTo>
                <a:cubicBezTo>
                  <a:pt x="162" y="465"/>
                  <a:pt x="162" y="465"/>
                  <a:pt x="162" y="465"/>
                </a:cubicBezTo>
                <a:cubicBezTo>
                  <a:pt x="167" y="467"/>
                  <a:pt x="167" y="467"/>
                  <a:pt x="167" y="467"/>
                </a:cubicBezTo>
                <a:cubicBezTo>
                  <a:pt x="169" y="468"/>
                  <a:pt x="168" y="465"/>
                  <a:pt x="171" y="466"/>
                </a:cubicBezTo>
                <a:cubicBezTo>
                  <a:pt x="167" y="464"/>
                  <a:pt x="167" y="464"/>
                  <a:pt x="167" y="464"/>
                </a:cubicBezTo>
                <a:cubicBezTo>
                  <a:pt x="157" y="463"/>
                  <a:pt x="157" y="463"/>
                  <a:pt x="157" y="463"/>
                </a:cubicBezTo>
                <a:cubicBezTo>
                  <a:pt x="152" y="461"/>
                  <a:pt x="152" y="461"/>
                  <a:pt x="152" y="461"/>
                </a:cubicBezTo>
                <a:cubicBezTo>
                  <a:pt x="143" y="462"/>
                  <a:pt x="143" y="462"/>
                  <a:pt x="143" y="462"/>
                </a:cubicBezTo>
                <a:cubicBezTo>
                  <a:pt x="140" y="460"/>
                  <a:pt x="140" y="460"/>
                  <a:pt x="140" y="460"/>
                </a:cubicBezTo>
                <a:cubicBezTo>
                  <a:pt x="139" y="462"/>
                  <a:pt x="139" y="462"/>
                  <a:pt x="139" y="462"/>
                </a:cubicBezTo>
                <a:cubicBezTo>
                  <a:pt x="139" y="461"/>
                  <a:pt x="139" y="461"/>
                  <a:pt x="139" y="461"/>
                </a:cubicBezTo>
                <a:cubicBezTo>
                  <a:pt x="136" y="461"/>
                  <a:pt x="136" y="461"/>
                  <a:pt x="136" y="461"/>
                </a:cubicBezTo>
                <a:cubicBezTo>
                  <a:pt x="138" y="459"/>
                  <a:pt x="138" y="459"/>
                  <a:pt x="138" y="459"/>
                </a:cubicBezTo>
                <a:cubicBezTo>
                  <a:pt x="130" y="457"/>
                  <a:pt x="130" y="457"/>
                  <a:pt x="130" y="457"/>
                </a:cubicBezTo>
                <a:cubicBezTo>
                  <a:pt x="121" y="461"/>
                  <a:pt x="121" y="461"/>
                  <a:pt x="121" y="461"/>
                </a:cubicBezTo>
                <a:cubicBezTo>
                  <a:pt x="119" y="459"/>
                  <a:pt x="119" y="459"/>
                  <a:pt x="119" y="459"/>
                </a:cubicBezTo>
                <a:cubicBezTo>
                  <a:pt x="116" y="462"/>
                  <a:pt x="116" y="462"/>
                  <a:pt x="116" y="462"/>
                </a:cubicBezTo>
                <a:cubicBezTo>
                  <a:pt x="111" y="462"/>
                  <a:pt x="111" y="462"/>
                  <a:pt x="111" y="462"/>
                </a:cubicBezTo>
                <a:cubicBezTo>
                  <a:pt x="103" y="470"/>
                  <a:pt x="103" y="470"/>
                  <a:pt x="103" y="470"/>
                </a:cubicBezTo>
                <a:cubicBezTo>
                  <a:pt x="105" y="470"/>
                  <a:pt x="105" y="470"/>
                  <a:pt x="105" y="470"/>
                </a:cubicBezTo>
                <a:cubicBezTo>
                  <a:pt x="109" y="470"/>
                  <a:pt x="109" y="470"/>
                  <a:pt x="109" y="470"/>
                </a:cubicBezTo>
                <a:cubicBezTo>
                  <a:pt x="110" y="472"/>
                  <a:pt x="110" y="472"/>
                  <a:pt x="110" y="472"/>
                </a:cubicBezTo>
                <a:cubicBezTo>
                  <a:pt x="115" y="475"/>
                  <a:pt x="115" y="475"/>
                  <a:pt x="115" y="475"/>
                </a:cubicBezTo>
                <a:cubicBezTo>
                  <a:pt x="113" y="475"/>
                  <a:pt x="113" y="475"/>
                  <a:pt x="113" y="475"/>
                </a:cubicBezTo>
                <a:cubicBezTo>
                  <a:pt x="108" y="472"/>
                  <a:pt x="108" y="472"/>
                  <a:pt x="108" y="472"/>
                </a:cubicBezTo>
                <a:cubicBezTo>
                  <a:pt x="107" y="473"/>
                  <a:pt x="107" y="473"/>
                  <a:pt x="107" y="473"/>
                </a:cubicBezTo>
                <a:cubicBezTo>
                  <a:pt x="107" y="474"/>
                  <a:pt x="107" y="474"/>
                  <a:pt x="107" y="474"/>
                </a:cubicBezTo>
                <a:cubicBezTo>
                  <a:pt x="106" y="472"/>
                  <a:pt x="106" y="472"/>
                  <a:pt x="106" y="472"/>
                </a:cubicBezTo>
                <a:cubicBezTo>
                  <a:pt x="104" y="472"/>
                  <a:pt x="104" y="472"/>
                  <a:pt x="104" y="472"/>
                </a:cubicBezTo>
                <a:cubicBezTo>
                  <a:pt x="105" y="472"/>
                  <a:pt x="105" y="472"/>
                  <a:pt x="105" y="472"/>
                </a:cubicBezTo>
                <a:cubicBezTo>
                  <a:pt x="103" y="470"/>
                  <a:pt x="103" y="470"/>
                  <a:pt x="103" y="470"/>
                </a:cubicBezTo>
                <a:cubicBezTo>
                  <a:pt x="96" y="471"/>
                  <a:pt x="96" y="471"/>
                  <a:pt x="96" y="471"/>
                </a:cubicBezTo>
                <a:cubicBezTo>
                  <a:pt x="91" y="474"/>
                  <a:pt x="91" y="474"/>
                  <a:pt x="91" y="474"/>
                </a:cubicBezTo>
                <a:cubicBezTo>
                  <a:pt x="90" y="473"/>
                  <a:pt x="99" y="474"/>
                  <a:pt x="88" y="474"/>
                </a:cubicBezTo>
                <a:cubicBezTo>
                  <a:pt x="87" y="478"/>
                  <a:pt x="95" y="471"/>
                  <a:pt x="89" y="478"/>
                </a:cubicBezTo>
                <a:cubicBezTo>
                  <a:pt x="84" y="476"/>
                  <a:pt x="84" y="476"/>
                  <a:pt x="84" y="476"/>
                </a:cubicBezTo>
                <a:cubicBezTo>
                  <a:pt x="84" y="475"/>
                  <a:pt x="84" y="475"/>
                  <a:pt x="84" y="475"/>
                </a:cubicBezTo>
                <a:cubicBezTo>
                  <a:pt x="74" y="479"/>
                  <a:pt x="74" y="479"/>
                  <a:pt x="74" y="479"/>
                </a:cubicBezTo>
                <a:cubicBezTo>
                  <a:pt x="76" y="480"/>
                  <a:pt x="76" y="480"/>
                  <a:pt x="76" y="480"/>
                </a:cubicBezTo>
                <a:cubicBezTo>
                  <a:pt x="73" y="481"/>
                  <a:pt x="73" y="481"/>
                  <a:pt x="73" y="481"/>
                </a:cubicBezTo>
                <a:cubicBezTo>
                  <a:pt x="73" y="482"/>
                  <a:pt x="73" y="482"/>
                  <a:pt x="73" y="482"/>
                </a:cubicBezTo>
                <a:cubicBezTo>
                  <a:pt x="68" y="484"/>
                  <a:pt x="68" y="484"/>
                  <a:pt x="68" y="484"/>
                </a:cubicBezTo>
                <a:cubicBezTo>
                  <a:pt x="67" y="485"/>
                  <a:pt x="66" y="490"/>
                  <a:pt x="63" y="488"/>
                </a:cubicBezTo>
                <a:cubicBezTo>
                  <a:pt x="63" y="489"/>
                  <a:pt x="67" y="488"/>
                  <a:pt x="63" y="491"/>
                </a:cubicBezTo>
                <a:cubicBezTo>
                  <a:pt x="65" y="491"/>
                  <a:pt x="65" y="491"/>
                  <a:pt x="65" y="491"/>
                </a:cubicBezTo>
                <a:cubicBezTo>
                  <a:pt x="65" y="491"/>
                  <a:pt x="67" y="489"/>
                  <a:pt x="64" y="492"/>
                </a:cubicBezTo>
                <a:cubicBezTo>
                  <a:pt x="62" y="491"/>
                  <a:pt x="62" y="491"/>
                  <a:pt x="62" y="491"/>
                </a:cubicBezTo>
                <a:cubicBezTo>
                  <a:pt x="57" y="491"/>
                  <a:pt x="57" y="491"/>
                  <a:pt x="57" y="491"/>
                </a:cubicBezTo>
                <a:cubicBezTo>
                  <a:pt x="56" y="489"/>
                  <a:pt x="72" y="489"/>
                  <a:pt x="52" y="495"/>
                </a:cubicBezTo>
                <a:cubicBezTo>
                  <a:pt x="48" y="495"/>
                  <a:pt x="48" y="495"/>
                  <a:pt x="48" y="495"/>
                </a:cubicBezTo>
                <a:cubicBezTo>
                  <a:pt x="49" y="494"/>
                  <a:pt x="49" y="494"/>
                  <a:pt x="49" y="494"/>
                </a:cubicBezTo>
                <a:cubicBezTo>
                  <a:pt x="46" y="491"/>
                  <a:pt x="46" y="491"/>
                  <a:pt x="46" y="491"/>
                </a:cubicBezTo>
                <a:cubicBezTo>
                  <a:pt x="50" y="491"/>
                  <a:pt x="50" y="491"/>
                  <a:pt x="50" y="491"/>
                </a:cubicBezTo>
                <a:cubicBezTo>
                  <a:pt x="54" y="487"/>
                  <a:pt x="54" y="487"/>
                  <a:pt x="54" y="487"/>
                </a:cubicBezTo>
                <a:cubicBezTo>
                  <a:pt x="48" y="483"/>
                  <a:pt x="48" y="483"/>
                  <a:pt x="48" y="483"/>
                </a:cubicBezTo>
                <a:cubicBezTo>
                  <a:pt x="44" y="483"/>
                  <a:pt x="44" y="483"/>
                  <a:pt x="44" y="483"/>
                </a:cubicBezTo>
                <a:cubicBezTo>
                  <a:pt x="45" y="481"/>
                  <a:pt x="45" y="481"/>
                  <a:pt x="45" y="481"/>
                </a:cubicBezTo>
                <a:cubicBezTo>
                  <a:pt x="50" y="483"/>
                  <a:pt x="50" y="483"/>
                  <a:pt x="50" y="483"/>
                </a:cubicBezTo>
                <a:cubicBezTo>
                  <a:pt x="49" y="478"/>
                  <a:pt x="49" y="478"/>
                  <a:pt x="49" y="478"/>
                </a:cubicBezTo>
                <a:cubicBezTo>
                  <a:pt x="56" y="475"/>
                  <a:pt x="56" y="475"/>
                  <a:pt x="56" y="475"/>
                </a:cubicBezTo>
                <a:cubicBezTo>
                  <a:pt x="56" y="477"/>
                  <a:pt x="56" y="477"/>
                  <a:pt x="56" y="477"/>
                </a:cubicBezTo>
                <a:cubicBezTo>
                  <a:pt x="58" y="477"/>
                  <a:pt x="58" y="477"/>
                  <a:pt x="58" y="477"/>
                </a:cubicBezTo>
                <a:cubicBezTo>
                  <a:pt x="56" y="479"/>
                  <a:pt x="56" y="479"/>
                  <a:pt x="56" y="479"/>
                </a:cubicBezTo>
                <a:cubicBezTo>
                  <a:pt x="58" y="479"/>
                  <a:pt x="58" y="479"/>
                  <a:pt x="58" y="479"/>
                </a:cubicBezTo>
                <a:cubicBezTo>
                  <a:pt x="60" y="479"/>
                  <a:pt x="60" y="479"/>
                  <a:pt x="60" y="479"/>
                </a:cubicBezTo>
                <a:cubicBezTo>
                  <a:pt x="60" y="478"/>
                  <a:pt x="60" y="478"/>
                  <a:pt x="60" y="478"/>
                </a:cubicBezTo>
                <a:cubicBezTo>
                  <a:pt x="64" y="481"/>
                  <a:pt x="64" y="481"/>
                  <a:pt x="64" y="481"/>
                </a:cubicBezTo>
                <a:cubicBezTo>
                  <a:pt x="70" y="478"/>
                  <a:pt x="70" y="478"/>
                  <a:pt x="70" y="478"/>
                </a:cubicBezTo>
                <a:cubicBezTo>
                  <a:pt x="67" y="473"/>
                  <a:pt x="67" y="473"/>
                  <a:pt x="67" y="473"/>
                </a:cubicBezTo>
                <a:cubicBezTo>
                  <a:pt x="70" y="471"/>
                  <a:pt x="70" y="471"/>
                  <a:pt x="70" y="471"/>
                </a:cubicBezTo>
                <a:cubicBezTo>
                  <a:pt x="72" y="470"/>
                  <a:pt x="63" y="476"/>
                  <a:pt x="74" y="472"/>
                </a:cubicBezTo>
                <a:cubicBezTo>
                  <a:pt x="72" y="470"/>
                  <a:pt x="72" y="470"/>
                  <a:pt x="72" y="470"/>
                </a:cubicBezTo>
                <a:cubicBezTo>
                  <a:pt x="77" y="469"/>
                  <a:pt x="77" y="469"/>
                  <a:pt x="77" y="469"/>
                </a:cubicBezTo>
                <a:cubicBezTo>
                  <a:pt x="75" y="467"/>
                  <a:pt x="75" y="467"/>
                  <a:pt x="75" y="467"/>
                </a:cubicBezTo>
                <a:cubicBezTo>
                  <a:pt x="70" y="468"/>
                  <a:pt x="70" y="468"/>
                  <a:pt x="70" y="468"/>
                </a:cubicBezTo>
                <a:cubicBezTo>
                  <a:pt x="71" y="466"/>
                  <a:pt x="71" y="466"/>
                  <a:pt x="71" y="466"/>
                </a:cubicBezTo>
                <a:cubicBezTo>
                  <a:pt x="74" y="466"/>
                  <a:pt x="74" y="466"/>
                  <a:pt x="74" y="466"/>
                </a:cubicBezTo>
                <a:cubicBezTo>
                  <a:pt x="73" y="464"/>
                  <a:pt x="69" y="475"/>
                  <a:pt x="74" y="462"/>
                </a:cubicBezTo>
                <a:cubicBezTo>
                  <a:pt x="77" y="461"/>
                  <a:pt x="77" y="461"/>
                  <a:pt x="77" y="461"/>
                </a:cubicBezTo>
                <a:cubicBezTo>
                  <a:pt x="78" y="463"/>
                  <a:pt x="69" y="465"/>
                  <a:pt x="77" y="465"/>
                </a:cubicBezTo>
                <a:cubicBezTo>
                  <a:pt x="77" y="464"/>
                  <a:pt x="77" y="464"/>
                  <a:pt x="77" y="464"/>
                </a:cubicBezTo>
                <a:cubicBezTo>
                  <a:pt x="78" y="464"/>
                  <a:pt x="70" y="470"/>
                  <a:pt x="81" y="465"/>
                </a:cubicBezTo>
                <a:cubicBezTo>
                  <a:pt x="83" y="464"/>
                  <a:pt x="83" y="464"/>
                  <a:pt x="83" y="464"/>
                </a:cubicBezTo>
                <a:cubicBezTo>
                  <a:pt x="81" y="462"/>
                  <a:pt x="81" y="462"/>
                  <a:pt x="81" y="462"/>
                </a:cubicBezTo>
                <a:cubicBezTo>
                  <a:pt x="87" y="460"/>
                  <a:pt x="87" y="460"/>
                  <a:pt x="87" y="460"/>
                </a:cubicBezTo>
                <a:cubicBezTo>
                  <a:pt x="88" y="460"/>
                  <a:pt x="84" y="462"/>
                  <a:pt x="88" y="459"/>
                </a:cubicBezTo>
                <a:cubicBezTo>
                  <a:pt x="91" y="464"/>
                  <a:pt x="74" y="458"/>
                  <a:pt x="94" y="461"/>
                </a:cubicBezTo>
                <a:cubicBezTo>
                  <a:pt x="95" y="459"/>
                  <a:pt x="95" y="459"/>
                  <a:pt x="95" y="459"/>
                </a:cubicBezTo>
                <a:cubicBezTo>
                  <a:pt x="88" y="456"/>
                  <a:pt x="88" y="456"/>
                  <a:pt x="88" y="456"/>
                </a:cubicBezTo>
                <a:cubicBezTo>
                  <a:pt x="88" y="454"/>
                  <a:pt x="88" y="454"/>
                  <a:pt x="88" y="454"/>
                </a:cubicBezTo>
                <a:cubicBezTo>
                  <a:pt x="87" y="453"/>
                  <a:pt x="87" y="453"/>
                  <a:pt x="87" y="453"/>
                </a:cubicBezTo>
                <a:cubicBezTo>
                  <a:pt x="91" y="451"/>
                  <a:pt x="91" y="451"/>
                  <a:pt x="91" y="451"/>
                </a:cubicBezTo>
                <a:cubicBezTo>
                  <a:pt x="92" y="455"/>
                  <a:pt x="92" y="455"/>
                  <a:pt x="92" y="455"/>
                </a:cubicBezTo>
                <a:cubicBezTo>
                  <a:pt x="95" y="456"/>
                  <a:pt x="82" y="462"/>
                  <a:pt x="97" y="453"/>
                </a:cubicBezTo>
                <a:cubicBezTo>
                  <a:pt x="93" y="451"/>
                  <a:pt x="93" y="451"/>
                  <a:pt x="93" y="451"/>
                </a:cubicBezTo>
                <a:cubicBezTo>
                  <a:pt x="95" y="450"/>
                  <a:pt x="95" y="450"/>
                  <a:pt x="95" y="450"/>
                </a:cubicBezTo>
                <a:cubicBezTo>
                  <a:pt x="96" y="451"/>
                  <a:pt x="88" y="453"/>
                  <a:pt x="98" y="451"/>
                </a:cubicBezTo>
                <a:cubicBezTo>
                  <a:pt x="96" y="449"/>
                  <a:pt x="96" y="449"/>
                  <a:pt x="96" y="449"/>
                </a:cubicBezTo>
                <a:cubicBezTo>
                  <a:pt x="92" y="448"/>
                  <a:pt x="92" y="448"/>
                  <a:pt x="92" y="448"/>
                </a:cubicBezTo>
                <a:cubicBezTo>
                  <a:pt x="95" y="444"/>
                  <a:pt x="95" y="444"/>
                  <a:pt x="95" y="444"/>
                </a:cubicBezTo>
                <a:cubicBezTo>
                  <a:pt x="98" y="443"/>
                  <a:pt x="98" y="443"/>
                  <a:pt x="98" y="443"/>
                </a:cubicBezTo>
                <a:cubicBezTo>
                  <a:pt x="99" y="443"/>
                  <a:pt x="99" y="443"/>
                  <a:pt x="99" y="443"/>
                </a:cubicBezTo>
                <a:cubicBezTo>
                  <a:pt x="100" y="439"/>
                  <a:pt x="94" y="447"/>
                  <a:pt x="101" y="439"/>
                </a:cubicBezTo>
                <a:cubicBezTo>
                  <a:pt x="106" y="437"/>
                  <a:pt x="100" y="447"/>
                  <a:pt x="106" y="438"/>
                </a:cubicBezTo>
                <a:cubicBezTo>
                  <a:pt x="109" y="439"/>
                  <a:pt x="109" y="439"/>
                  <a:pt x="109" y="439"/>
                </a:cubicBezTo>
                <a:cubicBezTo>
                  <a:pt x="113" y="438"/>
                  <a:pt x="113" y="438"/>
                  <a:pt x="113" y="438"/>
                </a:cubicBezTo>
                <a:cubicBezTo>
                  <a:pt x="115" y="437"/>
                  <a:pt x="102" y="445"/>
                  <a:pt x="119" y="437"/>
                </a:cubicBezTo>
                <a:cubicBezTo>
                  <a:pt x="119" y="437"/>
                  <a:pt x="114" y="436"/>
                  <a:pt x="120" y="437"/>
                </a:cubicBezTo>
                <a:cubicBezTo>
                  <a:pt x="124" y="433"/>
                  <a:pt x="124" y="433"/>
                  <a:pt x="124" y="433"/>
                </a:cubicBezTo>
                <a:cubicBezTo>
                  <a:pt x="122" y="431"/>
                  <a:pt x="122" y="431"/>
                  <a:pt x="122" y="431"/>
                </a:cubicBezTo>
                <a:cubicBezTo>
                  <a:pt x="119" y="431"/>
                  <a:pt x="122" y="436"/>
                  <a:pt x="117" y="433"/>
                </a:cubicBezTo>
                <a:cubicBezTo>
                  <a:pt x="117" y="430"/>
                  <a:pt x="117" y="430"/>
                  <a:pt x="117" y="430"/>
                </a:cubicBezTo>
                <a:cubicBezTo>
                  <a:pt x="121" y="430"/>
                  <a:pt x="121" y="430"/>
                  <a:pt x="121" y="430"/>
                </a:cubicBezTo>
                <a:cubicBezTo>
                  <a:pt x="121" y="429"/>
                  <a:pt x="121" y="429"/>
                  <a:pt x="121" y="429"/>
                </a:cubicBezTo>
                <a:cubicBezTo>
                  <a:pt x="122" y="428"/>
                  <a:pt x="122" y="428"/>
                  <a:pt x="122" y="428"/>
                </a:cubicBezTo>
                <a:cubicBezTo>
                  <a:pt x="129" y="430"/>
                  <a:pt x="129" y="430"/>
                  <a:pt x="129" y="430"/>
                </a:cubicBezTo>
                <a:cubicBezTo>
                  <a:pt x="129" y="428"/>
                  <a:pt x="129" y="428"/>
                  <a:pt x="129" y="428"/>
                </a:cubicBezTo>
                <a:cubicBezTo>
                  <a:pt x="130" y="428"/>
                  <a:pt x="130" y="428"/>
                  <a:pt x="130" y="428"/>
                </a:cubicBezTo>
                <a:cubicBezTo>
                  <a:pt x="144" y="423"/>
                  <a:pt x="144" y="423"/>
                  <a:pt x="144" y="423"/>
                </a:cubicBezTo>
                <a:cubicBezTo>
                  <a:pt x="146" y="423"/>
                  <a:pt x="146" y="423"/>
                  <a:pt x="146" y="423"/>
                </a:cubicBezTo>
                <a:cubicBezTo>
                  <a:pt x="147" y="421"/>
                  <a:pt x="147" y="421"/>
                  <a:pt x="147" y="421"/>
                </a:cubicBezTo>
                <a:cubicBezTo>
                  <a:pt x="136" y="420"/>
                  <a:pt x="136" y="420"/>
                  <a:pt x="136" y="420"/>
                </a:cubicBezTo>
                <a:cubicBezTo>
                  <a:pt x="139" y="419"/>
                  <a:pt x="139" y="419"/>
                  <a:pt x="139" y="419"/>
                </a:cubicBezTo>
                <a:cubicBezTo>
                  <a:pt x="135" y="418"/>
                  <a:pt x="135" y="418"/>
                  <a:pt x="135" y="418"/>
                </a:cubicBezTo>
                <a:cubicBezTo>
                  <a:pt x="137" y="416"/>
                  <a:pt x="137" y="416"/>
                  <a:pt x="137" y="416"/>
                </a:cubicBezTo>
                <a:cubicBezTo>
                  <a:pt x="146" y="413"/>
                  <a:pt x="146" y="413"/>
                  <a:pt x="146" y="413"/>
                </a:cubicBezTo>
                <a:cubicBezTo>
                  <a:pt x="146" y="409"/>
                  <a:pt x="146" y="409"/>
                  <a:pt x="146" y="409"/>
                </a:cubicBezTo>
                <a:cubicBezTo>
                  <a:pt x="146" y="408"/>
                  <a:pt x="142" y="411"/>
                  <a:pt x="147" y="409"/>
                </a:cubicBezTo>
                <a:cubicBezTo>
                  <a:pt x="146" y="408"/>
                  <a:pt x="146" y="408"/>
                  <a:pt x="146" y="408"/>
                </a:cubicBezTo>
                <a:cubicBezTo>
                  <a:pt x="138" y="411"/>
                  <a:pt x="144" y="416"/>
                  <a:pt x="126" y="417"/>
                </a:cubicBezTo>
                <a:cubicBezTo>
                  <a:pt x="124" y="419"/>
                  <a:pt x="125" y="423"/>
                  <a:pt x="120" y="421"/>
                </a:cubicBezTo>
                <a:cubicBezTo>
                  <a:pt x="121" y="422"/>
                  <a:pt x="121" y="422"/>
                  <a:pt x="121" y="422"/>
                </a:cubicBezTo>
                <a:cubicBezTo>
                  <a:pt x="124" y="420"/>
                  <a:pt x="124" y="420"/>
                  <a:pt x="124" y="420"/>
                </a:cubicBezTo>
                <a:cubicBezTo>
                  <a:pt x="128" y="422"/>
                  <a:pt x="128" y="422"/>
                  <a:pt x="128" y="422"/>
                </a:cubicBezTo>
                <a:cubicBezTo>
                  <a:pt x="129" y="421"/>
                  <a:pt x="129" y="421"/>
                  <a:pt x="129" y="421"/>
                </a:cubicBezTo>
                <a:cubicBezTo>
                  <a:pt x="130" y="421"/>
                  <a:pt x="126" y="427"/>
                  <a:pt x="134" y="421"/>
                </a:cubicBezTo>
                <a:cubicBezTo>
                  <a:pt x="135" y="421"/>
                  <a:pt x="135" y="421"/>
                  <a:pt x="135" y="421"/>
                </a:cubicBezTo>
                <a:cubicBezTo>
                  <a:pt x="126" y="424"/>
                  <a:pt x="126" y="424"/>
                  <a:pt x="126" y="424"/>
                </a:cubicBezTo>
                <a:cubicBezTo>
                  <a:pt x="124" y="424"/>
                  <a:pt x="124" y="424"/>
                  <a:pt x="124" y="424"/>
                </a:cubicBezTo>
                <a:cubicBezTo>
                  <a:pt x="126" y="426"/>
                  <a:pt x="126" y="426"/>
                  <a:pt x="126" y="426"/>
                </a:cubicBezTo>
                <a:cubicBezTo>
                  <a:pt x="125" y="425"/>
                  <a:pt x="123" y="433"/>
                  <a:pt x="123" y="424"/>
                </a:cubicBezTo>
                <a:cubicBezTo>
                  <a:pt x="114" y="427"/>
                  <a:pt x="114" y="427"/>
                  <a:pt x="114" y="427"/>
                </a:cubicBezTo>
                <a:cubicBezTo>
                  <a:pt x="114" y="427"/>
                  <a:pt x="112" y="430"/>
                  <a:pt x="115" y="426"/>
                </a:cubicBezTo>
                <a:cubicBezTo>
                  <a:pt x="113" y="425"/>
                  <a:pt x="113" y="425"/>
                  <a:pt x="113" y="425"/>
                </a:cubicBezTo>
                <a:cubicBezTo>
                  <a:pt x="111" y="428"/>
                  <a:pt x="111" y="428"/>
                  <a:pt x="111" y="428"/>
                </a:cubicBezTo>
                <a:cubicBezTo>
                  <a:pt x="112" y="429"/>
                  <a:pt x="112" y="429"/>
                  <a:pt x="112" y="429"/>
                </a:cubicBezTo>
                <a:cubicBezTo>
                  <a:pt x="110" y="431"/>
                  <a:pt x="110" y="431"/>
                  <a:pt x="110" y="431"/>
                </a:cubicBezTo>
                <a:cubicBezTo>
                  <a:pt x="106" y="431"/>
                  <a:pt x="106" y="431"/>
                  <a:pt x="106" y="431"/>
                </a:cubicBezTo>
                <a:cubicBezTo>
                  <a:pt x="106" y="432"/>
                  <a:pt x="106" y="432"/>
                  <a:pt x="106" y="432"/>
                </a:cubicBezTo>
                <a:cubicBezTo>
                  <a:pt x="105" y="431"/>
                  <a:pt x="105" y="431"/>
                  <a:pt x="105" y="431"/>
                </a:cubicBezTo>
                <a:cubicBezTo>
                  <a:pt x="100" y="433"/>
                  <a:pt x="100" y="433"/>
                  <a:pt x="100" y="433"/>
                </a:cubicBezTo>
                <a:cubicBezTo>
                  <a:pt x="100" y="434"/>
                  <a:pt x="100" y="434"/>
                  <a:pt x="100" y="434"/>
                </a:cubicBezTo>
                <a:cubicBezTo>
                  <a:pt x="98" y="434"/>
                  <a:pt x="98" y="434"/>
                  <a:pt x="98" y="434"/>
                </a:cubicBezTo>
                <a:cubicBezTo>
                  <a:pt x="87" y="439"/>
                  <a:pt x="87" y="439"/>
                  <a:pt x="87" y="439"/>
                </a:cubicBezTo>
                <a:cubicBezTo>
                  <a:pt x="84" y="439"/>
                  <a:pt x="84" y="439"/>
                  <a:pt x="84" y="439"/>
                </a:cubicBezTo>
                <a:cubicBezTo>
                  <a:pt x="81" y="440"/>
                  <a:pt x="81" y="440"/>
                  <a:pt x="81" y="440"/>
                </a:cubicBezTo>
                <a:cubicBezTo>
                  <a:pt x="87" y="437"/>
                  <a:pt x="87" y="437"/>
                  <a:pt x="87" y="437"/>
                </a:cubicBezTo>
                <a:cubicBezTo>
                  <a:pt x="79" y="437"/>
                  <a:pt x="79" y="437"/>
                  <a:pt x="79" y="437"/>
                </a:cubicBezTo>
                <a:cubicBezTo>
                  <a:pt x="79" y="441"/>
                  <a:pt x="79" y="441"/>
                  <a:pt x="79" y="441"/>
                </a:cubicBezTo>
                <a:cubicBezTo>
                  <a:pt x="73" y="440"/>
                  <a:pt x="73" y="440"/>
                  <a:pt x="73" y="440"/>
                </a:cubicBezTo>
                <a:cubicBezTo>
                  <a:pt x="75" y="441"/>
                  <a:pt x="72" y="442"/>
                  <a:pt x="73" y="443"/>
                </a:cubicBezTo>
                <a:cubicBezTo>
                  <a:pt x="77" y="442"/>
                  <a:pt x="77" y="442"/>
                  <a:pt x="77" y="442"/>
                </a:cubicBezTo>
                <a:cubicBezTo>
                  <a:pt x="70" y="445"/>
                  <a:pt x="70" y="445"/>
                  <a:pt x="70" y="445"/>
                </a:cubicBezTo>
                <a:cubicBezTo>
                  <a:pt x="73" y="447"/>
                  <a:pt x="73" y="447"/>
                  <a:pt x="73" y="447"/>
                </a:cubicBezTo>
                <a:cubicBezTo>
                  <a:pt x="75" y="445"/>
                  <a:pt x="75" y="445"/>
                  <a:pt x="75" y="445"/>
                </a:cubicBezTo>
                <a:cubicBezTo>
                  <a:pt x="79" y="445"/>
                  <a:pt x="79" y="445"/>
                  <a:pt x="79" y="445"/>
                </a:cubicBezTo>
                <a:cubicBezTo>
                  <a:pt x="74" y="448"/>
                  <a:pt x="74" y="448"/>
                  <a:pt x="74" y="448"/>
                </a:cubicBezTo>
                <a:cubicBezTo>
                  <a:pt x="73" y="450"/>
                  <a:pt x="73" y="450"/>
                  <a:pt x="73" y="450"/>
                </a:cubicBezTo>
                <a:cubicBezTo>
                  <a:pt x="78" y="451"/>
                  <a:pt x="78" y="451"/>
                  <a:pt x="78" y="451"/>
                </a:cubicBezTo>
                <a:cubicBezTo>
                  <a:pt x="86" y="448"/>
                  <a:pt x="86" y="448"/>
                  <a:pt x="86" y="448"/>
                </a:cubicBezTo>
                <a:cubicBezTo>
                  <a:pt x="76" y="454"/>
                  <a:pt x="76" y="454"/>
                  <a:pt x="76" y="454"/>
                </a:cubicBezTo>
                <a:cubicBezTo>
                  <a:pt x="74" y="452"/>
                  <a:pt x="74" y="452"/>
                  <a:pt x="74" y="452"/>
                </a:cubicBezTo>
                <a:cubicBezTo>
                  <a:pt x="69" y="450"/>
                  <a:pt x="69" y="450"/>
                  <a:pt x="69" y="450"/>
                </a:cubicBezTo>
                <a:cubicBezTo>
                  <a:pt x="65" y="453"/>
                  <a:pt x="65" y="453"/>
                  <a:pt x="65" y="453"/>
                </a:cubicBezTo>
                <a:cubicBezTo>
                  <a:pt x="66" y="454"/>
                  <a:pt x="63" y="455"/>
                  <a:pt x="67" y="454"/>
                </a:cubicBezTo>
                <a:cubicBezTo>
                  <a:pt x="67" y="454"/>
                  <a:pt x="67" y="454"/>
                  <a:pt x="67" y="454"/>
                </a:cubicBezTo>
                <a:cubicBezTo>
                  <a:pt x="60" y="454"/>
                  <a:pt x="60" y="454"/>
                  <a:pt x="60" y="454"/>
                </a:cubicBezTo>
                <a:cubicBezTo>
                  <a:pt x="55" y="453"/>
                  <a:pt x="55" y="453"/>
                  <a:pt x="55" y="453"/>
                </a:cubicBezTo>
                <a:cubicBezTo>
                  <a:pt x="53" y="452"/>
                  <a:pt x="53" y="452"/>
                  <a:pt x="53" y="452"/>
                </a:cubicBezTo>
                <a:cubicBezTo>
                  <a:pt x="50" y="454"/>
                  <a:pt x="50" y="454"/>
                  <a:pt x="50" y="454"/>
                </a:cubicBezTo>
                <a:cubicBezTo>
                  <a:pt x="51" y="455"/>
                  <a:pt x="51" y="455"/>
                  <a:pt x="51" y="455"/>
                </a:cubicBezTo>
                <a:cubicBezTo>
                  <a:pt x="47" y="458"/>
                  <a:pt x="47" y="458"/>
                  <a:pt x="47" y="458"/>
                </a:cubicBezTo>
                <a:cubicBezTo>
                  <a:pt x="45" y="455"/>
                  <a:pt x="45" y="455"/>
                  <a:pt x="45" y="455"/>
                </a:cubicBezTo>
                <a:cubicBezTo>
                  <a:pt x="44" y="462"/>
                  <a:pt x="39" y="449"/>
                  <a:pt x="44" y="462"/>
                </a:cubicBezTo>
                <a:cubicBezTo>
                  <a:pt x="37" y="465"/>
                  <a:pt x="37" y="465"/>
                  <a:pt x="37" y="465"/>
                </a:cubicBezTo>
                <a:cubicBezTo>
                  <a:pt x="33" y="465"/>
                  <a:pt x="33" y="465"/>
                  <a:pt x="33" y="465"/>
                </a:cubicBezTo>
                <a:cubicBezTo>
                  <a:pt x="29" y="470"/>
                  <a:pt x="29" y="470"/>
                  <a:pt x="29" y="470"/>
                </a:cubicBezTo>
                <a:cubicBezTo>
                  <a:pt x="34" y="468"/>
                  <a:pt x="34" y="468"/>
                  <a:pt x="34" y="468"/>
                </a:cubicBezTo>
                <a:cubicBezTo>
                  <a:pt x="37" y="468"/>
                  <a:pt x="37" y="468"/>
                  <a:pt x="37" y="468"/>
                </a:cubicBezTo>
                <a:cubicBezTo>
                  <a:pt x="37" y="467"/>
                  <a:pt x="37" y="467"/>
                  <a:pt x="37" y="467"/>
                </a:cubicBezTo>
                <a:cubicBezTo>
                  <a:pt x="37" y="468"/>
                  <a:pt x="37" y="468"/>
                  <a:pt x="37" y="468"/>
                </a:cubicBezTo>
                <a:cubicBezTo>
                  <a:pt x="30" y="475"/>
                  <a:pt x="30" y="475"/>
                  <a:pt x="30" y="475"/>
                </a:cubicBezTo>
                <a:cubicBezTo>
                  <a:pt x="30" y="478"/>
                  <a:pt x="30" y="478"/>
                  <a:pt x="30" y="478"/>
                </a:cubicBezTo>
                <a:cubicBezTo>
                  <a:pt x="31" y="478"/>
                  <a:pt x="34" y="476"/>
                  <a:pt x="33" y="480"/>
                </a:cubicBezTo>
                <a:cubicBezTo>
                  <a:pt x="28" y="483"/>
                  <a:pt x="28" y="483"/>
                  <a:pt x="28" y="483"/>
                </a:cubicBezTo>
                <a:cubicBezTo>
                  <a:pt x="27" y="482"/>
                  <a:pt x="27" y="482"/>
                  <a:pt x="27" y="482"/>
                </a:cubicBezTo>
                <a:cubicBezTo>
                  <a:pt x="24" y="483"/>
                  <a:pt x="24" y="483"/>
                  <a:pt x="24" y="483"/>
                </a:cubicBezTo>
                <a:cubicBezTo>
                  <a:pt x="18" y="481"/>
                  <a:pt x="18" y="481"/>
                  <a:pt x="18" y="481"/>
                </a:cubicBezTo>
                <a:cubicBezTo>
                  <a:pt x="18" y="480"/>
                  <a:pt x="18" y="480"/>
                  <a:pt x="18" y="480"/>
                </a:cubicBezTo>
                <a:cubicBezTo>
                  <a:pt x="20" y="481"/>
                  <a:pt x="20" y="481"/>
                  <a:pt x="20" y="481"/>
                </a:cubicBezTo>
                <a:cubicBezTo>
                  <a:pt x="19" y="478"/>
                  <a:pt x="19" y="478"/>
                  <a:pt x="19" y="478"/>
                </a:cubicBezTo>
                <a:cubicBezTo>
                  <a:pt x="11" y="475"/>
                  <a:pt x="11" y="475"/>
                  <a:pt x="11" y="475"/>
                </a:cubicBezTo>
                <a:cubicBezTo>
                  <a:pt x="8" y="477"/>
                  <a:pt x="8" y="477"/>
                  <a:pt x="8" y="477"/>
                </a:cubicBezTo>
                <a:cubicBezTo>
                  <a:pt x="6" y="473"/>
                  <a:pt x="6" y="473"/>
                  <a:pt x="6" y="473"/>
                </a:cubicBezTo>
                <a:cubicBezTo>
                  <a:pt x="4" y="473"/>
                  <a:pt x="4" y="473"/>
                  <a:pt x="4" y="473"/>
                </a:cubicBezTo>
                <a:cubicBezTo>
                  <a:pt x="3" y="471"/>
                  <a:pt x="0" y="474"/>
                  <a:pt x="2" y="470"/>
                </a:cubicBezTo>
                <a:cubicBezTo>
                  <a:pt x="2" y="469"/>
                  <a:pt x="2" y="469"/>
                  <a:pt x="2" y="469"/>
                </a:cubicBezTo>
                <a:cubicBezTo>
                  <a:pt x="6" y="473"/>
                  <a:pt x="6" y="473"/>
                  <a:pt x="6" y="473"/>
                </a:cubicBezTo>
                <a:cubicBezTo>
                  <a:pt x="7" y="473"/>
                  <a:pt x="7" y="473"/>
                  <a:pt x="7" y="473"/>
                </a:cubicBezTo>
                <a:cubicBezTo>
                  <a:pt x="7" y="470"/>
                  <a:pt x="7" y="470"/>
                  <a:pt x="7" y="470"/>
                </a:cubicBezTo>
                <a:cubicBezTo>
                  <a:pt x="11" y="473"/>
                  <a:pt x="11" y="473"/>
                  <a:pt x="11" y="473"/>
                </a:cubicBezTo>
                <a:cubicBezTo>
                  <a:pt x="18" y="467"/>
                  <a:pt x="18" y="467"/>
                  <a:pt x="18" y="467"/>
                </a:cubicBezTo>
                <a:cubicBezTo>
                  <a:pt x="24" y="468"/>
                  <a:pt x="24" y="468"/>
                  <a:pt x="24" y="468"/>
                </a:cubicBezTo>
                <a:cubicBezTo>
                  <a:pt x="27" y="465"/>
                  <a:pt x="27" y="465"/>
                  <a:pt x="27" y="465"/>
                </a:cubicBezTo>
                <a:cubicBezTo>
                  <a:pt x="27" y="466"/>
                  <a:pt x="25" y="462"/>
                  <a:pt x="29" y="466"/>
                </a:cubicBezTo>
                <a:cubicBezTo>
                  <a:pt x="30" y="465"/>
                  <a:pt x="30" y="465"/>
                  <a:pt x="30" y="465"/>
                </a:cubicBezTo>
                <a:cubicBezTo>
                  <a:pt x="28" y="464"/>
                  <a:pt x="28" y="464"/>
                  <a:pt x="28" y="464"/>
                </a:cubicBezTo>
                <a:cubicBezTo>
                  <a:pt x="34" y="461"/>
                  <a:pt x="34" y="461"/>
                  <a:pt x="34" y="461"/>
                </a:cubicBezTo>
                <a:cubicBezTo>
                  <a:pt x="36" y="462"/>
                  <a:pt x="36" y="462"/>
                  <a:pt x="36" y="462"/>
                </a:cubicBezTo>
                <a:cubicBezTo>
                  <a:pt x="36" y="461"/>
                  <a:pt x="32" y="463"/>
                  <a:pt x="36" y="461"/>
                </a:cubicBezTo>
                <a:cubicBezTo>
                  <a:pt x="38" y="461"/>
                  <a:pt x="38" y="461"/>
                  <a:pt x="38" y="461"/>
                </a:cubicBezTo>
                <a:cubicBezTo>
                  <a:pt x="37" y="462"/>
                  <a:pt x="37" y="462"/>
                  <a:pt x="37" y="462"/>
                </a:cubicBezTo>
                <a:cubicBezTo>
                  <a:pt x="37" y="460"/>
                  <a:pt x="40" y="474"/>
                  <a:pt x="43" y="456"/>
                </a:cubicBezTo>
                <a:cubicBezTo>
                  <a:pt x="38" y="455"/>
                  <a:pt x="38" y="455"/>
                  <a:pt x="38" y="455"/>
                </a:cubicBezTo>
                <a:cubicBezTo>
                  <a:pt x="39" y="453"/>
                  <a:pt x="39" y="453"/>
                  <a:pt x="39" y="453"/>
                </a:cubicBezTo>
                <a:cubicBezTo>
                  <a:pt x="42" y="453"/>
                  <a:pt x="42" y="453"/>
                  <a:pt x="42" y="453"/>
                </a:cubicBezTo>
                <a:cubicBezTo>
                  <a:pt x="42" y="452"/>
                  <a:pt x="42" y="452"/>
                  <a:pt x="42" y="452"/>
                </a:cubicBezTo>
                <a:cubicBezTo>
                  <a:pt x="44" y="451"/>
                  <a:pt x="44" y="451"/>
                  <a:pt x="44" y="451"/>
                </a:cubicBezTo>
                <a:cubicBezTo>
                  <a:pt x="42" y="448"/>
                  <a:pt x="42" y="448"/>
                  <a:pt x="42" y="448"/>
                </a:cubicBezTo>
                <a:cubicBezTo>
                  <a:pt x="43" y="446"/>
                  <a:pt x="43" y="446"/>
                  <a:pt x="43" y="446"/>
                </a:cubicBezTo>
                <a:cubicBezTo>
                  <a:pt x="41" y="444"/>
                  <a:pt x="41" y="444"/>
                  <a:pt x="41" y="444"/>
                </a:cubicBezTo>
                <a:cubicBezTo>
                  <a:pt x="38" y="446"/>
                  <a:pt x="38" y="446"/>
                  <a:pt x="38" y="446"/>
                </a:cubicBezTo>
                <a:cubicBezTo>
                  <a:pt x="38" y="440"/>
                  <a:pt x="38" y="440"/>
                  <a:pt x="38" y="440"/>
                </a:cubicBezTo>
                <a:cubicBezTo>
                  <a:pt x="36" y="441"/>
                  <a:pt x="36" y="441"/>
                  <a:pt x="36" y="441"/>
                </a:cubicBezTo>
                <a:cubicBezTo>
                  <a:pt x="34" y="439"/>
                  <a:pt x="43" y="441"/>
                  <a:pt x="33" y="439"/>
                </a:cubicBezTo>
                <a:cubicBezTo>
                  <a:pt x="32" y="439"/>
                  <a:pt x="32" y="439"/>
                  <a:pt x="32" y="439"/>
                </a:cubicBezTo>
                <a:cubicBezTo>
                  <a:pt x="33" y="437"/>
                  <a:pt x="33" y="437"/>
                  <a:pt x="33" y="437"/>
                </a:cubicBezTo>
                <a:cubicBezTo>
                  <a:pt x="32" y="437"/>
                  <a:pt x="32" y="437"/>
                  <a:pt x="32" y="437"/>
                </a:cubicBezTo>
                <a:cubicBezTo>
                  <a:pt x="29" y="437"/>
                  <a:pt x="29" y="437"/>
                  <a:pt x="29" y="437"/>
                </a:cubicBezTo>
                <a:cubicBezTo>
                  <a:pt x="31" y="434"/>
                  <a:pt x="28" y="436"/>
                  <a:pt x="26" y="433"/>
                </a:cubicBezTo>
                <a:cubicBezTo>
                  <a:pt x="30" y="432"/>
                  <a:pt x="30" y="432"/>
                  <a:pt x="30" y="432"/>
                </a:cubicBezTo>
                <a:cubicBezTo>
                  <a:pt x="28" y="434"/>
                  <a:pt x="30" y="426"/>
                  <a:pt x="23" y="432"/>
                </a:cubicBezTo>
                <a:cubicBezTo>
                  <a:pt x="24" y="432"/>
                  <a:pt x="24" y="432"/>
                  <a:pt x="24" y="432"/>
                </a:cubicBezTo>
                <a:cubicBezTo>
                  <a:pt x="17" y="426"/>
                  <a:pt x="17" y="426"/>
                  <a:pt x="17" y="426"/>
                </a:cubicBezTo>
                <a:cubicBezTo>
                  <a:pt x="13" y="429"/>
                  <a:pt x="13" y="429"/>
                  <a:pt x="13" y="429"/>
                </a:cubicBezTo>
                <a:cubicBezTo>
                  <a:pt x="12" y="432"/>
                  <a:pt x="12" y="432"/>
                  <a:pt x="12" y="432"/>
                </a:cubicBezTo>
                <a:cubicBezTo>
                  <a:pt x="10" y="432"/>
                  <a:pt x="10" y="432"/>
                  <a:pt x="10" y="432"/>
                </a:cubicBezTo>
                <a:cubicBezTo>
                  <a:pt x="13" y="427"/>
                  <a:pt x="13" y="427"/>
                  <a:pt x="13" y="427"/>
                </a:cubicBezTo>
                <a:cubicBezTo>
                  <a:pt x="6" y="425"/>
                  <a:pt x="6" y="425"/>
                  <a:pt x="6" y="425"/>
                </a:cubicBezTo>
                <a:cubicBezTo>
                  <a:pt x="6" y="419"/>
                  <a:pt x="6" y="419"/>
                  <a:pt x="6" y="419"/>
                </a:cubicBezTo>
                <a:cubicBezTo>
                  <a:pt x="8" y="419"/>
                  <a:pt x="8" y="419"/>
                  <a:pt x="8" y="419"/>
                </a:cubicBezTo>
                <a:cubicBezTo>
                  <a:pt x="6" y="420"/>
                  <a:pt x="6" y="420"/>
                  <a:pt x="6" y="420"/>
                </a:cubicBezTo>
                <a:cubicBezTo>
                  <a:pt x="9" y="422"/>
                  <a:pt x="9" y="422"/>
                  <a:pt x="9" y="422"/>
                </a:cubicBezTo>
                <a:cubicBezTo>
                  <a:pt x="13" y="422"/>
                  <a:pt x="13" y="422"/>
                  <a:pt x="13" y="422"/>
                </a:cubicBezTo>
                <a:cubicBezTo>
                  <a:pt x="15" y="419"/>
                  <a:pt x="15" y="419"/>
                  <a:pt x="15" y="419"/>
                </a:cubicBezTo>
                <a:cubicBezTo>
                  <a:pt x="5" y="413"/>
                  <a:pt x="5" y="413"/>
                  <a:pt x="5" y="413"/>
                </a:cubicBezTo>
                <a:cubicBezTo>
                  <a:pt x="5" y="405"/>
                  <a:pt x="5" y="405"/>
                  <a:pt x="5" y="405"/>
                </a:cubicBezTo>
                <a:cubicBezTo>
                  <a:pt x="7" y="404"/>
                  <a:pt x="7" y="404"/>
                  <a:pt x="7" y="404"/>
                </a:cubicBezTo>
                <a:cubicBezTo>
                  <a:pt x="8" y="406"/>
                  <a:pt x="8" y="406"/>
                  <a:pt x="8" y="406"/>
                </a:cubicBezTo>
                <a:cubicBezTo>
                  <a:pt x="10" y="406"/>
                  <a:pt x="10" y="406"/>
                  <a:pt x="10" y="406"/>
                </a:cubicBezTo>
                <a:cubicBezTo>
                  <a:pt x="11" y="404"/>
                  <a:pt x="11" y="404"/>
                  <a:pt x="11" y="404"/>
                </a:cubicBezTo>
                <a:cubicBezTo>
                  <a:pt x="11" y="402"/>
                  <a:pt x="11" y="402"/>
                  <a:pt x="11" y="402"/>
                </a:cubicBezTo>
                <a:cubicBezTo>
                  <a:pt x="13" y="403"/>
                  <a:pt x="13" y="403"/>
                  <a:pt x="13" y="403"/>
                </a:cubicBezTo>
                <a:cubicBezTo>
                  <a:pt x="12" y="407"/>
                  <a:pt x="12" y="407"/>
                  <a:pt x="12" y="407"/>
                </a:cubicBezTo>
                <a:cubicBezTo>
                  <a:pt x="15" y="413"/>
                  <a:pt x="15" y="413"/>
                  <a:pt x="15" y="413"/>
                </a:cubicBezTo>
                <a:cubicBezTo>
                  <a:pt x="15" y="419"/>
                  <a:pt x="15" y="419"/>
                  <a:pt x="15" y="419"/>
                </a:cubicBezTo>
                <a:cubicBezTo>
                  <a:pt x="17" y="420"/>
                  <a:pt x="17" y="420"/>
                  <a:pt x="17" y="420"/>
                </a:cubicBezTo>
                <a:cubicBezTo>
                  <a:pt x="23" y="414"/>
                  <a:pt x="23" y="414"/>
                  <a:pt x="23" y="414"/>
                </a:cubicBezTo>
                <a:cubicBezTo>
                  <a:pt x="23" y="413"/>
                  <a:pt x="20" y="414"/>
                  <a:pt x="22" y="412"/>
                </a:cubicBezTo>
                <a:cubicBezTo>
                  <a:pt x="31" y="409"/>
                  <a:pt x="31" y="409"/>
                  <a:pt x="31" y="409"/>
                </a:cubicBezTo>
                <a:cubicBezTo>
                  <a:pt x="33" y="407"/>
                  <a:pt x="33" y="407"/>
                  <a:pt x="33" y="407"/>
                </a:cubicBezTo>
                <a:cubicBezTo>
                  <a:pt x="33" y="406"/>
                  <a:pt x="33" y="406"/>
                  <a:pt x="33" y="406"/>
                </a:cubicBezTo>
                <a:cubicBezTo>
                  <a:pt x="38" y="403"/>
                  <a:pt x="38" y="403"/>
                  <a:pt x="38" y="403"/>
                </a:cubicBezTo>
                <a:cubicBezTo>
                  <a:pt x="41" y="405"/>
                  <a:pt x="41" y="405"/>
                  <a:pt x="41" y="405"/>
                </a:cubicBezTo>
                <a:cubicBezTo>
                  <a:pt x="42" y="405"/>
                  <a:pt x="42" y="405"/>
                  <a:pt x="42" y="405"/>
                </a:cubicBezTo>
                <a:cubicBezTo>
                  <a:pt x="42" y="402"/>
                  <a:pt x="42" y="402"/>
                  <a:pt x="42" y="402"/>
                </a:cubicBezTo>
                <a:cubicBezTo>
                  <a:pt x="49" y="400"/>
                  <a:pt x="49" y="400"/>
                  <a:pt x="49" y="400"/>
                </a:cubicBezTo>
                <a:cubicBezTo>
                  <a:pt x="47" y="399"/>
                  <a:pt x="47" y="399"/>
                  <a:pt x="47" y="399"/>
                </a:cubicBezTo>
                <a:cubicBezTo>
                  <a:pt x="52" y="399"/>
                  <a:pt x="42" y="394"/>
                  <a:pt x="52" y="399"/>
                </a:cubicBezTo>
                <a:cubicBezTo>
                  <a:pt x="55" y="402"/>
                  <a:pt x="55" y="402"/>
                  <a:pt x="55" y="402"/>
                </a:cubicBezTo>
                <a:cubicBezTo>
                  <a:pt x="56" y="401"/>
                  <a:pt x="56" y="401"/>
                  <a:pt x="56" y="401"/>
                </a:cubicBezTo>
                <a:cubicBezTo>
                  <a:pt x="60" y="404"/>
                  <a:pt x="60" y="404"/>
                  <a:pt x="60" y="404"/>
                </a:cubicBezTo>
                <a:cubicBezTo>
                  <a:pt x="61" y="402"/>
                  <a:pt x="61" y="402"/>
                  <a:pt x="61" y="402"/>
                </a:cubicBezTo>
                <a:cubicBezTo>
                  <a:pt x="59" y="400"/>
                  <a:pt x="59" y="400"/>
                  <a:pt x="59" y="400"/>
                </a:cubicBezTo>
                <a:cubicBezTo>
                  <a:pt x="62" y="397"/>
                  <a:pt x="62" y="397"/>
                  <a:pt x="62" y="397"/>
                </a:cubicBezTo>
                <a:cubicBezTo>
                  <a:pt x="64" y="401"/>
                  <a:pt x="64" y="401"/>
                  <a:pt x="64" y="401"/>
                </a:cubicBezTo>
                <a:cubicBezTo>
                  <a:pt x="65" y="400"/>
                  <a:pt x="65" y="400"/>
                  <a:pt x="65" y="400"/>
                </a:cubicBezTo>
                <a:cubicBezTo>
                  <a:pt x="69" y="402"/>
                  <a:pt x="69" y="402"/>
                  <a:pt x="69" y="402"/>
                </a:cubicBezTo>
                <a:cubicBezTo>
                  <a:pt x="70" y="400"/>
                  <a:pt x="71" y="404"/>
                  <a:pt x="72" y="400"/>
                </a:cubicBezTo>
                <a:cubicBezTo>
                  <a:pt x="67" y="398"/>
                  <a:pt x="67" y="398"/>
                  <a:pt x="67" y="398"/>
                </a:cubicBezTo>
                <a:cubicBezTo>
                  <a:pt x="61" y="394"/>
                  <a:pt x="61" y="394"/>
                  <a:pt x="61" y="394"/>
                </a:cubicBezTo>
                <a:cubicBezTo>
                  <a:pt x="61" y="394"/>
                  <a:pt x="64" y="394"/>
                  <a:pt x="60" y="394"/>
                </a:cubicBezTo>
                <a:cubicBezTo>
                  <a:pt x="61" y="393"/>
                  <a:pt x="61" y="393"/>
                  <a:pt x="61" y="393"/>
                </a:cubicBezTo>
                <a:cubicBezTo>
                  <a:pt x="67" y="394"/>
                  <a:pt x="67" y="394"/>
                  <a:pt x="67" y="394"/>
                </a:cubicBezTo>
                <a:cubicBezTo>
                  <a:pt x="73" y="395"/>
                  <a:pt x="73" y="395"/>
                  <a:pt x="73" y="395"/>
                </a:cubicBezTo>
                <a:cubicBezTo>
                  <a:pt x="74" y="395"/>
                  <a:pt x="74" y="395"/>
                  <a:pt x="74" y="395"/>
                </a:cubicBezTo>
                <a:cubicBezTo>
                  <a:pt x="74" y="393"/>
                  <a:pt x="74" y="393"/>
                  <a:pt x="74" y="393"/>
                </a:cubicBezTo>
                <a:cubicBezTo>
                  <a:pt x="75" y="394"/>
                  <a:pt x="75" y="394"/>
                  <a:pt x="75" y="394"/>
                </a:cubicBezTo>
                <a:cubicBezTo>
                  <a:pt x="78" y="393"/>
                  <a:pt x="78" y="393"/>
                  <a:pt x="78" y="393"/>
                </a:cubicBezTo>
                <a:cubicBezTo>
                  <a:pt x="78" y="389"/>
                  <a:pt x="78" y="389"/>
                  <a:pt x="78" y="389"/>
                </a:cubicBezTo>
                <a:cubicBezTo>
                  <a:pt x="78" y="388"/>
                  <a:pt x="78" y="388"/>
                  <a:pt x="78" y="388"/>
                </a:cubicBezTo>
                <a:cubicBezTo>
                  <a:pt x="75" y="386"/>
                  <a:pt x="75" y="386"/>
                  <a:pt x="75" y="386"/>
                </a:cubicBezTo>
                <a:cubicBezTo>
                  <a:pt x="74" y="389"/>
                  <a:pt x="74" y="389"/>
                  <a:pt x="74" y="389"/>
                </a:cubicBezTo>
                <a:cubicBezTo>
                  <a:pt x="69" y="388"/>
                  <a:pt x="69" y="388"/>
                  <a:pt x="69" y="388"/>
                </a:cubicBezTo>
                <a:cubicBezTo>
                  <a:pt x="70" y="385"/>
                  <a:pt x="70" y="385"/>
                  <a:pt x="70" y="385"/>
                </a:cubicBezTo>
                <a:cubicBezTo>
                  <a:pt x="74" y="385"/>
                  <a:pt x="79" y="382"/>
                  <a:pt x="81" y="385"/>
                </a:cubicBezTo>
                <a:cubicBezTo>
                  <a:pt x="80" y="386"/>
                  <a:pt x="80" y="386"/>
                  <a:pt x="80" y="386"/>
                </a:cubicBezTo>
                <a:cubicBezTo>
                  <a:pt x="81" y="386"/>
                  <a:pt x="81" y="386"/>
                  <a:pt x="81" y="386"/>
                </a:cubicBezTo>
                <a:cubicBezTo>
                  <a:pt x="83" y="386"/>
                  <a:pt x="83" y="386"/>
                  <a:pt x="83" y="386"/>
                </a:cubicBezTo>
                <a:cubicBezTo>
                  <a:pt x="80" y="388"/>
                  <a:pt x="80" y="388"/>
                  <a:pt x="80" y="388"/>
                </a:cubicBezTo>
                <a:cubicBezTo>
                  <a:pt x="85" y="388"/>
                  <a:pt x="85" y="388"/>
                  <a:pt x="85" y="388"/>
                </a:cubicBezTo>
                <a:cubicBezTo>
                  <a:pt x="86" y="385"/>
                  <a:pt x="86" y="385"/>
                  <a:pt x="86" y="385"/>
                </a:cubicBezTo>
                <a:cubicBezTo>
                  <a:pt x="97" y="383"/>
                  <a:pt x="97" y="383"/>
                  <a:pt x="97" y="383"/>
                </a:cubicBezTo>
                <a:cubicBezTo>
                  <a:pt x="101" y="381"/>
                  <a:pt x="101" y="381"/>
                  <a:pt x="101" y="381"/>
                </a:cubicBezTo>
                <a:cubicBezTo>
                  <a:pt x="107" y="379"/>
                  <a:pt x="107" y="379"/>
                  <a:pt x="107" y="379"/>
                </a:cubicBezTo>
                <a:cubicBezTo>
                  <a:pt x="112" y="379"/>
                  <a:pt x="112" y="379"/>
                  <a:pt x="112" y="379"/>
                </a:cubicBezTo>
                <a:cubicBezTo>
                  <a:pt x="113" y="379"/>
                  <a:pt x="106" y="380"/>
                  <a:pt x="114" y="378"/>
                </a:cubicBezTo>
                <a:cubicBezTo>
                  <a:pt x="113" y="380"/>
                  <a:pt x="113" y="380"/>
                  <a:pt x="113" y="380"/>
                </a:cubicBezTo>
                <a:cubicBezTo>
                  <a:pt x="118" y="381"/>
                  <a:pt x="118" y="381"/>
                  <a:pt x="118" y="381"/>
                </a:cubicBezTo>
                <a:cubicBezTo>
                  <a:pt x="118" y="381"/>
                  <a:pt x="119" y="382"/>
                  <a:pt x="119" y="381"/>
                </a:cubicBezTo>
                <a:cubicBezTo>
                  <a:pt x="120" y="381"/>
                  <a:pt x="120" y="381"/>
                  <a:pt x="120" y="381"/>
                </a:cubicBezTo>
                <a:cubicBezTo>
                  <a:pt x="121" y="382"/>
                  <a:pt x="122" y="374"/>
                  <a:pt x="118" y="383"/>
                </a:cubicBezTo>
                <a:cubicBezTo>
                  <a:pt x="124" y="381"/>
                  <a:pt x="124" y="381"/>
                  <a:pt x="124" y="381"/>
                </a:cubicBezTo>
                <a:cubicBezTo>
                  <a:pt x="125" y="382"/>
                  <a:pt x="128" y="381"/>
                  <a:pt x="125" y="378"/>
                </a:cubicBezTo>
                <a:cubicBezTo>
                  <a:pt x="118" y="378"/>
                  <a:pt x="118" y="378"/>
                  <a:pt x="118" y="378"/>
                </a:cubicBezTo>
                <a:cubicBezTo>
                  <a:pt x="112" y="373"/>
                  <a:pt x="112" y="373"/>
                  <a:pt x="112" y="373"/>
                </a:cubicBezTo>
                <a:cubicBezTo>
                  <a:pt x="110" y="373"/>
                  <a:pt x="110" y="373"/>
                  <a:pt x="110" y="373"/>
                </a:cubicBezTo>
                <a:cubicBezTo>
                  <a:pt x="108" y="377"/>
                  <a:pt x="108" y="377"/>
                  <a:pt x="108" y="377"/>
                </a:cubicBezTo>
                <a:cubicBezTo>
                  <a:pt x="103" y="374"/>
                  <a:pt x="103" y="374"/>
                  <a:pt x="103" y="374"/>
                </a:cubicBezTo>
                <a:cubicBezTo>
                  <a:pt x="99" y="377"/>
                  <a:pt x="99" y="377"/>
                  <a:pt x="99" y="377"/>
                </a:cubicBezTo>
                <a:cubicBezTo>
                  <a:pt x="97" y="376"/>
                  <a:pt x="97" y="376"/>
                  <a:pt x="97" y="376"/>
                </a:cubicBezTo>
                <a:cubicBezTo>
                  <a:pt x="95" y="380"/>
                  <a:pt x="104" y="374"/>
                  <a:pt x="93" y="376"/>
                </a:cubicBezTo>
                <a:cubicBezTo>
                  <a:pt x="93" y="380"/>
                  <a:pt x="93" y="380"/>
                  <a:pt x="93" y="380"/>
                </a:cubicBezTo>
                <a:cubicBezTo>
                  <a:pt x="91" y="378"/>
                  <a:pt x="91" y="378"/>
                  <a:pt x="91" y="378"/>
                </a:cubicBezTo>
                <a:cubicBezTo>
                  <a:pt x="89" y="380"/>
                  <a:pt x="89" y="380"/>
                  <a:pt x="89" y="380"/>
                </a:cubicBezTo>
                <a:cubicBezTo>
                  <a:pt x="88" y="383"/>
                  <a:pt x="88" y="383"/>
                  <a:pt x="88" y="383"/>
                </a:cubicBezTo>
                <a:cubicBezTo>
                  <a:pt x="85" y="383"/>
                  <a:pt x="85" y="383"/>
                  <a:pt x="85" y="383"/>
                </a:cubicBezTo>
                <a:cubicBezTo>
                  <a:pt x="87" y="381"/>
                  <a:pt x="87" y="381"/>
                  <a:pt x="87" y="381"/>
                </a:cubicBezTo>
                <a:cubicBezTo>
                  <a:pt x="85" y="380"/>
                  <a:pt x="94" y="378"/>
                  <a:pt x="84" y="381"/>
                </a:cubicBezTo>
                <a:cubicBezTo>
                  <a:pt x="88" y="377"/>
                  <a:pt x="88" y="377"/>
                  <a:pt x="88" y="377"/>
                </a:cubicBezTo>
                <a:cubicBezTo>
                  <a:pt x="87" y="377"/>
                  <a:pt x="87" y="377"/>
                  <a:pt x="87" y="377"/>
                </a:cubicBezTo>
                <a:cubicBezTo>
                  <a:pt x="93" y="374"/>
                  <a:pt x="93" y="374"/>
                  <a:pt x="93" y="374"/>
                </a:cubicBezTo>
                <a:cubicBezTo>
                  <a:pt x="97" y="371"/>
                  <a:pt x="97" y="371"/>
                  <a:pt x="97" y="371"/>
                </a:cubicBezTo>
                <a:cubicBezTo>
                  <a:pt x="109" y="370"/>
                  <a:pt x="80" y="380"/>
                  <a:pt x="107" y="366"/>
                </a:cubicBezTo>
                <a:cubicBezTo>
                  <a:pt x="111" y="366"/>
                  <a:pt x="111" y="366"/>
                  <a:pt x="111" y="366"/>
                </a:cubicBezTo>
                <a:cubicBezTo>
                  <a:pt x="112" y="365"/>
                  <a:pt x="112" y="365"/>
                  <a:pt x="112" y="365"/>
                </a:cubicBezTo>
                <a:cubicBezTo>
                  <a:pt x="112" y="365"/>
                  <a:pt x="108" y="366"/>
                  <a:pt x="113" y="366"/>
                </a:cubicBezTo>
                <a:cubicBezTo>
                  <a:pt x="113" y="363"/>
                  <a:pt x="113" y="363"/>
                  <a:pt x="113" y="363"/>
                </a:cubicBezTo>
                <a:cubicBezTo>
                  <a:pt x="116" y="364"/>
                  <a:pt x="113" y="357"/>
                  <a:pt x="119" y="361"/>
                </a:cubicBezTo>
                <a:cubicBezTo>
                  <a:pt x="123" y="359"/>
                  <a:pt x="123" y="359"/>
                  <a:pt x="123" y="359"/>
                </a:cubicBezTo>
                <a:cubicBezTo>
                  <a:pt x="125" y="355"/>
                  <a:pt x="125" y="355"/>
                  <a:pt x="125" y="355"/>
                </a:cubicBezTo>
                <a:cubicBezTo>
                  <a:pt x="127" y="357"/>
                  <a:pt x="127" y="357"/>
                  <a:pt x="127" y="357"/>
                </a:cubicBezTo>
                <a:cubicBezTo>
                  <a:pt x="130" y="356"/>
                  <a:pt x="135" y="352"/>
                  <a:pt x="137" y="357"/>
                </a:cubicBezTo>
                <a:cubicBezTo>
                  <a:pt x="138" y="356"/>
                  <a:pt x="131" y="359"/>
                  <a:pt x="139" y="355"/>
                </a:cubicBezTo>
                <a:cubicBezTo>
                  <a:pt x="140" y="356"/>
                  <a:pt x="140" y="356"/>
                  <a:pt x="140" y="356"/>
                </a:cubicBezTo>
                <a:cubicBezTo>
                  <a:pt x="145" y="353"/>
                  <a:pt x="145" y="353"/>
                  <a:pt x="145" y="353"/>
                </a:cubicBezTo>
                <a:cubicBezTo>
                  <a:pt x="140" y="353"/>
                  <a:pt x="140" y="353"/>
                  <a:pt x="140" y="353"/>
                </a:cubicBezTo>
                <a:cubicBezTo>
                  <a:pt x="135" y="354"/>
                  <a:pt x="135" y="354"/>
                  <a:pt x="135" y="354"/>
                </a:cubicBezTo>
                <a:cubicBezTo>
                  <a:pt x="138" y="352"/>
                  <a:pt x="138" y="352"/>
                  <a:pt x="138" y="352"/>
                </a:cubicBezTo>
                <a:cubicBezTo>
                  <a:pt x="137" y="351"/>
                  <a:pt x="137" y="351"/>
                  <a:pt x="137" y="351"/>
                </a:cubicBezTo>
                <a:cubicBezTo>
                  <a:pt x="140" y="347"/>
                  <a:pt x="140" y="347"/>
                  <a:pt x="140" y="347"/>
                </a:cubicBezTo>
                <a:cubicBezTo>
                  <a:pt x="140" y="348"/>
                  <a:pt x="140" y="348"/>
                  <a:pt x="140" y="348"/>
                </a:cubicBezTo>
                <a:cubicBezTo>
                  <a:pt x="143" y="347"/>
                  <a:pt x="143" y="347"/>
                  <a:pt x="143" y="347"/>
                </a:cubicBezTo>
                <a:cubicBezTo>
                  <a:pt x="144" y="346"/>
                  <a:pt x="136" y="349"/>
                  <a:pt x="147" y="348"/>
                </a:cubicBezTo>
                <a:cubicBezTo>
                  <a:pt x="146" y="344"/>
                  <a:pt x="146" y="344"/>
                  <a:pt x="146" y="344"/>
                </a:cubicBezTo>
                <a:cubicBezTo>
                  <a:pt x="152" y="342"/>
                  <a:pt x="152" y="342"/>
                  <a:pt x="152" y="342"/>
                </a:cubicBezTo>
                <a:cubicBezTo>
                  <a:pt x="153" y="342"/>
                  <a:pt x="144" y="346"/>
                  <a:pt x="156" y="340"/>
                </a:cubicBezTo>
                <a:cubicBezTo>
                  <a:pt x="158" y="340"/>
                  <a:pt x="158" y="340"/>
                  <a:pt x="158" y="340"/>
                </a:cubicBezTo>
                <a:cubicBezTo>
                  <a:pt x="162" y="335"/>
                  <a:pt x="162" y="335"/>
                  <a:pt x="162" y="335"/>
                </a:cubicBezTo>
                <a:cubicBezTo>
                  <a:pt x="162" y="334"/>
                  <a:pt x="162" y="334"/>
                  <a:pt x="162" y="334"/>
                </a:cubicBezTo>
                <a:cubicBezTo>
                  <a:pt x="160" y="334"/>
                  <a:pt x="160" y="334"/>
                  <a:pt x="160" y="334"/>
                </a:cubicBezTo>
                <a:cubicBezTo>
                  <a:pt x="161" y="334"/>
                  <a:pt x="157" y="339"/>
                  <a:pt x="161" y="333"/>
                </a:cubicBezTo>
                <a:cubicBezTo>
                  <a:pt x="156" y="334"/>
                  <a:pt x="156" y="334"/>
                  <a:pt x="156" y="334"/>
                </a:cubicBezTo>
                <a:cubicBezTo>
                  <a:pt x="153" y="336"/>
                  <a:pt x="153" y="336"/>
                  <a:pt x="153" y="336"/>
                </a:cubicBezTo>
                <a:cubicBezTo>
                  <a:pt x="152" y="336"/>
                  <a:pt x="152" y="336"/>
                  <a:pt x="152" y="336"/>
                </a:cubicBezTo>
                <a:cubicBezTo>
                  <a:pt x="151" y="335"/>
                  <a:pt x="151" y="335"/>
                  <a:pt x="151" y="335"/>
                </a:cubicBezTo>
                <a:cubicBezTo>
                  <a:pt x="156" y="332"/>
                  <a:pt x="156" y="332"/>
                  <a:pt x="156" y="332"/>
                </a:cubicBezTo>
                <a:cubicBezTo>
                  <a:pt x="163" y="331"/>
                  <a:pt x="163" y="331"/>
                  <a:pt x="163" y="331"/>
                </a:cubicBezTo>
                <a:cubicBezTo>
                  <a:pt x="167" y="328"/>
                  <a:pt x="167" y="328"/>
                  <a:pt x="167" y="328"/>
                </a:cubicBezTo>
                <a:cubicBezTo>
                  <a:pt x="171" y="327"/>
                  <a:pt x="171" y="327"/>
                  <a:pt x="171" y="327"/>
                </a:cubicBezTo>
                <a:cubicBezTo>
                  <a:pt x="172" y="326"/>
                  <a:pt x="172" y="326"/>
                  <a:pt x="172" y="326"/>
                </a:cubicBezTo>
                <a:cubicBezTo>
                  <a:pt x="170" y="325"/>
                  <a:pt x="170" y="325"/>
                  <a:pt x="170" y="325"/>
                </a:cubicBezTo>
                <a:cubicBezTo>
                  <a:pt x="176" y="320"/>
                  <a:pt x="176" y="320"/>
                  <a:pt x="176" y="320"/>
                </a:cubicBezTo>
                <a:cubicBezTo>
                  <a:pt x="179" y="320"/>
                  <a:pt x="179" y="320"/>
                  <a:pt x="179" y="320"/>
                </a:cubicBezTo>
                <a:cubicBezTo>
                  <a:pt x="179" y="319"/>
                  <a:pt x="179" y="319"/>
                  <a:pt x="179" y="319"/>
                </a:cubicBezTo>
                <a:cubicBezTo>
                  <a:pt x="180" y="319"/>
                  <a:pt x="172" y="325"/>
                  <a:pt x="185" y="317"/>
                </a:cubicBezTo>
                <a:cubicBezTo>
                  <a:pt x="183" y="316"/>
                  <a:pt x="183" y="316"/>
                  <a:pt x="183" y="316"/>
                </a:cubicBezTo>
                <a:cubicBezTo>
                  <a:pt x="180" y="315"/>
                  <a:pt x="185" y="325"/>
                  <a:pt x="174" y="317"/>
                </a:cubicBezTo>
                <a:cubicBezTo>
                  <a:pt x="173" y="318"/>
                  <a:pt x="169" y="320"/>
                  <a:pt x="165" y="321"/>
                </a:cubicBezTo>
                <a:cubicBezTo>
                  <a:pt x="165" y="321"/>
                  <a:pt x="167" y="325"/>
                  <a:pt x="165" y="320"/>
                </a:cubicBezTo>
                <a:cubicBezTo>
                  <a:pt x="163" y="322"/>
                  <a:pt x="163" y="322"/>
                  <a:pt x="163" y="322"/>
                </a:cubicBezTo>
                <a:cubicBezTo>
                  <a:pt x="156" y="325"/>
                  <a:pt x="156" y="325"/>
                  <a:pt x="156" y="325"/>
                </a:cubicBezTo>
                <a:cubicBezTo>
                  <a:pt x="154" y="327"/>
                  <a:pt x="154" y="327"/>
                  <a:pt x="154" y="327"/>
                </a:cubicBezTo>
                <a:cubicBezTo>
                  <a:pt x="154" y="325"/>
                  <a:pt x="154" y="325"/>
                  <a:pt x="154" y="325"/>
                </a:cubicBezTo>
                <a:cubicBezTo>
                  <a:pt x="151" y="323"/>
                  <a:pt x="151" y="323"/>
                  <a:pt x="151" y="323"/>
                </a:cubicBezTo>
                <a:cubicBezTo>
                  <a:pt x="151" y="320"/>
                  <a:pt x="151" y="320"/>
                  <a:pt x="151" y="320"/>
                </a:cubicBezTo>
                <a:cubicBezTo>
                  <a:pt x="143" y="316"/>
                  <a:pt x="143" y="316"/>
                  <a:pt x="143" y="316"/>
                </a:cubicBezTo>
                <a:cubicBezTo>
                  <a:pt x="141" y="316"/>
                  <a:pt x="141" y="316"/>
                  <a:pt x="141" y="316"/>
                </a:cubicBezTo>
                <a:cubicBezTo>
                  <a:pt x="142" y="319"/>
                  <a:pt x="142" y="319"/>
                  <a:pt x="142" y="319"/>
                </a:cubicBezTo>
                <a:cubicBezTo>
                  <a:pt x="137" y="319"/>
                  <a:pt x="137" y="319"/>
                  <a:pt x="137" y="319"/>
                </a:cubicBezTo>
                <a:cubicBezTo>
                  <a:pt x="139" y="315"/>
                  <a:pt x="139" y="315"/>
                  <a:pt x="139" y="315"/>
                </a:cubicBezTo>
                <a:cubicBezTo>
                  <a:pt x="139" y="313"/>
                  <a:pt x="132" y="326"/>
                  <a:pt x="140" y="311"/>
                </a:cubicBezTo>
                <a:cubicBezTo>
                  <a:pt x="135" y="311"/>
                  <a:pt x="135" y="311"/>
                  <a:pt x="135" y="311"/>
                </a:cubicBezTo>
                <a:cubicBezTo>
                  <a:pt x="137" y="313"/>
                  <a:pt x="137" y="313"/>
                  <a:pt x="137" y="313"/>
                </a:cubicBezTo>
                <a:cubicBezTo>
                  <a:pt x="135" y="319"/>
                  <a:pt x="135" y="319"/>
                  <a:pt x="135" y="319"/>
                </a:cubicBezTo>
                <a:cubicBezTo>
                  <a:pt x="128" y="318"/>
                  <a:pt x="128" y="318"/>
                  <a:pt x="128" y="318"/>
                </a:cubicBezTo>
                <a:cubicBezTo>
                  <a:pt x="129" y="316"/>
                  <a:pt x="129" y="316"/>
                  <a:pt x="129" y="316"/>
                </a:cubicBezTo>
                <a:cubicBezTo>
                  <a:pt x="134" y="313"/>
                  <a:pt x="134" y="313"/>
                  <a:pt x="134" y="313"/>
                </a:cubicBezTo>
                <a:cubicBezTo>
                  <a:pt x="135" y="312"/>
                  <a:pt x="135" y="312"/>
                  <a:pt x="135" y="312"/>
                </a:cubicBezTo>
                <a:cubicBezTo>
                  <a:pt x="134" y="310"/>
                  <a:pt x="134" y="310"/>
                  <a:pt x="134" y="310"/>
                </a:cubicBezTo>
                <a:cubicBezTo>
                  <a:pt x="132" y="313"/>
                  <a:pt x="129" y="312"/>
                  <a:pt x="128" y="312"/>
                </a:cubicBezTo>
                <a:cubicBezTo>
                  <a:pt x="133" y="310"/>
                  <a:pt x="133" y="310"/>
                  <a:pt x="133" y="310"/>
                </a:cubicBezTo>
                <a:cubicBezTo>
                  <a:pt x="130" y="308"/>
                  <a:pt x="130" y="308"/>
                  <a:pt x="130" y="308"/>
                </a:cubicBezTo>
                <a:cubicBezTo>
                  <a:pt x="135" y="306"/>
                  <a:pt x="135" y="306"/>
                  <a:pt x="135" y="306"/>
                </a:cubicBezTo>
                <a:cubicBezTo>
                  <a:pt x="137" y="305"/>
                  <a:pt x="137" y="305"/>
                  <a:pt x="137" y="305"/>
                </a:cubicBezTo>
                <a:cubicBezTo>
                  <a:pt x="131" y="304"/>
                  <a:pt x="131" y="304"/>
                  <a:pt x="131" y="304"/>
                </a:cubicBezTo>
                <a:cubicBezTo>
                  <a:pt x="137" y="302"/>
                  <a:pt x="137" y="302"/>
                  <a:pt x="137" y="302"/>
                </a:cubicBezTo>
                <a:cubicBezTo>
                  <a:pt x="142" y="299"/>
                  <a:pt x="142" y="299"/>
                  <a:pt x="142" y="299"/>
                </a:cubicBezTo>
                <a:cubicBezTo>
                  <a:pt x="144" y="299"/>
                  <a:pt x="144" y="299"/>
                  <a:pt x="144" y="299"/>
                </a:cubicBezTo>
                <a:cubicBezTo>
                  <a:pt x="147" y="297"/>
                  <a:pt x="147" y="297"/>
                  <a:pt x="147" y="297"/>
                </a:cubicBezTo>
                <a:cubicBezTo>
                  <a:pt x="146" y="295"/>
                  <a:pt x="145" y="302"/>
                  <a:pt x="146" y="295"/>
                </a:cubicBezTo>
                <a:cubicBezTo>
                  <a:pt x="154" y="291"/>
                  <a:pt x="154" y="291"/>
                  <a:pt x="154" y="291"/>
                </a:cubicBezTo>
                <a:cubicBezTo>
                  <a:pt x="159" y="293"/>
                  <a:pt x="159" y="293"/>
                  <a:pt x="159" y="293"/>
                </a:cubicBezTo>
                <a:cubicBezTo>
                  <a:pt x="165" y="293"/>
                  <a:pt x="165" y="293"/>
                  <a:pt x="165" y="293"/>
                </a:cubicBezTo>
                <a:cubicBezTo>
                  <a:pt x="166" y="291"/>
                  <a:pt x="166" y="291"/>
                  <a:pt x="166" y="291"/>
                </a:cubicBezTo>
                <a:cubicBezTo>
                  <a:pt x="169" y="291"/>
                  <a:pt x="169" y="291"/>
                  <a:pt x="169" y="291"/>
                </a:cubicBezTo>
                <a:cubicBezTo>
                  <a:pt x="168" y="288"/>
                  <a:pt x="168" y="288"/>
                  <a:pt x="168" y="288"/>
                </a:cubicBezTo>
                <a:cubicBezTo>
                  <a:pt x="167" y="286"/>
                  <a:pt x="167" y="286"/>
                  <a:pt x="167" y="286"/>
                </a:cubicBezTo>
                <a:cubicBezTo>
                  <a:pt x="162" y="286"/>
                  <a:pt x="162" y="286"/>
                  <a:pt x="162" y="286"/>
                </a:cubicBezTo>
                <a:cubicBezTo>
                  <a:pt x="162" y="287"/>
                  <a:pt x="162" y="287"/>
                  <a:pt x="162" y="287"/>
                </a:cubicBezTo>
                <a:cubicBezTo>
                  <a:pt x="160" y="287"/>
                  <a:pt x="160" y="287"/>
                  <a:pt x="160" y="287"/>
                </a:cubicBezTo>
                <a:cubicBezTo>
                  <a:pt x="159" y="288"/>
                  <a:pt x="159" y="288"/>
                  <a:pt x="159" y="288"/>
                </a:cubicBezTo>
                <a:cubicBezTo>
                  <a:pt x="153" y="290"/>
                  <a:pt x="153" y="290"/>
                  <a:pt x="153" y="290"/>
                </a:cubicBezTo>
                <a:cubicBezTo>
                  <a:pt x="153" y="289"/>
                  <a:pt x="155" y="290"/>
                  <a:pt x="152" y="289"/>
                </a:cubicBezTo>
                <a:cubicBezTo>
                  <a:pt x="158" y="285"/>
                  <a:pt x="158" y="285"/>
                  <a:pt x="158" y="285"/>
                </a:cubicBezTo>
                <a:cubicBezTo>
                  <a:pt x="154" y="284"/>
                  <a:pt x="154" y="284"/>
                  <a:pt x="154" y="284"/>
                </a:cubicBezTo>
                <a:cubicBezTo>
                  <a:pt x="154" y="284"/>
                  <a:pt x="161" y="280"/>
                  <a:pt x="152" y="285"/>
                </a:cubicBezTo>
                <a:cubicBezTo>
                  <a:pt x="149" y="283"/>
                  <a:pt x="149" y="283"/>
                  <a:pt x="149" y="283"/>
                </a:cubicBezTo>
                <a:cubicBezTo>
                  <a:pt x="147" y="283"/>
                  <a:pt x="147" y="283"/>
                  <a:pt x="147" y="283"/>
                </a:cubicBezTo>
                <a:cubicBezTo>
                  <a:pt x="146" y="286"/>
                  <a:pt x="146" y="286"/>
                  <a:pt x="146" y="286"/>
                </a:cubicBezTo>
                <a:cubicBezTo>
                  <a:pt x="142" y="287"/>
                  <a:pt x="142" y="287"/>
                  <a:pt x="142" y="287"/>
                </a:cubicBezTo>
                <a:cubicBezTo>
                  <a:pt x="143" y="288"/>
                  <a:pt x="143" y="288"/>
                  <a:pt x="143" y="288"/>
                </a:cubicBezTo>
                <a:cubicBezTo>
                  <a:pt x="139" y="286"/>
                  <a:pt x="139" y="286"/>
                  <a:pt x="139" y="286"/>
                </a:cubicBezTo>
                <a:cubicBezTo>
                  <a:pt x="138" y="287"/>
                  <a:pt x="138" y="287"/>
                  <a:pt x="138" y="287"/>
                </a:cubicBezTo>
                <a:cubicBezTo>
                  <a:pt x="133" y="284"/>
                  <a:pt x="133" y="284"/>
                  <a:pt x="133" y="284"/>
                </a:cubicBezTo>
                <a:cubicBezTo>
                  <a:pt x="133" y="286"/>
                  <a:pt x="133" y="286"/>
                  <a:pt x="133" y="286"/>
                </a:cubicBezTo>
                <a:cubicBezTo>
                  <a:pt x="129" y="284"/>
                  <a:pt x="139" y="281"/>
                  <a:pt x="128" y="284"/>
                </a:cubicBezTo>
                <a:cubicBezTo>
                  <a:pt x="127" y="281"/>
                  <a:pt x="127" y="281"/>
                  <a:pt x="127" y="281"/>
                </a:cubicBezTo>
                <a:cubicBezTo>
                  <a:pt x="119" y="280"/>
                  <a:pt x="119" y="280"/>
                  <a:pt x="119" y="280"/>
                </a:cubicBezTo>
                <a:cubicBezTo>
                  <a:pt x="116" y="281"/>
                  <a:pt x="116" y="281"/>
                  <a:pt x="116" y="281"/>
                </a:cubicBezTo>
                <a:cubicBezTo>
                  <a:pt x="114" y="281"/>
                  <a:pt x="114" y="281"/>
                  <a:pt x="114" y="281"/>
                </a:cubicBezTo>
                <a:cubicBezTo>
                  <a:pt x="121" y="279"/>
                  <a:pt x="103" y="278"/>
                  <a:pt x="121" y="278"/>
                </a:cubicBezTo>
                <a:cubicBezTo>
                  <a:pt x="121" y="276"/>
                  <a:pt x="121" y="276"/>
                  <a:pt x="121" y="276"/>
                </a:cubicBezTo>
                <a:cubicBezTo>
                  <a:pt x="125" y="273"/>
                  <a:pt x="125" y="273"/>
                  <a:pt x="125" y="273"/>
                </a:cubicBezTo>
                <a:cubicBezTo>
                  <a:pt x="119" y="271"/>
                  <a:pt x="119" y="271"/>
                  <a:pt x="119" y="271"/>
                </a:cubicBezTo>
                <a:cubicBezTo>
                  <a:pt x="124" y="271"/>
                  <a:pt x="124" y="271"/>
                  <a:pt x="124" y="271"/>
                </a:cubicBezTo>
                <a:cubicBezTo>
                  <a:pt x="126" y="274"/>
                  <a:pt x="126" y="274"/>
                  <a:pt x="126" y="274"/>
                </a:cubicBezTo>
                <a:cubicBezTo>
                  <a:pt x="128" y="272"/>
                  <a:pt x="128" y="272"/>
                  <a:pt x="128" y="272"/>
                </a:cubicBezTo>
                <a:cubicBezTo>
                  <a:pt x="132" y="274"/>
                  <a:pt x="132" y="274"/>
                  <a:pt x="132" y="274"/>
                </a:cubicBezTo>
                <a:cubicBezTo>
                  <a:pt x="134" y="271"/>
                  <a:pt x="134" y="271"/>
                  <a:pt x="134" y="271"/>
                </a:cubicBezTo>
                <a:cubicBezTo>
                  <a:pt x="139" y="271"/>
                  <a:pt x="139" y="271"/>
                  <a:pt x="139" y="271"/>
                </a:cubicBezTo>
                <a:cubicBezTo>
                  <a:pt x="140" y="272"/>
                  <a:pt x="140" y="272"/>
                  <a:pt x="140" y="272"/>
                </a:cubicBezTo>
                <a:cubicBezTo>
                  <a:pt x="139" y="269"/>
                  <a:pt x="144" y="271"/>
                  <a:pt x="143" y="270"/>
                </a:cubicBezTo>
                <a:cubicBezTo>
                  <a:pt x="144" y="266"/>
                  <a:pt x="144" y="266"/>
                  <a:pt x="144" y="266"/>
                </a:cubicBezTo>
                <a:cubicBezTo>
                  <a:pt x="140" y="266"/>
                  <a:pt x="140" y="266"/>
                  <a:pt x="140" y="266"/>
                </a:cubicBezTo>
                <a:cubicBezTo>
                  <a:pt x="140" y="264"/>
                  <a:pt x="140" y="264"/>
                  <a:pt x="140" y="264"/>
                </a:cubicBezTo>
                <a:cubicBezTo>
                  <a:pt x="146" y="266"/>
                  <a:pt x="143" y="263"/>
                  <a:pt x="148" y="259"/>
                </a:cubicBezTo>
                <a:cubicBezTo>
                  <a:pt x="151" y="260"/>
                  <a:pt x="151" y="260"/>
                  <a:pt x="151" y="260"/>
                </a:cubicBezTo>
                <a:cubicBezTo>
                  <a:pt x="150" y="257"/>
                  <a:pt x="157" y="258"/>
                  <a:pt x="156" y="255"/>
                </a:cubicBezTo>
                <a:cubicBezTo>
                  <a:pt x="155" y="251"/>
                  <a:pt x="155" y="251"/>
                  <a:pt x="155" y="251"/>
                </a:cubicBezTo>
                <a:cubicBezTo>
                  <a:pt x="159" y="249"/>
                  <a:pt x="159" y="249"/>
                  <a:pt x="159" y="249"/>
                </a:cubicBezTo>
                <a:cubicBezTo>
                  <a:pt x="159" y="252"/>
                  <a:pt x="159" y="252"/>
                  <a:pt x="159" y="252"/>
                </a:cubicBezTo>
                <a:cubicBezTo>
                  <a:pt x="158" y="252"/>
                  <a:pt x="158" y="252"/>
                  <a:pt x="158" y="252"/>
                </a:cubicBezTo>
                <a:cubicBezTo>
                  <a:pt x="158" y="253"/>
                  <a:pt x="158" y="253"/>
                  <a:pt x="158" y="253"/>
                </a:cubicBezTo>
                <a:cubicBezTo>
                  <a:pt x="160" y="254"/>
                  <a:pt x="160" y="254"/>
                  <a:pt x="160" y="254"/>
                </a:cubicBezTo>
                <a:cubicBezTo>
                  <a:pt x="162" y="254"/>
                  <a:pt x="161" y="252"/>
                  <a:pt x="163" y="251"/>
                </a:cubicBezTo>
                <a:cubicBezTo>
                  <a:pt x="164" y="252"/>
                  <a:pt x="164" y="252"/>
                  <a:pt x="164" y="252"/>
                </a:cubicBezTo>
                <a:cubicBezTo>
                  <a:pt x="159" y="256"/>
                  <a:pt x="159" y="256"/>
                  <a:pt x="159" y="256"/>
                </a:cubicBezTo>
                <a:cubicBezTo>
                  <a:pt x="157" y="256"/>
                  <a:pt x="157" y="256"/>
                  <a:pt x="157" y="256"/>
                </a:cubicBezTo>
                <a:cubicBezTo>
                  <a:pt x="154" y="259"/>
                  <a:pt x="154" y="259"/>
                  <a:pt x="154" y="259"/>
                </a:cubicBezTo>
                <a:cubicBezTo>
                  <a:pt x="155" y="260"/>
                  <a:pt x="155" y="254"/>
                  <a:pt x="157" y="261"/>
                </a:cubicBezTo>
                <a:cubicBezTo>
                  <a:pt x="157" y="262"/>
                  <a:pt x="157" y="262"/>
                  <a:pt x="157" y="262"/>
                </a:cubicBezTo>
                <a:cubicBezTo>
                  <a:pt x="155" y="262"/>
                  <a:pt x="155" y="262"/>
                  <a:pt x="155" y="262"/>
                </a:cubicBezTo>
                <a:cubicBezTo>
                  <a:pt x="154" y="265"/>
                  <a:pt x="154" y="265"/>
                  <a:pt x="154" y="265"/>
                </a:cubicBezTo>
                <a:cubicBezTo>
                  <a:pt x="157" y="267"/>
                  <a:pt x="157" y="267"/>
                  <a:pt x="157" y="267"/>
                </a:cubicBezTo>
                <a:cubicBezTo>
                  <a:pt x="154" y="268"/>
                  <a:pt x="154" y="268"/>
                  <a:pt x="154" y="268"/>
                </a:cubicBezTo>
                <a:cubicBezTo>
                  <a:pt x="156" y="268"/>
                  <a:pt x="156" y="268"/>
                  <a:pt x="156" y="268"/>
                </a:cubicBezTo>
                <a:cubicBezTo>
                  <a:pt x="164" y="264"/>
                  <a:pt x="164" y="264"/>
                  <a:pt x="164" y="264"/>
                </a:cubicBezTo>
                <a:cubicBezTo>
                  <a:pt x="167" y="260"/>
                  <a:pt x="167" y="260"/>
                  <a:pt x="167" y="260"/>
                </a:cubicBezTo>
                <a:cubicBezTo>
                  <a:pt x="168" y="260"/>
                  <a:pt x="168" y="261"/>
                  <a:pt x="168" y="261"/>
                </a:cubicBezTo>
                <a:cubicBezTo>
                  <a:pt x="165" y="265"/>
                  <a:pt x="165" y="265"/>
                  <a:pt x="165" y="265"/>
                </a:cubicBezTo>
                <a:cubicBezTo>
                  <a:pt x="168" y="267"/>
                  <a:pt x="168" y="267"/>
                  <a:pt x="168" y="267"/>
                </a:cubicBezTo>
                <a:cubicBezTo>
                  <a:pt x="172" y="266"/>
                  <a:pt x="172" y="266"/>
                  <a:pt x="172" y="266"/>
                </a:cubicBezTo>
                <a:cubicBezTo>
                  <a:pt x="172" y="270"/>
                  <a:pt x="172" y="270"/>
                  <a:pt x="172" y="270"/>
                </a:cubicBezTo>
                <a:cubicBezTo>
                  <a:pt x="172" y="260"/>
                  <a:pt x="171" y="277"/>
                  <a:pt x="178" y="264"/>
                </a:cubicBezTo>
                <a:cubicBezTo>
                  <a:pt x="182" y="261"/>
                  <a:pt x="182" y="261"/>
                  <a:pt x="182" y="261"/>
                </a:cubicBezTo>
                <a:cubicBezTo>
                  <a:pt x="185" y="262"/>
                  <a:pt x="185" y="262"/>
                  <a:pt x="185" y="262"/>
                </a:cubicBezTo>
                <a:cubicBezTo>
                  <a:pt x="186" y="259"/>
                  <a:pt x="186" y="262"/>
                  <a:pt x="191" y="259"/>
                </a:cubicBezTo>
                <a:cubicBezTo>
                  <a:pt x="189" y="258"/>
                  <a:pt x="189" y="258"/>
                  <a:pt x="189" y="258"/>
                </a:cubicBezTo>
                <a:cubicBezTo>
                  <a:pt x="183" y="260"/>
                  <a:pt x="183" y="260"/>
                  <a:pt x="183" y="260"/>
                </a:cubicBezTo>
                <a:cubicBezTo>
                  <a:pt x="182" y="260"/>
                  <a:pt x="193" y="255"/>
                  <a:pt x="179" y="258"/>
                </a:cubicBezTo>
                <a:cubicBezTo>
                  <a:pt x="179" y="258"/>
                  <a:pt x="179" y="258"/>
                  <a:pt x="179" y="258"/>
                </a:cubicBezTo>
                <a:cubicBezTo>
                  <a:pt x="178" y="256"/>
                  <a:pt x="178" y="256"/>
                  <a:pt x="178" y="256"/>
                </a:cubicBezTo>
                <a:cubicBezTo>
                  <a:pt x="174" y="259"/>
                  <a:pt x="174" y="259"/>
                  <a:pt x="174" y="259"/>
                </a:cubicBezTo>
                <a:cubicBezTo>
                  <a:pt x="173" y="258"/>
                  <a:pt x="173" y="258"/>
                  <a:pt x="173" y="258"/>
                </a:cubicBezTo>
                <a:cubicBezTo>
                  <a:pt x="170" y="260"/>
                  <a:pt x="170" y="260"/>
                  <a:pt x="170" y="260"/>
                </a:cubicBezTo>
                <a:cubicBezTo>
                  <a:pt x="178" y="253"/>
                  <a:pt x="178" y="253"/>
                  <a:pt x="178" y="253"/>
                </a:cubicBezTo>
                <a:cubicBezTo>
                  <a:pt x="176" y="255"/>
                  <a:pt x="176" y="255"/>
                  <a:pt x="176" y="255"/>
                </a:cubicBezTo>
                <a:cubicBezTo>
                  <a:pt x="177" y="256"/>
                  <a:pt x="177" y="256"/>
                  <a:pt x="177" y="256"/>
                </a:cubicBezTo>
                <a:cubicBezTo>
                  <a:pt x="182" y="258"/>
                  <a:pt x="182" y="258"/>
                  <a:pt x="182" y="258"/>
                </a:cubicBezTo>
                <a:cubicBezTo>
                  <a:pt x="184" y="259"/>
                  <a:pt x="184" y="259"/>
                  <a:pt x="184" y="259"/>
                </a:cubicBezTo>
                <a:cubicBezTo>
                  <a:pt x="186" y="256"/>
                  <a:pt x="186" y="256"/>
                  <a:pt x="186" y="256"/>
                </a:cubicBezTo>
                <a:cubicBezTo>
                  <a:pt x="187" y="257"/>
                  <a:pt x="187" y="254"/>
                  <a:pt x="187" y="258"/>
                </a:cubicBezTo>
                <a:cubicBezTo>
                  <a:pt x="190" y="256"/>
                  <a:pt x="190" y="256"/>
                  <a:pt x="190" y="256"/>
                </a:cubicBezTo>
                <a:cubicBezTo>
                  <a:pt x="200" y="254"/>
                  <a:pt x="200" y="254"/>
                  <a:pt x="200" y="254"/>
                </a:cubicBezTo>
                <a:cubicBezTo>
                  <a:pt x="200" y="252"/>
                  <a:pt x="200" y="252"/>
                  <a:pt x="200" y="252"/>
                </a:cubicBezTo>
                <a:cubicBezTo>
                  <a:pt x="203" y="253"/>
                  <a:pt x="203" y="253"/>
                  <a:pt x="203" y="253"/>
                </a:cubicBezTo>
                <a:cubicBezTo>
                  <a:pt x="203" y="253"/>
                  <a:pt x="206" y="250"/>
                  <a:pt x="207" y="249"/>
                </a:cubicBezTo>
                <a:cubicBezTo>
                  <a:pt x="202" y="247"/>
                  <a:pt x="202" y="247"/>
                  <a:pt x="202" y="247"/>
                </a:cubicBezTo>
                <a:cubicBezTo>
                  <a:pt x="196" y="248"/>
                  <a:pt x="196" y="248"/>
                  <a:pt x="196" y="248"/>
                </a:cubicBezTo>
                <a:cubicBezTo>
                  <a:pt x="196" y="249"/>
                  <a:pt x="196" y="249"/>
                  <a:pt x="196" y="249"/>
                </a:cubicBezTo>
                <a:cubicBezTo>
                  <a:pt x="196" y="249"/>
                  <a:pt x="196" y="249"/>
                  <a:pt x="196" y="249"/>
                </a:cubicBezTo>
                <a:cubicBezTo>
                  <a:pt x="195" y="252"/>
                  <a:pt x="195" y="252"/>
                  <a:pt x="195" y="252"/>
                </a:cubicBezTo>
                <a:cubicBezTo>
                  <a:pt x="195" y="252"/>
                  <a:pt x="198" y="250"/>
                  <a:pt x="193" y="251"/>
                </a:cubicBezTo>
                <a:cubicBezTo>
                  <a:pt x="193" y="250"/>
                  <a:pt x="194" y="250"/>
                  <a:pt x="194" y="249"/>
                </a:cubicBezTo>
                <a:cubicBezTo>
                  <a:pt x="186" y="248"/>
                  <a:pt x="186" y="248"/>
                  <a:pt x="186" y="248"/>
                </a:cubicBezTo>
                <a:cubicBezTo>
                  <a:pt x="184" y="248"/>
                  <a:pt x="184" y="248"/>
                  <a:pt x="184" y="248"/>
                </a:cubicBezTo>
                <a:cubicBezTo>
                  <a:pt x="183" y="250"/>
                  <a:pt x="183" y="250"/>
                  <a:pt x="183" y="250"/>
                </a:cubicBezTo>
                <a:cubicBezTo>
                  <a:pt x="167" y="252"/>
                  <a:pt x="167" y="252"/>
                  <a:pt x="167" y="252"/>
                </a:cubicBezTo>
                <a:cubicBezTo>
                  <a:pt x="165" y="249"/>
                  <a:pt x="165" y="249"/>
                  <a:pt x="165" y="249"/>
                </a:cubicBezTo>
                <a:cubicBezTo>
                  <a:pt x="163" y="250"/>
                  <a:pt x="163" y="250"/>
                  <a:pt x="163" y="250"/>
                </a:cubicBezTo>
                <a:cubicBezTo>
                  <a:pt x="163" y="249"/>
                  <a:pt x="163" y="249"/>
                  <a:pt x="163" y="249"/>
                </a:cubicBezTo>
                <a:cubicBezTo>
                  <a:pt x="158" y="247"/>
                  <a:pt x="158" y="247"/>
                  <a:pt x="158" y="247"/>
                </a:cubicBezTo>
                <a:cubicBezTo>
                  <a:pt x="152" y="247"/>
                  <a:pt x="152" y="247"/>
                  <a:pt x="152" y="247"/>
                </a:cubicBezTo>
                <a:cubicBezTo>
                  <a:pt x="153" y="250"/>
                  <a:pt x="153" y="250"/>
                  <a:pt x="153" y="250"/>
                </a:cubicBezTo>
                <a:cubicBezTo>
                  <a:pt x="146" y="248"/>
                  <a:pt x="146" y="248"/>
                  <a:pt x="146" y="248"/>
                </a:cubicBezTo>
                <a:cubicBezTo>
                  <a:pt x="144" y="247"/>
                  <a:pt x="144" y="247"/>
                  <a:pt x="144" y="247"/>
                </a:cubicBezTo>
                <a:cubicBezTo>
                  <a:pt x="148" y="243"/>
                  <a:pt x="148" y="243"/>
                  <a:pt x="148" y="243"/>
                </a:cubicBezTo>
                <a:cubicBezTo>
                  <a:pt x="146" y="242"/>
                  <a:pt x="146" y="242"/>
                  <a:pt x="146" y="242"/>
                </a:cubicBezTo>
                <a:cubicBezTo>
                  <a:pt x="144" y="243"/>
                  <a:pt x="144" y="243"/>
                  <a:pt x="144" y="243"/>
                </a:cubicBezTo>
                <a:cubicBezTo>
                  <a:pt x="143" y="247"/>
                  <a:pt x="143" y="247"/>
                  <a:pt x="143" y="247"/>
                </a:cubicBezTo>
                <a:cubicBezTo>
                  <a:pt x="137" y="253"/>
                  <a:pt x="148" y="244"/>
                  <a:pt x="147" y="254"/>
                </a:cubicBezTo>
                <a:cubicBezTo>
                  <a:pt x="141" y="250"/>
                  <a:pt x="141" y="250"/>
                  <a:pt x="141" y="250"/>
                </a:cubicBezTo>
                <a:cubicBezTo>
                  <a:pt x="140" y="252"/>
                  <a:pt x="140" y="252"/>
                  <a:pt x="140" y="252"/>
                </a:cubicBezTo>
                <a:cubicBezTo>
                  <a:pt x="139" y="250"/>
                  <a:pt x="139" y="250"/>
                  <a:pt x="139" y="250"/>
                </a:cubicBezTo>
                <a:cubicBezTo>
                  <a:pt x="136" y="252"/>
                  <a:pt x="136" y="252"/>
                  <a:pt x="136" y="252"/>
                </a:cubicBezTo>
                <a:cubicBezTo>
                  <a:pt x="130" y="250"/>
                  <a:pt x="130" y="250"/>
                  <a:pt x="130" y="250"/>
                </a:cubicBezTo>
                <a:cubicBezTo>
                  <a:pt x="126" y="253"/>
                  <a:pt x="126" y="253"/>
                  <a:pt x="126" y="253"/>
                </a:cubicBezTo>
                <a:cubicBezTo>
                  <a:pt x="124" y="252"/>
                  <a:pt x="124" y="252"/>
                  <a:pt x="124" y="252"/>
                </a:cubicBezTo>
                <a:cubicBezTo>
                  <a:pt x="122" y="254"/>
                  <a:pt x="122" y="254"/>
                  <a:pt x="122" y="254"/>
                </a:cubicBezTo>
                <a:cubicBezTo>
                  <a:pt x="119" y="256"/>
                  <a:pt x="124" y="254"/>
                  <a:pt x="120" y="251"/>
                </a:cubicBezTo>
                <a:cubicBezTo>
                  <a:pt x="120" y="249"/>
                  <a:pt x="120" y="249"/>
                  <a:pt x="120" y="249"/>
                </a:cubicBezTo>
                <a:cubicBezTo>
                  <a:pt x="125" y="249"/>
                  <a:pt x="125" y="249"/>
                  <a:pt x="125" y="249"/>
                </a:cubicBezTo>
                <a:cubicBezTo>
                  <a:pt x="124" y="249"/>
                  <a:pt x="128" y="250"/>
                  <a:pt x="124" y="248"/>
                </a:cubicBezTo>
                <a:cubicBezTo>
                  <a:pt x="128" y="244"/>
                  <a:pt x="128" y="244"/>
                  <a:pt x="128" y="244"/>
                </a:cubicBezTo>
                <a:cubicBezTo>
                  <a:pt x="124" y="240"/>
                  <a:pt x="124" y="240"/>
                  <a:pt x="124" y="240"/>
                </a:cubicBezTo>
                <a:cubicBezTo>
                  <a:pt x="124" y="238"/>
                  <a:pt x="124" y="238"/>
                  <a:pt x="124" y="238"/>
                </a:cubicBezTo>
                <a:cubicBezTo>
                  <a:pt x="119" y="236"/>
                  <a:pt x="119" y="236"/>
                  <a:pt x="119" y="236"/>
                </a:cubicBezTo>
                <a:cubicBezTo>
                  <a:pt x="122" y="234"/>
                  <a:pt x="122" y="234"/>
                  <a:pt x="122" y="234"/>
                </a:cubicBezTo>
                <a:cubicBezTo>
                  <a:pt x="117" y="233"/>
                  <a:pt x="117" y="233"/>
                  <a:pt x="117" y="233"/>
                </a:cubicBezTo>
                <a:cubicBezTo>
                  <a:pt x="119" y="231"/>
                  <a:pt x="119" y="231"/>
                  <a:pt x="119" y="231"/>
                </a:cubicBezTo>
                <a:cubicBezTo>
                  <a:pt x="121" y="231"/>
                  <a:pt x="108" y="239"/>
                  <a:pt x="124" y="229"/>
                </a:cubicBezTo>
                <a:cubicBezTo>
                  <a:pt x="123" y="227"/>
                  <a:pt x="123" y="227"/>
                  <a:pt x="123" y="227"/>
                </a:cubicBezTo>
                <a:cubicBezTo>
                  <a:pt x="120" y="228"/>
                  <a:pt x="120" y="228"/>
                  <a:pt x="120" y="228"/>
                </a:cubicBezTo>
                <a:cubicBezTo>
                  <a:pt x="118" y="226"/>
                  <a:pt x="118" y="226"/>
                  <a:pt x="118" y="226"/>
                </a:cubicBezTo>
                <a:cubicBezTo>
                  <a:pt x="105" y="227"/>
                  <a:pt x="105" y="227"/>
                  <a:pt x="105" y="227"/>
                </a:cubicBezTo>
                <a:cubicBezTo>
                  <a:pt x="113" y="224"/>
                  <a:pt x="113" y="224"/>
                  <a:pt x="113" y="224"/>
                </a:cubicBezTo>
                <a:cubicBezTo>
                  <a:pt x="112" y="224"/>
                  <a:pt x="114" y="230"/>
                  <a:pt x="114" y="222"/>
                </a:cubicBezTo>
                <a:cubicBezTo>
                  <a:pt x="117" y="225"/>
                  <a:pt x="117" y="225"/>
                  <a:pt x="117" y="225"/>
                </a:cubicBezTo>
                <a:cubicBezTo>
                  <a:pt x="126" y="224"/>
                  <a:pt x="126" y="224"/>
                  <a:pt x="126" y="224"/>
                </a:cubicBezTo>
                <a:cubicBezTo>
                  <a:pt x="125" y="221"/>
                  <a:pt x="125" y="221"/>
                  <a:pt x="125" y="221"/>
                </a:cubicBezTo>
                <a:cubicBezTo>
                  <a:pt x="122" y="220"/>
                  <a:pt x="122" y="220"/>
                  <a:pt x="122" y="220"/>
                </a:cubicBezTo>
                <a:cubicBezTo>
                  <a:pt x="125" y="219"/>
                  <a:pt x="125" y="219"/>
                  <a:pt x="125" y="219"/>
                </a:cubicBezTo>
                <a:cubicBezTo>
                  <a:pt x="124" y="215"/>
                  <a:pt x="124" y="215"/>
                  <a:pt x="124" y="215"/>
                </a:cubicBezTo>
                <a:cubicBezTo>
                  <a:pt x="123" y="214"/>
                  <a:pt x="121" y="216"/>
                  <a:pt x="120" y="215"/>
                </a:cubicBezTo>
                <a:cubicBezTo>
                  <a:pt x="120" y="212"/>
                  <a:pt x="120" y="212"/>
                  <a:pt x="120" y="212"/>
                </a:cubicBezTo>
                <a:cubicBezTo>
                  <a:pt x="122" y="209"/>
                  <a:pt x="122" y="209"/>
                  <a:pt x="122" y="209"/>
                </a:cubicBezTo>
                <a:cubicBezTo>
                  <a:pt x="116" y="208"/>
                  <a:pt x="116" y="208"/>
                  <a:pt x="116" y="208"/>
                </a:cubicBezTo>
                <a:cubicBezTo>
                  <a:pt x="115" y="208"/>
                  <a:pt x="119" y="206"/>
                  <a:pt x="114" y="208"/>
                </a:cubicBezTo>
                <a:cubicBezTo>
                  <a:pt x="118" y="205"/>
                  <a:pt x="118" y="205"/>
                  <a:pt x="118" y="205"/>
                </a:cubicBezTo>
                <a:cubicBezTo>
                  <a:pt x="118" y="205"/>
                  <a:pt x="113" y="214"/>
                  <a:pt x="125" y="205"/>
                </a:cubicBezTo>
                <a:cubicBezTo>
                  <a:pt x="132" y="204"/>
                  <a:pt x="132" y="204"/>
                  <a:pt x="132" y="204"/>
                </a:cubicBezTo>
                <a:cubicBezTo>
                  <a:pt x="140" y="204"/>
                  <a:pt x="140" y="204"/>
                  <a:pt x="140" y="204"/>
                </a:cubicBezTo>
                <a:cubicBezTo>
                  <a:pt x="140" y="203"/>
                  <a:pt x="140" y="203"/>
                  <a:pt x="140" y="203"/>
                </a:cubicBezTo>
                <a:cubicBezTo>
                  <a:pt x="144" y="203"/>
                  <a:pt x="144" y="203"/>
                  <a:pt x="144" y="203"/>
                </a:cubicBezTo>
                <a:cubicBezTo>
                  <a:pt x="147" y="200"/>
                  <a:pt x="147" y="200"/>
                  <a:pt x="147" y="200"/>
                </a:cubicBezTo>
                <a:cubicBezTo>
                  <a:pt x="148" y="200"/>
                  <a:pt x="137" y="206"/>
                  <a:pt x="151" y="199"/>
                </a:cubicBezTo>
                <a:cubicBezTo>
                  <a:pt x="149" y="198"/>
                  <a:pt x="149" y="198"/>
                  <a:pt x="149" y="198"/>
                </a:cubicBezTo>
                <a:cubicBezTo>
                  <a:pt x="157" y="198"/>
                  <a:pt x="157" y="198"/>
                  <a:pt x="157" y="198"/>
                </a:cubicBezTo>
                <a:cubicBezTo>
                  <a:pt x="161" y="197"/>
                  <a:pt x="161" y="197"/>
                  <a:pt x="161" y="197"/>
                </a:cubicBezTo>
                <a:cubicBezTo>
                  <a:pt x="161" y="196"/>
                  <a:pt x="158" y="199"/>
                  <a:pt x="164" y="197"/>
                </a:cubicBezTo>
                <a:cubicBezTo>
                  <a:pt x="164" y="195"/>
                  <a:pt x="164" y="195"/>
                  <a:pt x="164" y="195"/>
                </a:cubicBezTo>
                <a:cubicBezTo>
                  <a:pt x="155" y="194"/>
                  <a:pt x="155" y="194"/>
                  <a:pt x="155" y="194"/>
                </a:cubicBezTo>
                <a:cubicBezTo>
                  <a:pt x="152" y="195"/>
                  <a:pt x="152" y="195"/>
                  <a:pt x="152" y="195"/>
                </a:cubicBezTo>
                <a:cubicBezTo>
                  <a:pt x="149" y="193"/>
                  <a:pt x="149" y="193"/>
                  <a:pt x="149" y="193"/>
                </a:cubicBezTo>
                <a:cubicBezTo>
                  <a:pt x="144" y="195"/>
                  <a:pt x="144" y="195"/>
                  <a:pt x="144" y="195"/>
                </a:cubicBezTo>
                <a:cubicBezTo>
                  <a:pt x="138" y="193"/>
                  <a:pt x="138" y="193"/>
                  <a:pt x="138" y="193"/>
                </a:cubicBezTo>
                <a:cubicBezTo>
                  <a:pt x="135" y="197"/>
                  <a:pt x="147" y="191"/>
                  <a:pt x="134" y="196"/>
                </a:cubicBezTo>
                <a:cubicBezTo>
                  <a:pt x="128" y="194"/>
                  <a:pt x="128" y="194"/>
                  <a:pt x="128" y="194"/>
                </a:cubicBezTo>
                <a:cubicBezTo>
                  <a:pt x="126" y="194"/>
                  <a:pt x="131" y="199"/>
                  <a:pt x="126" y="191"/>
                </a:cubicBezTo>
                <a:cubicBezTo>
                  <a:pt x="119" y="191"/>
                  <a:pt x="119" y="191"/>
                  <a:pt x="119" y="191"/>
                </a:cubicBezTo>
                <a:cubicBezTo>
                  <a:pt x="116" y="190"/>
                  <a:pt x="116" y="190"/>
                  <a:pt x="116" y="190"/>
                </a:cubicBezTo>
                <a:cubicBezTo>
                  <a:pt x="112" y="191"/>
                  <a:pt x="112" y="191"/>
                  <a:pt x="112" y="191"/>
                </a:cubicBezTo>
                <a:cubicBezTo>
                  <a:pt x="116" y="189"/>
                  <a:pt x="116" y="189"/>
                  <a:pt x="116" y="189"/>
                </a:cubicBezTo>
                <a:cubicBezTo>
                  <a:pt x="137" y="188"/>
                  <a:pt x="137" y="188"/>
                  <a:pt x="137" y="188"/>
                </a:cubicBezTo>
                <a:cubicBezTo>
                  <a:pt x="149" y="189"/>
                  <a:pt x="149" y="189"/>
                  <a:pt x="149" y="189"/>
                </a:cubicBezTo>
                <a:cubicBezTo>
                  <a:pt x="150" y="188"/>
                  <a:pt x="149" y="186"/>
                  <a:pt x="152" y="188"/>
                </a:cubicBezTo>
                <a:cubicBezTo>
                  <a:pt x="155" y="184"/>
                  <a:pt x="151" y="187"/>
                  <a:pt x="146" y="185"/>
                </a:cubicBezTo>
                <a:cubicBezTo>
                  <a:pt x="145" y="185"/>
                  <a:pt x="145" y="185"/>
                  <a:pt x="145" y="185"/>
                </a:cubicBezTo>
                <a:cubicBezTo>
                  <a:pt x="145" y="183"/>
                  <a:pt x="145" y="183"/>
                  <a:pt x="145" y="183"/>
                </a:cubicBezTo>
                <a:cubicBezTo>
                  <a:pt x="151" y="185"/>
                  <a:pt x="151" y="185"/>
                  <a:pt x="151" y="185"/>
                </a:cubicBezTo>
                <a:cubicBezTo>
                  <a:pt x="152" y="182"/>
                  <a:pt x="152" y="182"/>
                  <a:pt x="152" y="182"/>
                </a:cubicBezTo>
                <a:cubicBezTo>
                  <a:pt x="154" y="183"/>
                  <a:pt x="154" y="183"/>
                  <a:pt x="154" y="183"/>
                </a:cubicBezTo>
                <a:cubicBezTo>
                  <a:pt x="156" y="182"/>
                  <a:pt x="161" y="183"/>
                  <a:pt x="158" y="179"/>
                </a:cubicBezTo>
                <a:cubicBezTo>
                  <a:pt x="162" y="178"/>
                  <a:pt x="162" y="178"/>
                  <a:pt x="162" y="178"/>
                </a:cubicBezTo>
                <a:cubicBezTo>
                  <a:pt x="158" y="174"/>
                  <a:pt x="158" y="174"/>
                  <a:pt x="158" y="174"/>
                </a:cubicBezTo>
                <a:cubicBezTo>
                  <a:pt x="164" y="179"/>
                  <a:pt x="158" y="168"/>
                  <a:pt x="169" y="172"/>
                </a:cubicBezTo>
                <a:cubicBezTo>
                  <a:pt x="169" y="170"/>
                  <a:pt x="169" y="170"/>
                  <a:pt x="169" y="170"/>
                </a:cubicBezTo>
                <a:cubicBezTo>
                  <a:pt x="169" y="168"/>
                  <a:pt x="168" y="166"/>
                  <a:pt x="163" y="170"/>
                </a:cubicBezTo>
                <a:cubicBezTo>
                  <a:pt x="161" y="169"/>
                  <a:pt x="161" y="169"/>
                  <a:pt x="161" y="169"/>
                </a:cubicBezTo>
                <a:cubicBezTo>
                  <a:pt x="159" y="170"/>
                  <a:pt x="165" y="175"/>
                  <a:pt x="156" y="170"/>
                </a:cubicBezTo>
                <a:cubicBezTo>
                  <a:pt x="152" y="169"/>
                  <a:pt x="151" y="173"/>
                  <a:pt x="149" y="174"/>
                </a:cubicBezTo>
                <a:cubicBezTo>
                  <a:pt x="151" y="171"/>
                  <a:pt x="138" y="178"/>
                  <a:pt x="154" y="173"/>
                </a:cubicBezTo>
                <a:cubicBezTo>
                  <a:pt x="156" y="174"/>
                  <a:pt x="156" y="174"/>
                  <a:pt x="156" y="174"/>
                </a:cubicBezTo>
                <a:cubicBezTo>
                  <a:pt x="154" y="175"/>
                  <a:pt x="154" y="175"/>
                  <a:pt x="154" y="175"/>
                </a:cubicBezTo>
                <a:cubicBezTo>
                  <a:pt x="144" y="175"/>
                  <a:pt x="144" y="175"/>
                  <a:pt x="144" y="175"/>
                </a:cubicBezTo>
                <a:cubicBezTo>
                  <a:pt x="136" y="176"/>
                  <a:pt x="136" y="176"/>
                  <a:pt x="136" y="176"/>
                </a:cubicBezTo>
                <a:cubicBezTo>
                  <a:pt x="132" y="175"/>
                  <a:pt x="132" y="175"/>
                  <a:pt x="132" y="175"/>
                </a:cubicBezTo>
                <a:cubicBezTo>
                  <a:pt x="132" y="173"/>
                  <a:pt x="132" y="173"/>
                  <a:pt x="132" y="173"/>
                </a:cubicBezTo>
                <a:cubicBezTo>
                  <a:pt x="130" y="171"/>
                  <a:pt x="130" y="171"/>
                  <a:pt x="130" y="171"/>
                </a:cubicBezTo>
                <a:cubicBezTo>
                  <a:pt x="125" y="176"/>
                  <a:pt x="125" y="176"/>
                  <a:pt x="125" y="176"/>
                </a:cubicBezTo>
                <a:cubicBezTo>
                  <a:pt x="121" y="175"/>
                  <a:pt x="121" y="175"/>
                  <a:pt x="121" y="175"/>
                </a:cubicBezTo>
                <a:cubicBezTo>
                  <a:pt x="120" y="176"/>
                  <a:pt x="120" y="176"/>
                  <a:pt x="120" y="176"/>
                </a:cubicBezTo>
                <a:cubicBezTo>
                  <a:pt x="116" y="173"/>
                  <a:pt x="116" y="173"/>
                  <a:pt x="116" y="173"/>
                </a:cubicBezTo>
                <a:cubicBezTo>
                  <a:pt x="105" y="174"/>
                  <a:pt x="105" y="174"/>
                  <a:pt x="105" y="174"/>
                </a:cubicBezTo>
                <a:cubicBezTo>
                  <a:pt x="102" y="172"/>
                  <a:pt x="102" y="172"/>
                  <a:pt x="102" y="172"/>
                </a:cubicBezTo>
                <a:cubicBezTo>
                  <a:pt x="99" y="172"/>
                  <a:pt x="99" y="172"/>
                  <a:pt x="99" y="172"/>
                </a:cubicBezTo>
                <a:cubicBezTo>
                  <a:pt x="98" y="175"/>
                  <a:pt x="98" y="175"/>
                  <a:pt x="98" y="175"/>
                </a:cubicBezTo>
                <a:cubicBezTo>
                  <a:pt x="95" y="175"/>
                  <a:pt x="95" y="175"/>
                  <a:pt x="95" y="175"/>
                </a:cubicBezTo>
                <a:cubicBezTo>
                  <a:pt x="96" y="174"/>
                  <a:pt x="96" y="174"/>
                  <a:pt x="96" y="174"/>
                </a:cubicBezTo>
                <a:cubicBezTo>
                  <a:pt x="95" y="173"/>
                  <a:pt x="95" y="173"/>
                  <a:pt x="95" y="173"/>
                </a:cubicBezTo>
                <a:cubicBezTo>
                  <a:pt x="95" y="171"/>
                  <a:pt x="95" y="171"/>
                  <a:pt x="95" y="171"/>
                </a:cubicBezTo>
                <a:cubicBezTo>
                  <a:pt x="99" y="171"/>
                  <a:pt x="99" y="171"/>
                  <a:pt x="99" y="171"/>
                </a:cubicBezTo>
                <a:cubicBezTo>
                  <a:pt x="103" y="169"/>
                  <a:pt x="103" y="169"/>
                  <a:pt x="103" y="169"/>
                </a:cubicBezTo>
                <a:cubicBezTo>
                  <a:pt x="102" y="165"/>
                  <a:pt x="102" y="165"/>
                  <a:pt x="102" y="165"/>
                </a:cubicBezTo>
                <a:cubicBezTo>
                  <a:pt x="112" y="165"/>
                  <a:pt x="112" y="165"/>
                  <a:pt x="112" y="165"/>
                </a:cubicBezTo>
                <a:cubicBezTo>
                  <a:pt x="116" y="162"/>
                  <a:pt x="116" y="162"/>
                  <a:pt x="116" y="162"/>
                </a:cubicBezTo>
                <a:cubicBezTo>
                  <a:pt x="121" y="161"/>
                  <a:pt x="121" y="161"/>
                  <a:pt x="121" y="161"/>
                </a:cubicBezTo>
                <a:cubicBezTo>
                  <a:pt x="123" y="161"/>
                  <a:pt x="124" y="157"/>
                  <a:pt x="128" y="160"/>
                </a:cubicBezTo>
                <a:cubicBezTo>
                  <a:pt x="130" y="158"/>
                  <a:pt x="130" y="158"/>
                  <a:pt x="130" y="158"/>
                </a:cubicBezTo>
                <a:cubicBezTo>
                  <a:pt x="131" y="159"/>
                  <a:pt x="131" y="159"/>
                  <a:pt x="131" y="159"/>
                </a:cubicBezTo>
                <a:cubicBezTo>
                  <a:pt x="132" y="159"/>
                  <a:pt x="126" y="161"/>
                  <a:pt x="134" y="158"/>
                </a:cubicBezTo>
                <a:cubicBezTo>
                  <a:pt x="132" y="160"/>
                  <a:pt x="132" y="160"/>
                  <a:pt x="132" y="160"/>
                </a:cubicBezTo>
                <a:cubicBezTo>
                  <a:pt x="133" y="161"/>
                  <a:pt x="133" y="161"/>
                  <a:pt x="133" y="161"/>
                </a:cubicBezTo>
                <a:cubicBezTo>
                  <a:pt x="130" y="163"/>
                  <a:pt x="130" y="163"/>
                  <a:pt x="130" y="163"/>
                </a:cubicBezTo>
                <a:cubicBezTo>
                  <a:pt x="125" y="166"/>
                  <a:pt x="125" y="166"/>
                  <a:pt x="125" y="166"/>
                </a:cubicBezTo>
                <a:cubicBezTo>
                  <a:pt x="130" y="166"/>
                  <a:pt x="130" y="166"/>
                  <a:pt x="130" y="166"/>
                </a:cubicBezTo>
                <a:cubicBezTo>
                  <a:pt x="146" y="165"/>
                  <a:pt x="146" y="165"/>
                  <a:pt x="146" y="165"/>
                </a:cubicBezTo>
                <a:cubicBezTo>
                  <a:pt x="148" y="166"/>
                  <a:pt x="148" y="166"/>
                  <a:pt x="148" y="166"/>
                </a:cubicBezTo>
                <a:cubicBezTo>
                  <a:pt x="150" y="165"/>
                  <a:pt x="150" y="165"/>
                  <a:pt x="150" y="165"/>
                </a:cubicBezTo>
                <a:cubicBezTo>
                  <a:pt x="153" y="168"/>
                  <a:pt x="153" y="168"/>
                  <a:pt x="153" y="168"/>
                </a:cubicBezTo>
                <a:cubicBezTo>
                  <a:pt x="157" y="166"/>
                  <a:pt x="157" y="166"/>
                  <a:pt x="157" y="166"/>
                </a:cubicBezTo>
                <a:cubicBezTo>
                  <a:pt x="157" y="162"/>
                  <a:pt x="147" y="169"/>
                  <a:pt x="162" y="165"/>
                </a:cubicBezTo>
                <a:cubicBezTo>
                  <a:pt x="165" y="166"/>
                  <a:pt x="156" y="171"/>
                  <a:pt x="162" y="162"/>
                </a:cubicBezTo>
                <a:cubicBezTo>
                  <a:pt x="159" y="160"/>
                  <a:pt x="159" y="160"/>
                  <a:pt x="159" y="160"/>
                </a:cubicBezTo>
                <a:cubicBezTo>
                  <a:pt x="153" y="159"/>
                  <a:pt x="153" y="159"/>
                  <a:pt x="153" y="159"/>
                </a:cubicBezTo>
                <a:cubicBezTo>
                  <a:pt x="146" y="161"/>
                  <a:pt x="146" y="161"/>
                  <a:pt x="146" y="161"/>
                </a:cubicBezTo>
                <a:cubicBezTo>
                  <a:pt x="146" y="160"/>
                  <a:pt x="146" y="160"/>
                  <a:pt x="146" y="160"/>
                </a:cubicBezTo>
                <a:cubicBezTo>
                  <a:pt x="148" y="160"/>
                  <a:pt x="148" y="160"/>
                  <a:pt x="148" y="160"/>
                </a:cubicBezTo>
                <a:cubicBezTo>
                  <a:pt x="143" y="155"/>
                  <a:pt x="143" y="155"/>
                  <a:pt x="143" y="155"/>
                </a:cubicBezTo>
                <a:cubicBezTo>
                  <a:pt x="140" y="156"/>
                  <a:pt x="139" y="160"/>
                  <a:pt x="135" y="156"/>
                </a:cubicBezTo>
                <a:cubicBezTo>
                  <a:pt x="137" y="154"/>
                  <a:pt x="137" y="154"/>
                  <a:pt x="137" y="154"/>
                </a:cubicBezTo>
                <a:cubicBezTo>
                  <a:pt x="139" y="154"/>
                  <a:pt x="133" y="160"/>
                  <a:pt x="135" y="151"/>
                </a:cubicBezTo>
                <a:cubicBezTo>
                  <a:pt x="140" y="151"/>
                  <a:pt x="129" y="157"/>
                  <a:pt x="140" y="149"/>
                </a:cubicBezTo>
                <a:cubicBezTo>
                  <a:pt x="135" y="147"/>
                  <a:pt x="135" y="147"/>
                  <a:pt x="135" y="147"/>
                </a:cubicBezTo>
                <a:cubicBezTo>
                  <a:pt x="128" y="148"/>
                  <a:pt x="128" y="148"/>
                  <a:pt x="128" y="148"/>
                </a:cubicBezTo>
                <a:cubicBezTo>
                  <a:pt x="124" y="146"/>
                  <a:pt x="124" y="146"/>
                  <a:pt x="124" y="146"/>
                </a:cubicBezTo>
                <a:cubicBezTo>
                  <a:pt x="107" y="146"/>
                  <a:pt x="107" y="146"/>
                  <a:pt x="107" y="146"/>
                </a:cubicBezTo>
                <a:cubicBezTo>
                  <a:pt x="106" y="144"/>
                  <a:pt x="106" y="144"/>
                  <a:pt x="106" y="144"/>
                </a:cubicBezTo>
                <a:cubicBezTo>
                  <a:pt x="106" y="145"/>
                  <a:pt x="104" y="146"/>
                  <a:pt x="102" y="145"/>
                </a:cubicBezTo>
                <a:cubicBezTo>
                  <a:pt x="106" y="143"/>
                  <a:pt x="106" y="143"/>
                  <a:pt x="106" y="143"/>
                </a:cubicBezTo>
                <a:cubicBezTo>
                  <a:pt x="107" y="145"/>
                  <a:pt x="107" y="145"/>
                  <a:pt x="107" y="145"/>
                </a:cubicBezTo>
                <a:cubicBezTo>
                  <a:pt x="108" y="143"/>
                  <a:pt x="108" y="143"/>
                  <a:pt x="108" y="143"/>
                </a:cubicBezTo>
                <a:cubicBezTo>
                  <a:pt x="103" y="141"/>
                  <a:pt x="103" y="141"/>
                  <a:pt x="103" y="141"/>
                </a:cubicBezTo>
                <a:cubicBezTo>
                  <a:pt x="97" y="142"/>
                  <a:pt x="97" y="142"/>
                  <a:pt x="97" y="142"/>
                </a:cubicBezTo>
                <a:cubicBezTo>
                  <a:pt x="95" y="142"/>
                  <a:pt x="95" y="142"/>
                  <a:pt x="95" y="142"/>
                </a:cubicBezTo>
                <a:cubicBezTo>
                  <a:pt x="105" y="139"/>
                  <a:pt x="105" y="139"/>
                  <a:pt x="105" y="139"/>
                </a:cubicBezTo>
                <a:cubicBezTo>
                  <a:pt x="106" y="138"/>
                  <a:pt x="95" y="144"/>
                  <a:pt x="109" y="139"/>
                </a:cubicBezTo>
                <a:cubicBezTo>
                  <a:pt x="130" y="142"/>
                  <a:pt x="130" y="142"/>
                  <a:pt x="130" y="142"/>
                </a:cubicBezTo>
                <a:cubicBezTo>
                  <a:pt x="131" y="141"/>
                  <a:pt x="131" y="141"/>
                  <a:pt x="131" y="141"/>
                </a:cubicBezTo>
                <a:cubicBezTo>
                  <a:pt x="139" y="143"/>
                  <a:pt x="139" y="143"/>
                  <a:pt x="139" y="143"/>
                </a:cubicBezTo>
                <a:cubicBezTo>
                  <a:pt x="146" y="141"/>
                  <a:pt x="146" y="141"/>
                  <a:pt x="146" y="141"/>
                </a:cubicBezTo>
                <a:cubicBezTo>
                  <a:pt x="145" y="140"/>
                  <a:pt x="145" y="140"/>
                  <a:pt x="145" y="140"/>
                </a:cubicBezTo>
                <a:cubicBezTo>
                  <a:pt x="144" y="139"/>
                  <a:pt x="143" y="145"/>
                  <a:pt x="147" y="138"/>
                </a:cubicBezTo>
                <a:cubicBezTo>
                  <a:pt x="148" y="140"/>
                  <a:pt x="148" y="140"/>
                  <a:pt x="148" y="140"/>
                </a:cubicBezTo>
                <a:cubicBezTo>
                  <a:pt x="149" y="140"/>
                  <a:pt x="149" y="140"/>
                  <a:pt x="149" y="140"/>
                </a:cubicBezTo>
                <a:cubicBezTo>
                  <a:pt x="152" y="137"/>
                  <a:pt x="152" y="137"/>
                  <a:pt x="152" y="137"/>
                </a:cubicBezTo>
                <a:cubicBezTo>
                  <a:pt x="153" y="142"/>
                  <a:pt x="153" y="142"/>
                  <a:pt x="153" y="142"/>
                </a:cubicBezTo>
                <a:cubicBezTo>
                  <a:pt x="156" y="139"/>
                  <a:pt x="156" y="139"/>
                  <a:pt x="156" y="139"/>
                </a:cubicBezTo>
                <a:cubicBezTo>
                  <a:pt x="159" y="138"/>
                  <a:pt x="161" y="141"/>
                  <a:pt x="164" y="137"/>
                </a:cubicBezTo>
                <a:cubicBezTo>
                  <a:pt x="163" y="136"/>
                  <a:pt x="168" y="136"/>
                  <a:pt x="162" y="136"/>
                </a:cubicBezTo>
                <a:cubicBezTo>
                  <a:pt x="162" y="135"/>
                  <a:pt x="163" y="137"/>
                  <a:pt x="162" y="135"/>
                </a:cubicBezTo>
                <a:cubicBezTo>
                  <a:pt x="164" y="134"/>
                  <a:pt x="167" y="139"/>
                  <a:pt x="166" y="137"/>
                </a:cubicBezTo>
                <a:cubicBezTo>
                  <a:pt x="167" y="134"/>
                  <a:pt x="167" y="134"/>
                  <a:pt x="167" y="134"/>
                </a:cubicBezTo>
                <a:cubicBezTo>
                  <a:pt x="171" y="138"/>
                  <a:pt x="168" y="127"/>
                  <a:pt x="175" y="134"/>
                </a:cubicBezTo>
                <a:cubicBezTo>
                  <a:pt x="179" y="133"/>
                  <a:pt x="181" y="129"/>
                  <a:pt x="186" y="132"/>
                </a:cubicBezTo>
                <a:cubicBezTo>
                  <a:pt x="185" y="133"/>
                  <a:pt x="185" y="133"/>
                  <a:pt x="185" y="133"/>
                </a:cubicBezTo>
                <a:cubicBezTo>
                  <a:pt x="194" y="133"/>
                  <a:pt x="194" y="133"/>
                  <a:pt x="194" y="133"/>
                </a:cubicBezTo>
                <a:cubicBezTo>
                  <a:pt x="198" y="136"/>
                  <a:pt x="198" y="136"/>
                  <a:pt x="198" y="136"/>
                </a:cubicBezTo>
                <a:cubicBezTo>
                  <a:pt x="199" y="134"/>
                  <a:pt x="199" y="134"/>
                  <a:pt x="199" y="134"/>
                </a:cubicBezTo>
                <a:cubicBezTo>
                  <a:pt x="199" y="133"/>
                  <a:pt x="199" y="133"/>
                  <a:pt x="199" y="133"/>
                </a:cubicBezTo>
                <a:cubicBezTo>
                  <a:pt x="200" y="135"/>
                  <a:pt x="200" y="135"/>
                  <a:pt x="200" y="135"/>
                </a:cubicBezTo>
                <a:cubicBezTo>
                  <a:pt x="207" y="134"/>
                  <a:pt x="207" y="134"/>
                  <a:pt x="207" y="134"/>
                </a:cubicBezTo>
                <a:cubicBezTo>
                  <a:pt x="211" y="132"/>
                  <a:pt x="211" y="132"/>
                  <a:pt x="211" y="132"/>
                </a:cubicBezTo>
                <a:cubicBezTo>
                  <a:pt x="208" y="130"/>
                  <a:pt x="208" y="130"/>
                  <a:pt x="208" y="130"/>
                </a:cubicBezTo>
                <a:cubicBezTo>
                  <a:pt x="212" y="129"/>
                  <a:pt x="212" y="129"/>
                  <a:pt x="212" y="129"/>
                </a:cubicBezTo>
                <a:cubicBezTo>
                  <a:pt x="210" y="130"/>
                  <a:pt x="210" y="130"/>
                  <a:pt x="210" y="130"/>
                </a:cubicBezTo>
                <a:cubicBezTo>
                  <a:pt x="217" y="132"/>
                  <a:pt x="217" y="132"/>
                  <a:pt x="217" y="132"/>
                </a:cubicBezTo>
                <a:cubicBezTo>
                  <a:pt x="218" y="132"/>
                  <a:pt x="219" y="127"/>
                  <a:pt x="220" y="132"/>
                </a:cubicBezTo>
                <a:cubicBezTo>
                  <a:pt x="222" y="133"/>
                  <a:pt x="222" y="131"/>
                  <a:pt x="222" y="130"/>
                </a:cubicBezTo>
                <a:cubicBezTo>
                  <a:pt x="219" y="130"/>
                  <a:pt x="228" y="128"/>
                  <a:pt x="219" y="130"/>
                </a:cubicBezTo>
                <a:cubicBezTo>
                  <a:pt x="224" y="127"/>
                  <a:pt x="224" y="127"/>
                  <a:pt x="224" y="127"/>
                </a:cubicBezTo>
                <a:cubicBezTo>
                  <a:pt x="223" y="126"/>
                  <a:pt x="223" y="126"/>
                  <a:pt x="223" y="126"/>
                </a:cubicBezTo>
                <a:cubicBezTo>
                  <a:pt x="226" y="125"/>
                  <a:pt x="226" y="125"/>
                  <a:pt x="226" y="125"/>
                </a:cubicBezTo>
                <a:cubicBezTo>
                  <a:pt x="230" y="126"/>
                  <a:pt x="230" y="126"/>
                  <a:pt x="230" y="126"/>
                </a:cubicBezTo>
                <a:cubicBezTo>
                  <a:pt x="228" y="128"/>
                  <a:pt x="228" y="128"/>
                  <a:pt x="228" y="128"/>
                </a:cubicBezTo>
                <a:cubicBezTo>
                  <a:pt x="227" y="127"/>
                  <a:pt x="227" y="127"/>
                  <a:pt x="227" y="127"/>
                </a:cubicBezTo>
                <a:cubicBezTo>
                  <a:pt x="224" y="129"/>
                  <a:pt x="224" y="129"/>
                  <a:pt x="224" y="129"/>
                </a:cubicBezTo>
                <a:cubicBezTo>
                  <a:pt x="224" y="130"/>
                  <a:pt x="224" y="130"/>
                  <a:pt x="224" y="130"/>
                </a:cubicBezTo>
                <a:cubicBezTo>
                  <a:pt x="227" y="129"/>
                  <a:pt x="232" y="126"/>
                  <a:pt x="234" y="130"/>
                </a:cubicBezTo>
                <a:cubicBezTo>
                  <a:pt x="240" y="129"/>
                  <a:pt x="240" y="129"/>
                  <a:pt x="240" y="129"/>
                </a:cubicBezTo>
                <a:cubicBezTo>
                  <a:pt x="249" y="128"/>
                  <a:pt x="249" y="128"/>
                  <a:pt x="249" y="128"/>
                </a:cubicBezTo>
                <a:cubicBezTo>
                  <a:pt x="267" y="124"/>
                  <a:pt x="267" y="124"/>
                  <a:pt x="267" y="124"/>
                </a:cubicBezTo>
                <a:cubicBezTo>
                  <a:pt x="269" y="122"/>
                  <a:pt x="269" y="122"/>
                  <a:pt x="269" y="122"/>
                </a:cubicBezTo>
                <a:cubicBezTo>
                  <a:pt x="269" y="122"/>
                  <a:pt x="273" y="122"/>
                  <a:pt x="268" y="121"/>
                </a:cubicBezTo>
                <a:cubicBezTo>
                  <a:pt x="273" y="120"/>
                  <a:pt x="273" y="120"/>
                  <a:pt x="273" y="120"/>
                </a:cubicBezTo>
                <a:cubicBezTo>
                  <a:pt x="272" y="121"/>
                  <a:pt x="272" y="121"/>
                  <a:pt x="272" y="121"/>
                </a:cubicBezTo>
                <a:cubicBezTo>
                  <a:pt x="278" y="121"/>
                  <a:pt x="278" y="121"/>
                  <a:pt x="278" y="121"/>
                </a:cubicBezTo>
                <a:cubicBezTo>
                  <a:pt x="281" y="117"/>
                  <a:pt x="281" y="117"/>
                  <a:pt x="281" y="117"/>
                </a:cubicBezTo>
                <a:cubicBezTo>
                  <a:pt x="283" y="118"/>
                  <a:pt x="281" y="112"/>
                  <a:pt x="285" y="117"/>
                </a:cubicBezTo>
                <a:cubicBezTo>
                  <a:pt x="296" y="115"/>
                  <a:pt x="277" y="116"/>
                  <a:pt x="294" y="112"/>
                </a:cubicBezTo>
                <a:cubicBezTo>
                  <a:pt x="292" y="114"/>
                  <a:pt x="292" y="114"/>
                  <a:pt x="292" y="114"/>
                </a:cubicBezTo>
                <a:cubicBezTo>
                  <a:pt x="293" y="116"/>
                  <a:pt x="293" y="116"/>
                  <a:pt x="293" y="116"/>
                </a:cubicBezTo>
                <a:cubicBezTo>
                  <a:pt x="297" y="114"/>
                  <a:pt x="297" y="114"/>
                  <a:pt x="297" y="114"/>
                </a:cubicBezTo>
                <a:cubicBezTo>
                  <a:pt x="297" y="113"/>
                  <a:pt x="297" y="113"/>
                  <a:pt x="297" y="113"/>
                </a:cubicBezTo>
                <a:cubicBezTo>
                  <a:pt x="301" y="111"/>
                  <a:pt x="301" y="111"/>
                  <a:pt x="301" y="111"/>
                </a:cubicBezTo>
                <a:cubicBezTo>
                  <a:pt x="311" y="110"/>
                  <a:pt x="311" y="110"/>
                  <a:pt x="311" y="110"/>
                </a:cubicBezTo>
                <a:cubicBezTo>
                  <a:pt x="311" y="109"/>
                  <a:pt x="311" y="109"/>
                  <a:pt x="311" y="109"/>
                </a:cubicBezTo>
                <a:cubicBezTo>
                  <a:pt x="303" y="109"/>
                  <a:pt x="303" y="109"/>
                  <a:pt x="303" y="109"/>
                </a:cubicBezTo>
                <a:cubicBezTo>
                  <a:pt x="289" y="111"/>
                  <a:pt x="289" y="111"/>
                  <a:pt x="289" y="111"/>
                </a:cubicBezTo>
                <a:cubicBezTo>
                  <a:pt x="275" y="113"/>
                  <a:pt x="275" y="113"/>
                  <a:pt x="275" y="113"/>
                </a:cubicBezTo>
                <a:cubicBezTo>
                  <a:pt x="272" y="114"/>
                  <a:pt x="272" y="114"/>
                  <a:pt x="272" y="114"/>
                </a:cubicBezTo>
                <a:cubicBezTo>
                  <a:pt x="266" y="114"/>
                  <a:pt x="266" y="114"/>
                  <a:pt x="266" y="114"/>
                </a:cubicBezTo>
                <a:cubicBezTo>
                  <a:pt x="262" y="115"/>
                  <a:pt x="262" y="115"/>
                  <a:pt x="262" y="115"/>
                </a:cubicBezTo>
                <a:cubicBezTo>
                  <a:pt x="258" y="113"/>
                  <a:pt x="258" y="113"/>
                  <a:pt x="258" y="113"/>
                </a:cubicBezTo>
                <a:cubicBezTo>
                  <a:pt x="255" y="115"/>
                  <a:pt x="255" y="115"/>
                  <a:pt x="255" y="115"/>
                </a:cubicBezTo>
                <a:cubicBezTo>
                  <a:pt x="252" y="115"/>
                  <a:pt x="252" y="115"/>
                  <a:pt x="252" y="115"/>
                </a:cubicBezTo>
                <a:cubicBezTo>
                  <a:pt x="248" y="116"/>
                  <a:pt x="248" y="116"/>
                  <a:pt x="248" y="116"/>
                </a:cubicBezTo>
                <a:cubicBezTo>
                  <a:pt x="245" y="116"/>
                  <a:pt x="245" y="116"/>
                  <a:pt x="245" y="116"/>
                </a:cubicBezTo>
                <a:cubicBezTo>
                  <a:pt x="240" y="114"/>
                  <a:pt x="247" y="121"/>
                  <a:pt x="239" y="117"/>
                </a:cubicBezTo>
                <a:cubicBezTo>
                  <a:pt x="221" y="118"/>
                  <a:pt x="221" y="118"/>
                  <a:pt x="221" y="118"/>
                </a:cubicBezTo>
                <a:cubicBezTo>
                  <a:pt x="221" y="117"/>
                  <a:pt x="228" y="116"/>
                  <a:pt x="221" y="115"/>
                </a:cubicBezTo>
                <a:cubicBezTo>
                  <a:pt x="214" y="116"/>
                  <a:pt x="214" y="116"/>
                  <a:pt x="214" y="116"/>
                </a:cubicBezTo>
                <a:cubicBezTo>
                  <a:pt x="215" y="113"/>
                  <a:pt x="215" y="113"/>
                  <a:pt x="215" y="113"/>
                </a:cubicBezTo>
                <a:cubicBezTo>
                  <a:pt x="208" y="112"/>
                  <a:pt x="208" y="112"/>
                  <a:pt x="208" y="112"/>
                </a:cubicBezTo>
                <a:cubicBezTo>
                  <a:pt x="207" y="115"/>
                  <a:pt x="207" y="115"/>
                  <a:pt x="207" y="115"/>
                </a:cubicBezTo>
                <a:cubicBezTo>
                  <a:pt x="209" y="115"/>
                  <a:pt x="209" y="115"/>
                  <a:pt x="209" y="115"/>
                </a:cubicBezTo>
                <a:cubicBezTo>
                  <a:pt x="208" y="116"/>
                  <a:pt x="205" y="117"/>
                  <a:pt x="203" y="117"/>
                </a:cubicBezTo>
                <a:cubicBezTo>
                  <a:pt x="202" y="116"/>
                  <a:pt x="202" y="116"/>
                  <a:pt x="202" y="116"/>
                </a:cubicBezTo>
                <a:cubicBezTo>
                  <a:pt x="206" y="114"/>
                  <a:pt x="206" y="114"/>
                  <a:pt x="206" y="114"/>
                </a:cubicBezTo>
                <a:cubicBezTo>
                  <a:pt x="204" y="119"/>
                  <a:pt x="218" y="112"/>
                  <a:pt x="200" y="114"/>
                </a:cubicBezTo>
                <a:cubicBezTo>
                  <a:pt x="202" y="113"/>
                  <a:pt x="203" y="113"/>
                  <a:pt x="198" y="117"/>
                </a:cubicBezTo>
                <a:cubicBezTo>
                  <a:pt x="193" y="115"/>
                  <a:pt x="193" y="115"/>
                  <a:pt x="193" y="115"/>
                </a:cubicBezTo>
                <a:cubicBezTo>
                  <a:pt x="193" y="118"/>
                  <a:pt x="193" y="118"/>
                  <a:pt x="193" y="118"/>
                </a:cubicBezTo>
                <a:cubicBezTo>
                  <a:pt x="188" y="116"/>
                  <a:pt x="188" y="116"/>
                  <a:pt x="188" y="116"/>
                </a:cubicBezTo>
                <a:cubicBezTo>
                  <a:pt x="179" y="119"/>
                  <a:pt x="179" y="119"/>
                  <a:pt x="179" y="119"/>
                </a:cubicBezTo>
                <a:cubicBezTo>
                  <a:pt x="178" y="116"/>
                  <a:pt x="178" y="116"/>
                  <a:pt x="178" y="116"/>
                </a:cubicBezTo>
                <a:cubicBezTo>
                  <a:pt x="170" y="116"/>
                  <a:pt x="170" y="116"/>
                  <a:pt x="170" y="116"/>
                </a:cubicBezTo>
                <a:cubicBezTo>
                  <a:pt x="168" y="119"/>
                  <a:pt x="168" y="119"/>
                  <a:pt x="168" y="119"/>
                </a:cubicBezTo>
                <a:cubicBezTo>
                  <a:pt x="166" y="118"/>
                  <a:pt x="166" y="118"/>
                  <a:pt x="166" y="118"/>
                </a:cubicBezTo>
                <a:cubicBezTo>
                  <a:pt x="165" y="120"/>
                  <a:pt x="165" y="120"/>
                  <a:pt x="165" y="120"/>
                </a:cubicBezTo>
                <a:cubicBezTo>
                  <a:pt x="169" y="123"/>
                  <a:pt x="169" y="123"/>
                  <a:pt x="169" y="123"/>
                </a:cubicBezTo>
                <a:cubicBezTo>
                  <a:pt x="178" y="121"/>
                  <a:pt x="178" y="121"/>
                  <a:pt x="178" y="121"/>
                </a:cubicBezTo>
                <a:cubicBezTo>
                  <a:pt x="178" y="121"/>
                  <a:pt x="178" y="121"/>
                  <a:pt x="178" y="121"/>
                </a:cubicBezTo>
                <a:cubicBezTo>
                  <a:pt x="179" y="122"/>
                  <a:pt x="179" y="122"/>
                  <a:pt x="179" y="122"/>
                </a:cubicBezTo>
                <a:cubicBezTo>
                  <a:pt x="179" y="123"/>
                  <a:pt x="179" y="123"/>
                  <a:pt x="179" y="123"/>
                </a:cubicBezTo>
                <a:cubicBezTo>
                  <a:pt x="171" y="123"/>
                  <a:pt x="171" y="123"/>
                  <a:pt x="171" y="123"/>
                </a:cubicBezTo>
                <a:cubicBezTo>
                  <a:pt x="169" y="124"/>
                  <a:pt x="174" y="119"/>
                  <a:pt x="170" y="125"/>
                </a:cubicBezTo>
                <a:cubicBezTo>
                  <a:pt x="165" y="123"/>
                  <a:pt x="165" y="123"/>
                  <a:pt x="165" y="123"/>
                </a:cubicBezTo>
                <a:cubicBezTo>
                  <a:pt x="162" y="123"/>
                  <a:pt x="162" y="123"/>
                  <a:pt x="162" y="123"/>
                </a:cubicBezTo>
                <a:cubicBezTo>
                  <a:pt x="165" y="120"/>
                  <a:pt x="165" y="120"/>
                  <a:pt x="165" y="120"/>
                </a:cubicBezTo>
                <a:cubicBezTo>
                  <a:pt x="160" y="119"/>
                  <a:pt x="170" y="115"/>
                  <a:pt x="160" y="120"/>
                </a:cubicBezTo>
                <a:cubicBezTo>
                  <a:pt x="161" y="118"/>
                  <a:pt x="164" y="118"/>
                  <a:pt x="165" y="117"/>
                </a:cubicBezTo>
                <a:cubicBezTo>
                  <a:pt x="164" y="115"/>
                  <a:pt x="164" y="115"/>
                  <a:pt x="164" y="115"/>
                </a:cubicBezTo>
                <a:cubicBezTo>
                  <a:pt x="164" y="113"/>
                  <a:pt x="164" y="113"/>
                  <a:pt x="164" y="113"/>
                </a:cubicBezTo>
                <a:cubicBezTo>
                  <a:pt x="166" y="113"/>
                  <a:pt x="167" y="111"/>
                  <a:pt x="168" y="110"/>
                </a:cubicBezTo>
                <a:cubicBezTo>
                  <a:pt x="158" y="111"/>
                  <a:pt x="158" y="111"/>
                  <a:pt x="158" y="111"/>
                </a:cubicBezTo>
                <a:cubicBezTo>
                  <a:pt x="157" y="112"/>
                  <a:pt x="157" y="112"/>
                  <a:pt x="157" y="112"/>
                </a:cubicBezTo>
                <a:cubicBezTo>
                  <a:pt x="152" y="111"/>
                  <a:pt x="152" y="111"/>
                  <a:pt x="152" y="111"/>
                </a:cubicBezTo>
                <a:cubicBezTo>
                  <a:pt x="151" y="112"/>
                  <a:pt x="151" y="112"/>
                  <a:pt x="151" y="112"/>
                </a:cubicBezTo>
                <a:cubicBezTo>
                  <a:pt x="151" y="113"/>
                  <a:pt x="151" y="113"/>
                  <a:pt x="151" y="113"/>
                </a:cubicBezTo>
                <a:cubicBezTo>
                  <a:pt x="147" y="114"/>
                  <a:pt x="147" y="114"/>
                  <a:pt x="147" y="114"/>
                </a:cubicBezTo>
                <a:cubicBezTo>
                  <a:pt x="146" y="115"/>
                  <a:pt x="153" y="115"/>
                  <a:pt x="145" y="114"/>
                </a:cubicBezTo>
                <a:cubicBezTo>
                  <a:pt x="144" y="111"/>
                  <a:pt x="147" y="115"/>
                  <a:pt x="146" y="112"/>
                </a:cubicBezTo>
                <a:cubicBezTo>
                  <a:pt x="142" y="115"/>
                  <a:pt x="142" y="115"/>
                  <a:pt x="142" y="115"/>
                </a:cubicBezTo>
                <a:cubicBezTo>
                  <a:pt x="142" y="115"/>
                  <a:pt x="142" y="115"/>
                  <a:pt x="142" y="115"/>
                </a:cubicBezTo>
                <a:cubicBezTo>
                  <a:pt x="140" y="116"/>
                  <a:pt x="140" y="116"/>
                  <a:pt x="140" y="116"/>
                </a:cubicBezTo>
                <a:cubicBezTo>
                  <a:pt x="140" y="115"/>
                  <a:pt x="140" y="115"/>
                  <a:pt x="140" y="115"/>
                </a:cubicBezTo>
                <a:cubicBezTo>
                  <a:pt x="135" y="117"/>
                  <a:pt x="135" y="117"/>
                  <a:pt x="135" y="117"/>
                </a:cubicBezTo>
                <a:cubicBezTo>
                  <a:pt x="129" y="115"/>
                  <a:pt x="129" y="115"/>
                  <a:pt x="129" y="115"/>
                </a:cubicBezTo>
                <a:cubicBezTo>
                  <a:pt x="128" y="115"/>
                  <a:pt x="134" y="114"/>
                  <a:pt x="126" y="116"/>
                </a:cubicBezTo>
                <a:cubicBezTo>
                  <a:pt x="126" y="118"/>
                  <a:pt x="126" y="118"/>
                  <a:pt x="126" y="118"/>
                </a:cubicBezTo>
                <a:cubicBezTo>
                  <a:pt x="124" y="118"/>
                  <a:pt x="124" y="118"/>
                  <a:pt x="124" y="118"/>
                </a:cubicBezTo>
                <a:cubicBezTo>
                  <a:pt x="124" y="117"/>
                  <a:pt x="124" y="117"/>
                  <a:pt x="124" y="117"/>
                </a:cubicBezTo>
                <a:cubicBezTo>
                  <a:pt x="116" y="114"/>
                  <a:pt x="116" y="114"/>
                  <a:pt x="116" y="114"/>
                </a:cubicBezTo>
                <a:cubicBezTo>
                  <a:pt x="107" y="113"/>
                  <a:pt x="107" y="113"/>
                  <a:pt x="107" y="113"/>
                </a:cubicBezTo>
                <a:cubicBezTo>
                  <a:pt x="109" y="111"/>
                  <a:pt x="104" y="117"/>
                  <a:pt x="112" y="111"/>
                </a:cubicBezTo>
                <a:cubicBezTo>
                  <a:pt x="109" y="108"/>
                  <a:pt x="109" y="108"/>
                  <a:pt x="109" y="108"/>
                </a:cubicBezTo>
                <a:cubicBezTo>
                  <a:pt x="114" y="108"/>
                  <a:pt x="114" y="108"/>
                  <a:pt x="114" y="108"/>
                </a:cubicBezTo>
                <a:cubicBezTo>
                  <a:pt x="115" y="110"/>
                  <a:pt x="106" y="105"/>
                  <a:pt x="117" y="110"/>
                </a:cubicBezTo>
                <a:cubicBezTo>
                  <a:pt x="120" y="108"/>
                  <a:pt x="120" y="108"/>
                  <a:pt x="120" y="108"/>
                </a:cubicBezTo>
                <a:cubicBezTo>
                  <a:pt x="121" y="107"/>
                  <a:pt x="121" y="107"/>
                  <a:pt x="121" y="107"/>
                </a:cubicBezTo>
                <a:cubicBezTo>
                  <a:pt x="117" y="103"/>
                  <a:pt x="117" y="103"/>
                  <a:pt x="117" y="103"/>
                </a:cubicBezTo>
                <a:cubicBezTo>
                  <a:pt x="117" y="100"/>
                  <a:pt x="117" y="100"/>
                  <a:pt x="117" y="100"/>
                </a:cubicBezTo>
                <a:cubicBezTo>
                  <a:pt x="115" y="98"/>
                  <a:pt x="115" y="98"/>
                  <a:pt x="115" y="98"/>
                </a:cubicBezTo>
                <a:cubicBezTo>
                  <a:pt x="118" y="95"/>
                  <a:pt x="117" y="99"/>
                  <a:pt x="124" y="96"/>
                </a:cubicBezTo>
                <a:cubicBezTo>
                  <a:pt x="125" y="98"/>
                  <a:pt x="125" y="98"/>
                  <a:pt x="125" y="98"/>
                </a:cubicBezTo>
                <a:cubicBezTo>
                  <a:pt x="126" y="99"/>
                  <a:pt x="124" y="95"/>
                  <a:pt x="126" y="99"/>
                </a:cubicBezTo>
                <a:cubicBezTo>
                  <a:pt x="129" y="98"/>
                  <a:pt x="129" y="98"/>
                  <a:pt x="129" y="98"/>
                </a:cubicBezTo>
                <a:cubicBezTo>
                  <a:pt x="134" y="98"/>
                  <a:pt x="134" y="98"/>
                  <a:pt x="134" y="98"/>
                </a:cubicBezTo>
                <a:cubicBezTo>
                  <a:pt x="135" y="103"/>
                  <a:pt x="135" y="103"/>
                  <a:pt x="135" y="103"/>
                </a:cubicBezTo>
                <a:cubicBezTo>
                  <a:pt x="143" y="105"/>
                  <a:pt x="143" y="105"/>
                  <a:pt x="143" y="105"/>
                </a:cubicBezTo>
                <a:cubicBezTo>
                  <a:pt x="149" y="103"/>
                  <a:pt x="149" y="103"/>
                  <a:pt x="149" y="103"/>
                </a:cubicBezTo>
                <a:cubicBezTo>
                  <a:pt x="158" y="101"/>
                  <a:pt x="158" y="101"/>
                  <a:pt x="158" y="101"/>
                </a:cubicBezTo>
                <a:cubicBezTo>
                  <a:pt x="159" y="98"/>
                  <a:pt x="159" y="98"/>
                  <a:pt x="159" y="98"/>
                </a:cubicBezTo>
                <a:cubicBezTo>
                  <a:pt x="158" y="95"/>
                  <a:pt x="158" y="95"/>
                  <a:pt x="158" y="95"/>
                </a:cubicBezTo>
                <a:cubicBezTo>
                  <a:pt x="145" y="93"/>
                  <a:pt x="145" y="93"/>
                  <a:pt x="145" y="93"/>
                </a:cubicBezTo>
                <a:cubicBezTo>
                  <a:pt x="149" y="92"/>
                  <a:pt x="149" y="92"/>
                  <a:pt x="149" y="92"/>
                </a:cubicBezTo>
                <a:cubicBezTo>
                  <a:pt x="151" y="93"/>
                  <a:pt x="151" y="93"/>
                  <a:pt x="151" y="93"/>
                </a:cubicBezTo>
                <a:cubicBezTo>
                  <a:pt x="151" y="91"/>
                  <a:pt x="157" y="91"/>
                  <a:pt x="158" y="93"/>
                </a:cubicBezTo>
                <a:cubicBezTo>
                  <a:pt x="162" y="93"/>
                  <a:pt x="162" y="93"/>
                  <a:pt x="162" y="93"/>
                </a:cubicBezTo>
                <a:cubicBezTo>
                  <a:pt x="162" y="95"/>
                  <a:pt x="162" y="95"/>
                  <a:pt x="162" y="95"/>
                </a:cubicBezTo>
                <a:cubicBezTo>
                  <a:pt x="164" y="96"/>
                  <a:pt x="164" y="96"/>
                  <a:pt x="164" y="96"/>
                </a:cubicBezTo>
                <a:cubicBezTo>
                  <a:pt x="165" y="96"/>
                  <a:pt x="165" y="96"/>
                  <a:pt x="165" y="96"/>
                </a:cubicBezTo>
                <a:cubicBezTo>
                  <a:pt x="164" y="93"/>
                  <a:pt x="164" y="93"/>
                  <a:pt x="164" y="93"/>
                </a:cubicBezTo>
                <a:cubicBezTo>
                  <a:pt x="168" y="91"/>
                  <a:pt x="168" y="91"/>
                  <a:pt x="168" y="91"/>
                </a:cubicBezTo>
                <a:cubicBezTo>
                  <a:pt x="179" y="90"/>
                  <a:pt x="179" y="90"/>
                  <a:pt x="179" y="90"/>
                </a:cubicBezTo>
                <a:cubicBezTo>
                  <a:pt x="188" y="89"/>
                  <a:pt x="188" y="89"/>
                  <a:pt x="188" y="89"/>
                </a:cubicBezTo>
                <a:cubicBezTo>
                  <a:pt x="186" y="93"/>
                  <a:pt x="186" y="81"/>
                  <a:pt x="190" y="93"/>
                </a:cubicBezTo>
                <a:cubicBezTo>
                  <a:pt x="199" y="91"/>
                  <a:pt x="199" y="91"/>
                  <a:pt x="199" y="91"/>
                </a:cubicBezTo>
                <a:cubicBezTo>
                  <a:pt x="200" y="92"/>
                  <a:pt x="200" y="92"/>
                  <a:pt x="200" y="92"/>
                </a:cubicBezTo>
                <a:cubicBezTo>
                  <a:pt x="201" y="92"/>
                  <a:pt x="202" y="90"/>
                  <a:pt x="203" y="91"/>
                </a:cubicBezTo>
                <a:cubicBezTo>
                  <a:pt x="197" y="88"/>
                  <a:pt x="197" y="88"/>
                  <a:pt x="197" y="88"/>
                </a:cubicBezTo>
                <a:cubicBezTo>
                  <a:pt x="192" y="90"/>
                  <a:pt x="192" y="90"/>
                  <a:pt x="192" y="90"/>
                </a:cubicBezTo>
                <a:cubicBezTo>
                  <a:pt x="192" y="90"/>
                  <a:pt x="195" y="90"/>
                  <a:pt x="191" y="90"/>
                </a:cubicBezTo>
                <a:cubicBezTo>
                  <a:pt x="208" y="86"/>
                  <a:pt x="208" y="86"/>
                  <a:pt x="208" y="86"/>
                </a:cubicBezTo>
                <a:cubicBezTo>
                  <a:pt x="209" y="86"/>
                  <a:pt x="210" y="89"/>
                  <a:pt x="211" y="85"/>
                </a:cubicBezTo>
                <a:cubicBezTo>
                  <a:pt x="210" y="88"/>
                  <a:pt x="210" y="88"/>
                  <a:pt x="210" y="88"/>
                </a:cubicBezTo>
                <a:cubicBezTo>
                  <a:pt x="213" y="90"/>
                  <a:pt x="213" y="90"/>
                  <a:pt x="213" y="90"/>
                </a:cubicBezTo>
                <a:cubicBezTo>
                  <a:pt x="210" y="90"/>
                  <a:pt x="210" y="90"/>
                  <a:pt x="210" y="90"/>
                </a:cubicBezTo>
                <a:cubicBezTo>
                  <a:pt x="211" y="91"/>
                  <a:pt x="211" y="91"/>
                  <a:pt x="211" y="91"/>
                </a:cubicBezTo>
                <a:cubicBezTo>
                  <a:pt x="217" y="90"/>
                  <a:pt x="217" y="90"/>
                  <a:pt x="217" y="90"/>
                </a:cubicBezTo>
                <a:cubicBezTo>
                  <a:pt x="216" y="86"/>
                  <a:pt x="216" y="86"/>
                  <a:pt x="216" y="86"/>
                </a:cubicBezTo>
                <a:cubicBezTo>
                  <a:pt x="214" y="87"/>
                  <a:pt x="214" y="87"/>
                  <a:pt x="214" y="87"/>
                </a:cubicBezTo>
                <a:cubicBezTo>
                  <a:pt x="214" y="85"/>
                  <a:pt x="214" y="85"/>
                  <a:pt x="214" y="85"/>
                </a:cubicBezTo>
                <a:cubicBezTo>
                  <a:pt x="221" y="86"/>
                  <a:pt x="206" y="91"/>
                  <a:pt x="220" y="88"/>
                </a:cubicBezTo>
                <a:cubicBezTo>
                  <a:pt x="221" y="90"/>
                  <a:pt x="221" y="90"/>
                  <a:pt x="221" y="90"/>
                </a:cubicBezTo>
                <a:cubicBezTo>
                  <a:pt x="224" y="88"/>
                  <a:pt x="224" y="88"/>
                  <a:pt x="224" y="88"/>
                </a:cubicBezTo>
                <a:cubicBezTo>
                  <a:pt x="226" y="88"/>
                  <a:pt x="226" y="88"/>
                  <a:pt x="226" y="88"/>
                </a:cubicBezTo>
                <a:cubicBezTo>
                  <a:pt x="228" y="85"/>
                  <a:pt x="228" y="85"/>
                  <a:pt x="228" y="85"/>
                </a:cubicBezTo>
                <a:cubicBezTo>
                  <a:pt x="226" y="84"/>
                  <a:pt x="226" y="84"/>
                  <a:pt x="226" y="84"/>
                </a:cubicBezTo>
                <a:cubicBezTo>
                  <a:pt x="228" y="83"/>
                  <a:pt x="228" y="83"/>
                  <a:pt x="228" y="83"/>
                </a:cubicBezTo>
                <a:cubicBezTo>
                  <a:pt x="228" y="88"/>
                  <a:pt x="232" y="79"/>
                  <a:pt x="232" y="86"/>
                </a:cubicBezTo>
                <a:cubicBezTo>
                  <a:pt x="235" y="85"/>
                  <a:pt x="235" y="85"/>
                  <a:pt x="235" y="85"/>
                </a:cubicBezTo>
                <a:cubicBezTo>
                  <a:pt x="236" y="86"/>
                  <a:pt x="236" y="86"/>
                  <a:pt x="236" y="86"/>
                </a:cubicBezTo>
                <a:cubicBezTo>
                  <a:pt x="236" y="85"/>
                  <a:pt x="236" y="85"/>
                  <a:pt x="236" y="85"/>
                </a:cubicBezTo>
                <a:cubicBezTo>
                  <a:pt x="237" y="84"/>
                  <a:pt x="237" y="84"/>
                  <a:pt x="237" y="84"/>
                </a:cubicBezTo>
                <a:cubicBezTo>
                  <a:pt x="239" y="84"/>
                  <a:pt x="239" y="84"/>
                  <a:pt x="239" y="84"/>
                </a:cubicBezTo>
                <a:cubicBezTo>
                  <a:pt x="240" y="87"/>
                  <a:pt x="240" y="87"/>
                  <a:pt x="240" y="87"/>
                </a:cubicBezTo>
                <a:cubicBezTo>
                  <a:pt x="242" y="87"/>
                  <a:pt x="232" y="87"/>
                  <a:pt x="244" y="88"/>
                </a:cubicBezTo>
                <a:cubicBezTo>
                  <a:pt x="244" y="87"/>
                  <a:pt x="244" y="87"/>
                  <a:pt x="244" y="87"/>
                </a:cubicBezTo>
                <a:cubicBezTo>
                  <a:pt x="241" y="85"/>
                  <a:pt x="241" y="85"/>
                  <a:pt x="241" y="85"/>
                </a:cubicBezTo>
                <a:cubicBezTo>
                  <a:pt x="242" y="84"/>
                  <a:pt x="242" y="84"/>
                  <a:pt x="242" y="84"/>
                </a:cubicBezTo>
                <a:cubicBezTo>
                  <a:pt x="259" y="81"/>
                  <a:pt x="259" y="81"/>
                  <a:pt x="259" y="81"/>
                </a:cubicBezTo>
                <a:cubicBezTo>
                  <a:pt x="260" y="82"/>
                  <a:pt x="260" y="82"/>
                  <a:pt x="260" y="82"/>
                </a:cubicBezTo>
                <a:cubicBezTo>
                  <a:pt x="262" y="79"/>
                  <a:pt x="262" y="79"/>
                  <a:pt x="262" y="79"/>
                </a:cubicBezTo>
                <a:cubicBezTo>
                  <a:pt x="269" y="78"/>
                  <a:pt x="269" y="78"/>
                  <a:pt x="269" y="78"/>
                </a:cubicBezTo>
                <a:cubicBezTo>
                  <a:pt x="268" y="81"/>
                  <a:pt x="268" y="81"/>
                  <a:pt x="268" y="81"/>
                </a:cubicBezTo>
                <a:cubicBezTo>
                  <a:pt x="259" y="83"/>
                  <a:pt x="259" y="83"/>
                  <a:pt x="259" y="83"/>
                </a:cubicBezTo>
                <a:cubicBezTo>
                  <a:pt x="259" y="84"/>
                  <a:pt x="257" y="84"/>
                  <a:pt x="258" y="85"/>
                </a:cubicBezTo>
                <a:cubicBezTo>
                  <a:pt x="254" y="84"/>
                  <a:pt x="254" y="84"/>
                  <a:pt x="254" y="84"/>
                </a:cubicBezTo>
                <a:cubicBezTo>
                  <a:pt x="253" y="85"/>
                  <a:pt x="253" y="85"/>
                  <a:pt x="253" y="85"/>
                </a:cubicBezTo>
                <a:cubicBezTo>
                  <a:pt x="257" y="87"/>
                  <a:pt x="257" y="87"/>
                  <a:pt x="257" y="87"/>
                </a:cubicBezTo>
                <a:cubicBezTo>
                  <a:pt x="259" y="87"/>
                  <a:pt x="251" y="90"/>
                  <a:pt x="259" y="85"/>
                </a:cubicBezTo>
                <a:cubicBezTo>
                  <a:pt x="263" y="86"/>
                  <a:pt x="263" y="86"/>
                  <a:pt x="263" y="86"/>
                </a:cubicBezTo>
                <a:cubicBezTo>
                  <a:pt x="271" y="85"/>
                  <a:pt x="271" y="85"/>
                  <a:pt x="271" y="85"/>
                </a:cubicBezTo>
                <a:cubicBezTo>
                  <a:pt x="271" y="79"/>
                  <a:pt x="271" y="79"/>
                  <a:pt x="271" y="79"/>
                </a:cubicBezTo>
                <a:cubicBezTo>
                  <a:pt x="272" y="78"/>
                  <a:pt x="272" y="78"/>
                  <a:pt x="272" y="78"/>
                </a:cubicBezTo>
                <a:cubicBezTo>
                  <a:pt x="268" y="76"/>
                  <a:pt x="268" y="76"/>
                  <a:pt x="268" y="76"/>
                </a:cubicBezTo>
                <a:cubicBezTo>
                  <a:pt x="269" y="74"/>
                  <a:pt x="269" y="74"/>
                  <a:pt x="269" y="74"/>
                </a:cubicBezTo>
                <a:cubicBezTo>
                  <a:pt x="269" y="73"/>
                  <a:pt x="269" y="73"/>
                  <a:pt x="269" y="73"/>
                </a:cubicBezTo>
                <a:cubicBezTo>
                  <a:pt x="268" y="72"/>
                  <a:pt x="268" y="72"/>
                  <a:pt x="268" y="72"/>
                </a:cubicBezTo>
                <a:cubicBezTo>
                  <a:pt x="267" y="73"/>
                  <a:pt x="264" y="75"/>
                  <a:pt x="265" y="73"/>
                </a:cubicBezTo>
                <a:cubicBezTo>
                  <a:pt x="266" y="75"/>
                  <a:pt x="257" y="73"/>
                  <a:pt x="266" y="77"/>
                </a:cubicBezTo>
                <a:cubicBezTo>
                  <a:pt x="262" y="75"/>
                  <a:pt x="262" y="75"/>
                  <a:pt x="262" y="75"/>
                </a:cubicBezTo>
                <a:cubicBezTo>
                  <a:pt x="262" y="76"/>
                  <a:pt x="262" y="76"/>
                  <a:pt x="262" y="76"/>
                </a:cubicBezTo>
                <a:cubicBezTo>
                  <a:pt x="255" y="76"/>
                  <a:pt x="255" y="76"/>
                  <a:pt x="255" y="76"/>
                </a:cubicBezTo>
                <a:cubicBezTo>
                  <a:pt x="251" y="75"/>
                  <a:pt x="251" y="75"/>
                  <a:pt x="251" y="75"/>
                </a:cubicBezTo>
                <a:cubicBezTo>
                  <a:pt x="248" y="76"/>
                  <a:pt x="248" y="76"/>
                  <a:pt x="248" y="76"/>
                </a:cubicBezTo>
                <a:cubicBezTo>
                  <a:pt x="249" y="78"/>
                  <a:pt x="249" y="78"/>
                  <a:pt x="249" y="78"/>
                </a:cubicBezTo>
                <a:cubicBezTo>
                  <a:pt x="249" y="79"/>
                  <a:pt x="249" y="79"/>
                  <a:pt x="249" y="79"/>
                </a:cubicBezTo>
                <a:cubicBezTo>
                  <a:pt x="246" y="78"/>
                  <a:pt x="246" y="78"/>
                  <a:pt x="246" y="78"/>
                </a:cubicBezTo>
                <a:cubicBezTo>
                  <a:pt x="244" y="80"/>
                  <a:pt x="244" y="80"/>
                  <a:pt x="244" y="80"/>
                </a:cubicBezTo>
                <a:cubicBezTo>
                  <a:pt x="243" y="78"/>
                  <a:pt x="243" y="78"/>
                  <a:pt x="243" y="78"/>
                </a:cubicBezTo>
                <a:cubicBezTo>
                  <a:pt x="236" y="78"/>
                  <a:pt x="236" y="78"/>
                  <a:pt x="236" y="78"/>
                </a:cubicBezTo>
                <a:cubicBezTo>
                  <a:pt x="235" y="75"/>
                  <a:pt x="235" y="75"/>
                  <a:pt x="235" y="75"/>
                </a:cubicBezTo>
                <a:cubicBezTo>
                  <a:pt x="232" y="77"/>
                  <a:pt x="232" y="77"/>
                  <a:pt x="232" y="77"/>
                </a:cubicBezTo>
                <a:cubicBezTo>
                  <a:pt x="232" y="78"/>
                  <a:pt x="238" y="75"/>
                  <a:pt x="231" y="80"/>
                </a:cubicBezTo>
                <a:cubicBezTo>
                  <a:pt x="226" y="79"/>
                  <a:pt x="226" y="79"/>
                  <a:pt x="226" y="79"/>
                </a:cubicBezTo>
                <a:cubicBezTo>
                  <a:pt x="215" y="82"/>
                  <a:pt x="215" y="82"/>
                  <a:pt x="215" y="82"/>
                </a:cubicBezTo>
                <a:cubicBezTo>
                  <a:pt x="215" y="81"/>
                  <a:pt x="215" y="81"/>
                  <a:pt x="215" y="81"/>
                </a:cubicBezTo>
                <a:cubicBezTo>
                  <a:pt x="209" y="83"/>
                  <a:pt x="209" y="83"/>
                  <a:pt x="209" y="83"/>
                </a:cubicBezTo>
                <a:cubicBezTo>
                  <a:pt x="207" y="82"/>
                  <a:pt x="207" y="82"/>
                  <a:pt x="207" y="82"/>
                </a:cubicBezTo>
                <a:cubicBezTo>
                  <a:pt x="203" y="80"/>
                  <a:pt x="206" y="87"/>
                  <a:pt x="208" y="78"/>
                </a:cubicBezTo>
                <a:cubicBezTo>
                  <a:pt x="215" y="80"/>
                  <a:pt x="215" y="80"/>
                  <a:pt x="215" y="80"/>
                </a:cubicBezTo>
                <a:cubicBezTo>
                  <a:pt x="217" y="80"/>
                  <a:pt x="217" y="80"/>
                  <a:pt x="217" y="80"/>
                </a:cubicBezTo>
                <a:cubicBezTo>
                  <a:pt x="217" y="74"/>
                  <a:pt x="217" y="74"/>
                  <a:pt x="217" y="74"/>
                </a:cubicBezTo>
                <a:cubicBezTo>
                  <a:pt x="221" y="75"/>
                  <a:pt x="221" y="75"/>
                  <a:pt x="221" y="75"/>
                </a:cubicBezTo>
                <a:cubicBezTo>
                  <a:pt x="221" y="76"/>
                  <a:pt x="221" y="76"/>
                  <a:pt x="221" y="76"/>
                </a:cubicBezTo>
                <a:cubicBezTo>
                  <a:pt x="222" y="78"/>
                  <a:pt x="222" y="78"/>
                  <a:pt x="222" y="78"/>
                </a:cubicBezTo>
                <a:cubicBezTo>
                  <a:pt x="223" y="75"/>
                  <a:pt x="229" y="77"/>
                  <a:pt x="227" y="73"/>
                </a:cubicBezTo>
                <a:cubicBezTo>
                  <a:pt x="229" y="74"/>
                  <a:pt x="229" y="74"/>
                  <a:pt x="229" y="74"/>
                </a:cubicBezTo>
                <a:cubicBezTo>
                  <a:pt x="229" y="74"/>
                  <a:pt x="233" y="74"/>
                  <a:pt x="231" y="72"/>
                </a:cubicBezTo>
                <a:cubicBezTo>
                  <a:pt x="235" y="72"/>
                  <a:pt x="235" y="72"/>
                  <a:pt x="235" y="72"/>
                </a:cubicBezTo>
                <a:cubicBezTo>
                  <a:pt x="236" y="71"/>
                  <a:pt x="236" y="71"/>
                  <a:pt x="236" y="71"/>
                </a:cubicBezTo>
                <a:cubicBezTo>
                  <a:pt x="236" y="73"/>
                  <a:pt x="236" y="73"/>
                  <a:pt x="236" y="73"/>
                </a:cubicBezTo>
                <a:cubicBezTo>
                  <a:pt x="240" y="74"/>
                  <a:pt x="240" y="74"/>
                  <a:pt x="240" y="74"/>
                </a:cubicBezTo>
                <a:cubicBezTo>
                  <a:pt x="241" y="73"/>
                  <a:pt x="241" y="73"/>
                  <a:pt x="241" y="73"/>
                </a:cubicBezTo>
                <a:cubicBezTo>
                  <a:pt x="244" y="73"/>
                  <a:pt x="244" y="73"/>
                  <a:pt x="244" y="73"/>
                </a:cubicBezTo>
                <a:cubicBezTo>
                  <a:pt x="244" y="71"/>
                  <a:pt x="244" y="71"/>
                  <a:pt x="244" y="71"/>
                </a:cubicBezTo>
                <a:cubicBezTo>
                  <a:pt x="247" y="74"/>
                  <a:pt x="244" y="64"/>
                  <a:pt x="249" y="73"/>
                </a:cubicBezTo>
                <a:cubicBezTo>
                  <a:pt x="252" y="71"/>
                  <a:pt x="252" y="71"/>
                  <a:pt x="252" y="71"/>
                </a:cubicBezTo>
                <a:cubicBezTo>
                  <a:pt x="255" y="70"/>
                  <a:pt x="255" y="70"/>
                  <a:pt x="255" y="70"/>
                </a:cubicBezTo>
                <a:cubicBezTo>
                  <a:pt x="257" y="67"/>
                  <a:pt x="257" y="67"/>
                  <a:pt x="257" y="67"/>
                </a:cubicBezTo>
                <a:cubicBezTo>
                  <a:pt x="260" y="68"/>
                  <a:pt x="260" y="68"/>
                  <a:pt x="260" y="68"/>
                </a:cubicBezTo>
                <a:cubicBezTo>
                  <a:pt x="264" y="66"/>
                  <a:pt x="264" y="66"/>
                  <a:pt x="264" y="66"/>
                </a:cubicBezTo>
                <a:cubicBezTo>
                  <a:pt x="269" y="68"/>
                  <a:pt x="269" y="68"/>
                  <a:pt x="269" y="68"/>
                </a:cubicBezTo>
                <a:cubicBezTo>
                  <a:pt x="273" y="67"/>
                  <a:pt x="273" y="67"/>
                  <a:pt x="273" y="67"/>
                </a:cubicBezTo>
                <a:cubicBezTo>
                  <a:pt x="274" y="67"/>
                  <a:pt x="271" y="65"/>
                  <a:pt x="275" y="67"/>
                </a:cubicBezTo>
                <a:cubicBezTo>
                  <a:pt x="272" y="70"/>
                  <a:pt x="272" y="70"/>
                  <a:pt x="272" y="70"/>
                </a:cubicBezTo>
                <a:cubicBezTo>
                  <a:pt x="270" y="74"/>
                  <a:pt x="270" y="74"/>
                  <a:pt x="270" y="74"/>
                </a:cubicBezTo>
                <a:cubicBezTo>
                  <a:pt x="272" y="76"/>
                  <a:pt x="272" y="76"/>
                  <a:pt x="272" y="76"/>
                </a:cubicBezTo>
                <a:cubicBezTo>
                  <a:pt x="275" y="76"/>
                  <a:pt x="275" y="76"/>
                  <a:pt x="275" y="76"/>
                </a:cubicBezTo>
                <a:cubicBezTo>
                  <a:pt x="276" y="69"/>
                  <a:pt x="276" y="69"/>
                  <a:pt x="276" y="69"/>
                </a:cubicBezTo>
                <a:cubicBezTo>
                  <a:pt x="284" y="70"/>
                  <a:pt x="270" y="65"/>
                  <a:pt x="282" y="64"/>
                </a:cubicBezTo>
                <a:cubicBezTo>
                  <a:pt x="285" y="59"/>
                  <a:pt x="285" y="59"/>
                  <a:pt x="285" y="59"/>
                </a:cubicBezTo>
                <a:cubicBezTo>
                  <a:pt x="281" y="60"/>
                  <a:pt x="281" y="60"/>
                  <a:pt x="281" y="60"/>
                </a:cubicBezTo>
                <a:cubicBezTo>
                  <a:pt x="278" y="59"/>
                  <a:pt x="278" y="59"/>
                  <a:pt x="278" y="59"/>
                </a:cubicBezTo>
                <a:cubicBezTo>
                  <a:pt x="275" y="61"/>
                  <a:pt x="275" y="61"/>
                  <a:pt x="275" y="61"/>
                </a:cubicBezTo>
                <a:cubicBezTo>
                  <a:pt x="273" y="61"/>
                  <a:pt x="273" y="61"/>
                  <a:pt x="273" y="61"/>
                </a:cubicBezTo>
                <a:cubicBezTo>
                  <a:pt x="271" y="61"/>
                  <a:pt x="286" y="52"/>
                  <a:pt x="267" y="61"/>
                </a:cubicBezTo>
                <a:cubicBezTo>
                  <a:pt x="266" y="62"/>
                  <a:pt x="266" y="62"/>
                  <a:pt x="266" y="62"/>
                </a:cubicBezTo>
                <a:cubicBezTo>
                  <a:pt x="264" y="61"/>
                  <a:pt x="264" y="61"/>
                  <a:pt x="264" y="61"/>
                </a:cubicBezTo>
                <a:cubicBezTo>
                  <a:pt x="258" y="64"/>
                  <a:pt x="258" y="64"/>
                  <a:pt x="258" y="64"/>
                </a:cubicBezTo>
                <a:cubicBezTo>
                  <a:pt x="246" y="65"/>
                  <a:pt x="246" y="65"/>
                  <a:pt x="246" y="65"/>
                </a:cubicBezTo>
                <a:cubicBezTo>
                  <a:pt x="247" y="61"/>
                  <a:pt x="247" y="61"/>
                  <a:pt x="247" y="61"/>
                </a:cubicBezTo>
                <a:cubicBezTo>
                  <a:pt x="256" y="60"/>
                  <a:pt x="256" y="60"/>
                  <a:pt x="256" y="60"/>
                </a:cubicBezTo>
                <a:cubicBezTo>
                  <a:pt x="258" y="59"/>
                  <a:pt x="258" y="59"/>
                  <a:pt x="258" y="59"/>
                </a:cubicBezTo>
                <a:cubicBezTo>
                  <a:pt x="281" y="55"/>
                  <a:pt x="281" y="55"/>
                  <a:pt x="281" y="55"/>
                </a:cubicBezTo>
                <a:cubicBezTo>
                  <a:pt x="282" y="54"/>
                  <a:pt x="282" y="54"/>
                  <a:pt x="282" y="54"/>
                </a:cubicBezTo>
                <a:cubicBezTo>
                  <a:pt x="283" y="52"/>
                  <a:pt x="264" y="62"/>
                  <a:pt x="290" y="54"/>
                </a:cubicBezTo>
                <a:cubicBezTo>
                  <a:pt x="295" y="53"/>
                  <a:pt x="295" y="53"/>
                  <a:pt x="295" y="53"/>
                </a:cubicBezTo>
                <a:cubicBezTo>
                  <a:pt x="296" y="50"/>
                  <a:pt x="298" y="58"/>
                  <a:pt x="295" y="50"/>
                </a:cubicBezTo>
                <a:cubicBezTo>
                  <a:pt x="296" y="50"/>
                  <a:pt x="296" y="50"/>
                  <a:pt x="296" y="50"/>
                </a:cubicBezTo>
                <a:cubicBezTo>
                  <a:pt x="297" y="51"/>
                  <a:pt x="297" y="51"/>
                  <a:pt x="297" y="51"/>
                </a:cubicBezTo>
                <a:cubicBezTo>
                  <a:pt x="296" y="55"/>
                  <a:pt x="296" y="55"/>
                  <a:pt x="296" y="55"/>
                </a:cubicBezTo>
                <a:cubicBezTo>
                  <a:pt x="298" y="56"/>
                  <a:pt x="298" y="56"/>
                  <a:pt x="298" y="56"/>
                </a:cubicBezTo>
                <a:cubicBezTo>
                  <a:pt x="309" y="53"/>
                  <a:pt x="309" y="53"/>
                  <a:pt x="309" y="53"/>
                </a:cubicBezTo>
                <a:cubicBezTo>
                  <a:pt x="309" y="50"/>
                  <a:pt x="309" y="50"/>
                  <a:pt x="309" y="50"/>
                </a:cubicBezTo>
                <a:cubicBezTo>
                  <a:pt x="309" y="54"/>
                  <a:pt x="308" y="50"/>
                  <a:pt x="315" y="52"/>
                </a:cubicBezTo>
                <a:cubicBezTo>
                  <a:pt x="315" y="51"/>
                  <a:pt x="312" y="55"/>
                  <a:pt x="315" y="50"/>
                </a:cubicBezTo>
                <a:cubicBezTo>
                  <a:pt x="317" y="53"/>
                  <a:pt x="317" y="53"/>
                  <a:pt x="317" y="53"/>
                </a:cubicBezTo>
                <a:cubicBezTo>
                  <a:pt x="321" y="53"/>
                  <a:pt x="321" y="53"/>
                  <a:pt x="321" y="53"/>
                </a:cubicBezTo>
                <a:cubicBezTo>
                  <a:pt x="322" y="50"/>
                  <a:pt x="322" y="50"/>
                  <a:pt x="322" y="50"/>
                </a:cubicBezTo>
                <a:cubicBezTo>
                  <a:pt x="323" y="49"/>
                  <a:pt x="325" y="49"/>
                  <a:pt x="325" y="50"/>
                </a:cubicBezTo>
                <a:cubicBezTo>
                  <a:pt x="321" y="48"/>
                  <a:pt x="321" y="48"/>
                  <a:pt x="321" y="48"/>
                </a:cubicBezTo>
                <a:cubicBezTo>
                  <a:pt x="322" y="48"/>
                  <a:pt x="322" y="47"/>
                  <a:pt x="323" y="47"/>
                </a:cubicBezTo>
                <a:cubicBezTo>
                  <a:pt x="323" y="46"/>
                  <a:pt x="323" y="46"/>
                  <a:pt x="323" y="46"/>
                </a:cubicBezTo>
                <a:cubicBezTo>
                  <a:pt x="320" y="46"/>
                  <a:pt x="320" y="46"/>
                  <a:pt x="320" y="46"/>
                </a:cubicBezTo>
                <a:cubicBezTo>
                  <a:pt x="325" y="46"/>
                  <a:pt x="325" y="46"/>
                  <a:pt x="325" y="46"/>
                </a:cubicBezTo>
                <a:cubicBezTo>
                  <a:pt x="325" y="48"/>
                  <a:pt x="325" y="48"/>
                  <a:pt x="325" y="48"/>
                </a:cubicBezTo>
                <a:cubicBezTo>
                  <a:pt x="322" y="48"/>
                  <a:pt x="315" y="53"/>
                  <a:pt x="336" y="48"/>
                </a:cubicBezTo>
                <a:cubicBezTo>
                  <a:pt x="336" y="48"/>
                  <a:pt x="337" y="47"/>
                  <a:pt x="338" y="50"/>
                </a:cubicBezTo>
                <a:cubicBezTo>
                  <a:pt x="339" y="48"/>
                  <a:pt x="339" y="48"/>
                  <a:pt x="339" y="48"/>
                </a:cubicBezTo>
                <a:cubicBezTo>
                  <a:pt x="337" y="48"/>
                  <a:pt x="337" y="48"/>
                  <a:pt x="337" y="48"/>
                </a:cubicBezTo>
                <a:cubicBezTo>
                  <a:pt x="339" y="47"/>
                  <a:pt x="342" y="47"/>
                  <a:pt x="341" y="45"/>
                </a:cubicBezTo>
                <a:cubicBezTo>
                  <a:pt x="344" y="44"/>
                  <a:pt x="344" y="44"/>
                  <a:pt x="344" y="44"/>
                </a:cubicBezTo>
                <a:cubicBezTo>
                  <a:pt x="347" y="45"/>
                  <a:pt x="347" y="45"/>
                  <a:pt x="347" y="45"/>
                </a:cubicBezTo>
                <a:cubicBezTo>
                  <a:pt x="348" y="44"/>
                  <a:pt x="348" y="44"/>
                  <a:pt x="348" y="44"/>
                </a:cubicBezTo>
                <a:cubicBezTo>
                  <a:pt x="346" y="43"/>
                  <a:pt x="346" y="43"/>
                  <a:pt x="346" y="43"/>
                </a:cubicBezTo>
                <a:cubicBezTo>
                  <a:pt x="353" y="42"/>
                  <a:pt x="353" y="42"/>
                  <a:pt x="353" y="42"/>
                </a:cubicBezTo>
                <a:cubicBezTo>
                  <a:pt x="356" y="43"/>
                  <a:pt x="356" y="43"/>
                  <a:pt x="356" y="43"/>
                </a:cubicBezTo>
                <a:cubicBezTo>
                  <a:pt x="357" y="39"/>
                  <a:pt x="357" y="39"/>
                  <a:pt x="357" y="39"/>
                </a:cubicBezTo>
                <a:cubicBezTo>
                  <a:pt x="364" y="36"/>
                  <a:pt x="364" y="36"/>
                  <a:pt x="364" y="36"/>
                </a:cubicBezTo>
                <a:cubicBezTo>
                  <a:pt x="363" y="38"/>
                  <a:pt x="363" y="38"/>
                  <a:pt x="363" y="38"/>
                </a:cubicBezTo>
                <a:cubicBezTo>
                  <a:pt x="357" y="42"/>
                  <a:pt x="357" y="42"/>
                  <a:pt x="357" y="42"/>
                </a:cubicBezTo>
                <a:cubicBezTo>
                  <a:pt x="357" y="43"/>
                  <a:pt x="353" y="47"/>
                  <a:pt x="361" y="46"/>
                </a:cubicBezTo>
                <a:cubicBezTo>
                  <a:pt x="361" y="47"/>
                  <a:pt x="361" y="47"/>
                  <a:pt x="361" y="47"/>
                </a:cubicBezTo>
                <a:cubicBezTo>
                  <a:pt x="364" y="47"/>
                  <a:pt x="364" y="47"/>
                  <a:pt x="364" y="47"/>
                </a:cubicBezTo>
                <a:cubicBezTo>
                  <a:pt x="363" y="49"/>
                  <a:pt x="363" y="49"/>
                  <a:pt x="363" y="49"/>
                </a:cubicBezTo>
                <a:cubicBezTo>
                  <a:pt x="359" y="48"/>
                  <a:pt x="359" y="48"/>
                  <a:pt x="359" y="48"/>
                </a:cubicBezTo>
                <a:cubicBezTo>
                  <a:pt x="357" y="52"/>
                  <a:pt x="357" y="52"/>
                  <a:pt x="357" y="52"/>
                </a:cubicBezTo>
                <a:cubicBezTo>
                  <a:pt x="363" y="53"/>
                  <a:pt x="363" y="53"/>
                  <a:pt x="363" y="53"/>
                </a:cubicBezTo>
                <a:cubicBezTo>
                  <a:pt x="367" y="52"/>
                  <a:pt x="367" y="52"/>
                  <a:pt x="367" y="52"/>
                </a:cubicBezTo>
                <a:cubicBezTo>
                  <a:pt x="367" y="52"/>
                  <a:pt x="367" y="52"/>
                  <a:pt x="367" y="52"/>
                </a:cubicBezTo>
                <a:cubicBezTo>
                  <a:pt x="370" y="50"/>
                  <a:pt x="370" y="50"/>
                  <a:pt x="370" y="50"/>
                </a:cubicBezTo>
                <a:cubicBezTo>
                  <a:pt x="372" y="50"/>
                  <a:pt x="372" y="50"/>
                  <a:pt x="372" y="50"/>
                </a:cubicBezTo>
                <a:cubicBezTo>
                  <a:pt x="371" y="52"/>
                  <a:pt x="369" y="46"/>
                  <a:pt x="373" y="53"/>
                </a:cubicBezTo>
                <a:cubicBezTo>
                  <a:pt x="374" y="51"/>
                  <a:pt x="374" y="51"/>
                  <a:pt x="374" y="51"/>
                </a:cubicBezTo>
                <a:cubicBezTo>
                  <a:pt x="377" y="53"/>
                  <a:pt x="366" y="52"/>
                  <a:pt x="379" y="50"/>
                </a:cubicBezTo>
                <a:cubicBezTo>
                  <a:pt x="379" y="49"/>
                  <a:pt x="379" y="49"/>
                  <a:pt x="379" y="49"/>
                </a:cubicBezTo>
                <a:cubicBezTo>
                  <a:pt x="381" y="52"/>
                  <a:pt x="381" y="52"/>
                  <a:pt x="381" y="52"/>
                </a:cubicBezTo>
                <a:cubicBezTo>
                  <a:pt x="374" y="53"/>
                  <a:pt x="374" y="53"/>
                  <a:pt x="374" y="53"/>
                </a:cubicBezTo>
                <a:cubicBezTo>
                  <a:pt x="380" y="58"/>
                  <a:pt x="380" y="58"/>
                  <a:pt x="380" y="58"/>
                </a:cubicBezTo>
                <a:cubicBezTo>
                  <a:pt x="379" y="58"/>
                  <a:pt x="375" y="56"/>
                  <a:pt x="377" y="61"/>
                </a:cubicBezTo>
                <a:cubicBezTo>
                  <a:pt x="375" y="63"/>
                  <a:pt x="373" y="61"/>
                  <a:pt x="371" y="63"/>
                </a:cubicBezTo>
                <a:cubicBezTo>
                  <a:pt x="372" y="65"/>
                  <a:pt x="372" y="65"/>
                  <a:pt x="372" y="65"/>
                </a:cubicBezTo>
                <a:cubicBezTo>
                  <a:pt x="371" y="66"/>
                  <a:pt x="371" y="66"/>
                  <a:pt x="371" y="66"/>
                </a:cubicBezTo>
                <a:cubicBezTo>
                  <a:pt x="375" y="70"/>
                  <a:pt x="375" y="70"/>
                  <a:pt x="375" y="70"/>
                </a:cubicBezTo>
                <a:cubicBezTo>
                  <a:pt x="378" y="70"/>
                  <a:pt x="378" y="70"/>
                  <a:pt x="378" y="70"/>
                </a:cubicBezTo>
                <a:cubicBezTo>
                  <a:pt x="372" y="75"/>
                  <a:pt x="372" y="75"/>
                  <a:pt x="372" y="75"/>
                </a:cubicBezTo>
                <a:cubicBezTo>
                  <a:pt x="370" y="73"/>
                  <a:pt x="370" y="73"/>
                  <a:pt x="370" y="73"/>
                </a:cubicBezTo>
                <a:cubicBezTo>
                  <a:pt x="364" y="76"/>
                  <a:pt x="364" y="76"/>
                  <a:pt x="364" y="76"/>
                </a:cubicBezTo>
                <a:cubicBezTo>
                  <a:pt x="363" y="77"/>
                  <a:pt x="363" y="77"/>
                  <a:pt x="363" y="77"/>
                </a:cubicBezTo>
                <a:cubicBezTo>
                  <a:pt x="366" y="78"/>
                  <a:pt x="366" y="78"/>
                  <a:pt x="366" y="78"/>
                </a:cubicBezTo>
                <a:cubicBezTo>
                  <a:pt x="363" y="79"/>
                  <a:pt x="363" y="79"/>
                  <a:pt x="363" y="79"/>
                </a:cubicBezTo>
                <a:cubicBezTo>
                  <a:pt x="363" y="80"/>
                  <a:pt x="358" y="84"/>
                  <a:pt x="359" y="81"/>
                </a:cubicBezTo>
                <a:cubicBezTo>
                  <a:pt x="360" y="79"/>
                  <a:pt x="360" y="79"/>
                  <a:pt x="360" y="79"/>
                </a:cubicBezTo>
                <a:cubicBezTo>
                  <a:pt x="355" y="79"/>
                  <a:pt x="355" y="79"/>
                  <a:pt x="355" y="79"/>
                </a:cubicBezTo>
                <a:cubicBezTo>
                  <a:pt x="351" y="83"/>
                  <a:pt x="351" y="83"/>
                  <a:pt x="351" y="83"/>
                </a:cubicBezTo>
                <a:cubicBezTo>
                  <a:pt x="355" y="85"/>
                  <a:pt x="355" y="85"/>
                  <a:pt x="355" y="85"/>
                </a:cubicBezTo>
                <a:cubicBezTo>
                  <a:pt x="354" y="85"/>
                  <a:pt x="353" y="85"/>
                  <a:pt x="354" y="86"/>
                </a:cubicBezTo>
                <a:cubicBezTo>
                  <a:pt x="358" y="86"/>
                  <a:pt x="358" y="86"/>
                  <a:pt x="358" y="86"/>
                </a:cubicBezTo>
                <a:cubicBezTo>
                  <a:pt x="360" y="88"/>
                  <a:pt x="355" y="90"/>
                  <a:pt x="355" y="90"/>
                </a:cubicBezTo>
                <a:cubicBezTo>
                  <a:pt x="355" y="90"/>
                  <a:pt x="358" y="88"/>
                  <a:pt x="355" y="91"/>
                </a:cubicBezTo>
                <a:cubicBezTo>
                  <a:pt x="362" y="89"/>
                  <a:pt x="362" y="89"/>
                  <a:pt x="362" y="89"/>
                </a:cubicBezTo>
                <a:cubicBezTo>
                  <a:pt x="366" y="85"/>
                  <a:pt x="366" y="85"/>
                  <a:pt x="366" y="85"/>
                </a:cubicBezTo>
                <a:cubicBezTo>
                  <a:pt x="378" y="84"/>
                  <a:pt x="378" y="84"/>
                  <a:pt x="378" y="84"/>
                </a:cubicBezTo>
                <a:cubicBezTo>
                  <a:pt x="385" y="80"/>
                  <a:pt x="385" y="80"/>
                  <a:pt x="385" y="80"/>
                </a:cubicBezTo>
                <a:cubicBezTo>
                  <a:pt x="386" y="80"/>
                  <a:pt x="386" y="80"/>
                  <a:pt x="386" y="80"/>
                </a:cubicBezTo>
                <a:cubicBezTo>
                  <a:pt x="381" y="83"/>
                  <a:pt x="381" y="83"/>
                  <a:pt x="381" y="83"/>
                </a:cubicBezTo>
                <a:cubicBezTo>
                  <a:pt x="380" y="86"/>
                  <a:pt x="380" y="86"/>
                  <a:pt x="380" y="86"/>
                </a:cubicBezTo>
                <a:cubicBezTo>
                  <a:pt x="381" y="87"/>
                  <a:pt x="381" y="87"/>
                  <a:pt x="381" y="87"/>
                </a:cubicBezTo>
                <a:cubicBezTo>
                  <a:pt x="384" y="87"/>
                  <a:pt x="386" y="84"/>
                  <a:pt x="388" y="87"/>
                </a:cubicBezTo>
                <a:cubicBezTo>
                  <a:pt x="389" y="88"/>
                  <a:pt x="387" y="86"/>
                  <a:pt x="388" y="88"/>
                </a:cubicBezTo>
                <a:cubicBezTo>
                  <a:pt x="398" y="87"/>
                  <a:pt x="398" y="87"/>
                  <a:pt x="398" y="87"/>
                </a:cubicBezTo>
                <a:cubicBezTo>
                  <a:pt x="404" y="89"/>
                  <a:pt x="404" y="89"/>
                  <a:pt x="404" y="89"/>
                </a:cubicBezTo>
                <a:cubicBezTo>
                  <a:pt x="404" y="89"/>
                  <a:pt x="404" y="89"/>
                  <a:pt x="404" y="89"/>
                </a:cubicBezTo>
                <a:cubicBezTo>
                  <a:pt x="401" y="92"/>
                  <a:pt x="401" y="92"/>
                  <a:pt x="401" y="92"/>
                </a:cubicBezTo>
                <a:cubicBezTo>
                  <a:pt x="406" y="96"/>
                  <a:pt x="406" y="96"/>
                  <a:pt x="406" y="96"/>
                </a:cubicBezTo>
                <a:cubicBezTo>
                  <a:pt x="399" y="93"/>
                  <a:pt x="399" y="93"/>
                  <a:pt x="399" y="93"/>
                </a:cubicBezTo>
                <a:cubicBezTo>
                  <a:pt x="398" y="92"/>
                  <a:pt x="403" y="92"/>
                  <a:pt x="397" y="92"/>
                </a:cubicBezTo>
                <a:cubicBezTo>
                  <a:pt x="397" y="93"/>
                  <a:pt x="397" y="93"/>
                  <a:pt x="397" y="93"/>
                </a:cubicBezTo>
                <a:cubicBezTo>
                  <a:pt x="398" y="94"/>
                  <a:pt x="402" y="86"/>
                  <a:pt x="398" y="96"/>
                </a:cubicBezTo>
                <a:cubicBezTo>
                  <a:pt x="397" y="98"/>
                  <a:pt x="397" y="98"/>
                  <a:pt x="397" y="98"/>
                </a:cubicBezTo>
                <a:cubicBezTo>
                  <a:pt x="400" y="99"/>
                  <a:pt x="400" y="99"/>
                  <a:pt x="400" y="99"/>
                </a:cubicBezTo>
                <a:cubicBezTo>
                  <a:pt x="400" y="104"/>
                  <a:pt x="400" y="104"/>
                  <a:pt x="400" y="104"/>
                </a:cubicBezTo>
                <a:cubicBezTo>
                  <a:pt x="392" y="106"/>
                  <a:pt x="392" y="106"/>
                  <a:pt x="392" y="106"/>
                </a:cubicBezTo>
                <a:cubicBezTo>
                  <a:pt x="390" y="105"/>
                  <a:pt x="400" y="103"/>
                  <a:pt x="388" y="110"/>
                </a:cubicBezTo>
                <a:cubicBezTo>
                  <a:pt x="384" y="108"/>
                  <a:pt x="384" y="108"/>
                  <a:pt x="384" y="108"/>
                </a:cubicBezTo>
                <a:cubicBezTo>
                  <a:pt x="379" y="110"/>
                  <a:pt x="379" y="110"/>
                  <a:pt x="379" y="110"/>
                </a:cubicBezTo>
                <a:cubicBezTo>
                  <a:pt x="380" y="113"/>
                  <a:pt x="382" y="110"/>
                  <a:pt x="384" y="111"/>
                </a:cubicBezTo>
                <a:cubicBezTo>
                  <a:pt x="382" y="114"/>
                  <a:pt x="382" y="114"/>
                  <a:pt x="382" y="114"/>
                </a:cubicBezTo>
                <a:cubicBezTo>
                  <a:pt x="385" y="114"/>
                  <a:pt x="385" y="114"/>
                  <a:pt x="385" y="114"/>
                </a:cubicBezTo>
                <a:cubicBezTo>
                  <a:pt x="386" y="111"/>
                  <a:pt x="386" y="111"/>
                  <a:pt x="386" y="111"/>
                </a:cubicBezTo>
                <a:cubicBezTo>
                  <a:pt x="391" y="112"/>
                  <a:pt x="391" y="112"/>
                  <a:pt x="391" y="112"/>
                </a:cubicBezTo>
                <a:cubicBezTo>
                  <a:pt x="391" y="114"/>
                  <a:pt x="391" y="114"/>
                  <a:pt x="391" y="114"/>
                </a:cubicBezTo>
                <a:cubicBezTo>
                  <a:pt x="397" y="117"/>
                  <a:pt x="397" y="117"/>
                  <a:pt x="397" y="117"/>
                </a:cubicBezTo>
                <a:cubicBezTo>
                  <a:pt x="397" y="118"/>
                  <a:pt x="397" y="118"/>
                  <a:pt x="397" y="118"/>
                </a:cubicBezTo>
                <a:cubicBezTo>
                  <a:pt x="400" y="118"/>
                  <a:pt x="400" y="118"/>
                  <a:pt x="400" y="118"/>
                </a:cubicBezTo>
                <a:cubicBezTo>
                  <a:pt x="400" y="122"/>
                  <a:pt x="400" y="122"/>
                  <a:pt x="400" y="122"/>
                </a:cubicBezTo>
                <a:cubicBezTo>
                  <a:pt x="405" y="119"/>
                  <a:pt x="405" y="119"/>
                  <a:pt x="405" y="119"/>
                </a:cubicBezTo>
                <a:cubicBezTo>
                  <a:pt x="408" y="119"/>
                  <a:pt x="408" y="119"/>
                  <a:pt x="408" y="119"/>
                </a:cubicBezTo>
                <a:cubicBezTo>
                  <a:pt x="412" y="121"/>
                  <a:pt x="412" y="116"/>
                  <a:pt x="416" y="117"/>
                </a:cubicBezTo>
                <a:cubicBezTo>
                  <a:pt x="418" y="116"/>
                  <a:pt x="424" y="116"/>
                  <a:pt x="418" y="112"/>
                </a:cubicBezTo>
                <a:cubicBezTo>
                  <a:pt x="425" y="112"/>
                  <a:pt x="425" y="112"/>
                  <a:pt x="425" y="112"/>
                </a:cubicBezTo>
                <a:cubicBezTo>
                  <a:pt x="426" y="108"/>
                  <a:pt x="426" y="108"/>
                  <a:pt x="426" y="108"/>
                </a:cubicBezTo>
                <a:cubicBezTo>
                  <a:pt x="428" y="104"/>
                  <a:pt x="428" y="104"/>
                  <a:pt x="428" y="104"/>
                </a:cubicBezTo>
                <a:cubicBezTo>
                  <a:pt x="428" y="105"/>
                  <a:pt x="428" y="105"/>
                  <a:pt x="428" y="105"/>
                </a:cubicBezTo>
                <a:cubicBezTo>
                  <a:pt x="434" y="107"/>
                  <a:pt x="434" y="107"/>
                  <a:pt x="434" y="107"/>
                </a:cubicBezTo>
                <a:cubicBezTo>
                  <a:pt x="435" y="107"/>
                  <a:pt x="428" y="110"/>
                  <a:pt x="437" y="107"/>
                </a:cubicBezTo>
                <a:cubicBezTo>
                  <a:pt x="434" y="105"/>
                  <a:pt x="434" y="105"/>
                  <a:pt x="434" y="105"/>
                </a:cubicBezTo>
                <a:cubicBezTo>
                  <a:pt x="438" y="102"/>
                  <a:pt x="438" y="102"/>
                  <a:pt x="438" y="102"/>
                </a:cubicBezTo>
                <a:cubicBezTo>
                  <a:pt x="443" y="105"/>
                  <a:pt x="443" y="105"/>
                  <a:pt x="443" y="105"/>
                </a:cubicBezTo>
                <a:cubicBezTo>
                  <a:pt x="449" y="104"/>
                  <a:pt x="449" y="104"/>
                  <a:pt x="449" y="104"/>
                </a:cubicBezTo>
                <a:cubicBezTo>
                  <a:pt x="450" y="104"/>
                  <a:pt x="450" y="104"/>
                  <a:pt x="450" y="104"/>
                </a:cubicBezTo>
                <a:cubicBezTo>
                  <a:pt x="453" y="103"/>
                  <a:pt x="432" y="110"/>
                  <a:pt x="456" y="101"/>
                </a:cubicBezTo>
                <a:cubicBezTo>
                  <a:pt x="471" y="92"/>
                  <a:pt x="471" y="92"/>
                  <a:pt x="471" y="92"/>
                </a:cubicBezTo>
                <a:cubicBezTo>
                  <a:pt x="469" y="91"/>
                  <a:pt x="468" y="91"/>
                  <a:pt x="469" y="88"/>
                </a:cubicBezTo>
                <a:cubicBezTo>
                  <a:pt x="471" y="88"/>
                  <a:pt x="471" y="88"/>
                  <a:pt x="471" y="88"/>
                </a:cubicBezTo>
                <a:cubicBezTo>
                  <a:pt x="478" y="87"/>
                  <a:pt x="478" y="87"/>
                  <a:pt x="478" y="87"/>
                </a:cubicBezTo>
                <a:cubicBezTo>
                  <a:pt x="477" y="88"/>
                  <a:pt x="476" y="86"/>
                  <a:pt x="475" y="89"/>
                </a:cubicBezTo>
                <a:cubicBezTo>
                  <a:pt x="475" y="91"/>
                  <a:pt x="475" y="91"/>
                  <a:pt x="475" y="91"/>
                </a:cubicBezTo>
                <a:cubicBezTo>
                  <a:pt x="475" y="93"/>
                  <a:pt x="475" y="93"/>
                  <a:pt x="475" y="93"/>
                </a:cubicBezTo>
                <a:cubicBezTo>
                  <a:pt x="478" y="94"/>
                  <a:pt x="478" y="94"/>
                  <a:pt x="478" y="94"/>
                </a:cubicBezTo>
                <a:cubicBezTo>
                  <a:pt x="481" y="86"/>
                  <a:pt x="481" y="86"/>
                  <a:pt x="481" y="86"/>
                </a:cubicBezTo>
                <a:cubicBezTo>
                  <a:pt x="482" y="85"/>
                  <a:pt x="482" y="85"/>
                  <a:pt x="482" y="85"/>
                </a:cubicBezTo>
                <a:cubicBezTo>
                  <a:pt x="484" y="89"/>
                  <a:pt x="484" y="89"/>
                  <a:pt x="484" y="89"/>
                </a:cubicBezTo>
                <a:cubicBezTo>
                  <a:pt x="489" y="86"/>
                  <a:pt x="489" y="86"/>
                  <a:pt x="489" y="86"/>
                </a:cubicBezTo>
                <a:cubicBezTo>
                  <a:pt x="492" y="88"/>
                  <a:pt x="492" y="88"/>
                  <a:pt x="492" y="88"/>
                </a:cubicBezTo>
                <a:cubicBezTo>
                  <a:pt x="496" y="85"/>
                  <a:pt x="496" y="85"/>
                  <a:pt x="496" y="85"/>
                </a:cubicBezTo>
                <a:cubicBezTo>
                  <a:pt x="497" y="87"/>
                  <a:pt x="488" y="83"/>
                  <a:pt x="498" y="87"/>
                </a:cubicBezTo>
                <a:cubicBezTo>
                  <a:pt x="502" y="83"/>
                  <a:pt x="502" y="83"/>
                  <a:pt x="502" y="83"/>
                </a:cubicBezTo>
                <a:cubicBezTo>
                  <a:pt x="508" y="82"/>
                  <a:pt x="508" y="82"/>
                  <a:pt x="508" y="82"/>
                </a:cubicBezTo>
                <a:cubicBezTo>
                  <a:pt x="513" y="78"/>
                  <a:pt x="513" y="78"/>
                  <a:pt x="513" y="78"/>
                </a:cubicBezTo>
                <a:cubicBezTo>
                  <a:pt x="513" y="75"/>
                  <a:pt x="513" y="75"/>
                  <a:pt x="513" y="75"/>
                </a:cubicBezTo>
                <a:cubicBezTo>
                  <a:pt x="515" y="74"/>
                  <a:pt x="515" y="74"/>
                  <a:pt x="515" y="74"/>
                </a:cubicBezTo>
                <a:cubicBezTo>
                  <a:pt x="518" y="76"/>
                  <a:pt x="518" y="76"/>
                  <a:pt x="518" y="76"/>
                </a:cubicBezTo>
                <a:cubicBezTo>
                  <a:pt x="521" y="73"/>
                  <a:pt x="521" y="73"/>
                  <a:pt x="521" y="73"/>
                </a:cubicBezTo>
                <a:cubicBezTo>
                  <a:pt x="522" y="75"/>
                  <a:pt x="522" y="75"/>
                  <a:pt x="522" y="75"/>
                </a:cubicBezTo>
                <a:cubicBezTo>
                  <a:pt x="527" y="72"/>
                  <a:pt x="527" y="72"/>
                  <a:pt x="527" y="72"/>
                </a:cubicBezTo>
                <a:cubicBezTo>
                  <a:pt x="532" y="71"/>
                  <a:pt x="532" y="71"/>
                  <a:pt x="532" y="71"/>
                </a:cubicBezTo>
                <a:cubicBezTo>
                  <a:pt x="533" y="71"/>
                  <a:pt x="527" y="75"/>
                  <a:pt x="534" y="69"/>
                </a:cubicBezTo>
                <a:cubicBezTo>
                  <a:pt x="535" y="70"/>
                  <a:pt x="535" y="70"/>
                  <a:pt x="535" y="70"/>
                </a:cubicBezTo>
                <a:cubicBezTo>
                  <a:pt x="538" y="65"/>
                  <a:pt x="538" y="65"/>
                  <a:pt x="538" y="65"/>
                </a:cubicBezTo>
                <a:cubicBezTo>
                  <a:pt x="545" y="65"/>
                  <a:pt x="545" y="65"/>
                  <a:pt x="545" y="65"/>
                </a:cubicBezTo>
                <a:cubicBezTo>
                  <a:pt x="546" y="64"/>
                  <a:pt x="546" y="64"/>
                  <a:pt x="546" y="64"/>
                </a:cubicBezTo>
                <a:cubicBezTo>
                  <a:pt x="541" y="67"/>
                  <a:pt x="548" y="61"/>
                  <a:pt x="540" y="62"/>
                </a:cubicBezTo>
                <a:cubicBezTo>
                  <a:pt x="544" y="61"/>
                  <a:pt x="544" y="61"/>
                  <a:pt x="544" y="61"/>
                </a:cubicBezTo>
                <a:cubicBezTo>
                  <a:pt x="545" y="62"/>
                  <a:pt x="545" y="62"/>
                  <a:pt x="545" y="62"/>
                </a:cubicBezTo>
                <a:cubicBezTo>
                  <a:pt x="548" y="60"/>
                  <a:pt x="548" y="60"/>
                  <a:pt x="548" y="60"/>
                </a:cubicBezTo>
                <a:cubicBezTo>
                  <a:pt x="551" y="62"/>
                  <a:pt x="551" y="62"/>
                  <a:pt x="551" y="62"/>
                </a:cubicBezTo>
                <a:cubicBezTo>
                  <a:pt x="555" y="60"/>
                  <a:pt x="555" y="60"/>
                  <a:pt x="555" y="60"/>
                </a:cubicBezTo>
                <a:cubicBezTo>
                  <a:pt x="561" y="59"/>
                  <a:pt x="561" y="59"/>
                  <a:pt x="561" y="59"/>
                </a:cubicBezTo>
                <a:cubicBezTo>
                  <a:pt x="562" y="60"/>
                  <a:pt x="562" y="60"/>
                  <a:pt x="562" y="60"/>
                </a:cubicBezTo>
                <a:cubicBezTo>
                  <a:pt x="568" y="57"/>
                  <a:pt x="568" y="57"/>
                  <a:pt x="568" y="57"/>
                </a:cubicBezTo>
                <a:cubicBezTo>
                  <a:pt x="568" y="56"/>
                  <a:pt x="562" y="58"/>
                  <a:pt x="570" y="57"/>
                </a:cubicBezTo>
                <a:cubicBezTo>
                  <a:pt x="571" y="53"/>
                  <a:pt x="571" y="53"/>
                  <a:pt x="571" y="53"/>
                </a:cubicBezTo>
                <a:cubicBezTo>
                  <a:pt x="580" y="52"/>
                  <a:pt x="580" y="52"/>
                  <a:pt x="580" y="52"/>
                </a:cubicBezTo>
                <a:cubicBezTo>
                  <a:pt x="582" y="50"/>
                  <a:pt x="582" y="50"/>
                  <a:pt x="582" y="50"/>
                </a:cubicBezTo>
                <a:cubicBezTo>
                  <a:pt x="586" y="50"/>
                  <a:pt x="586" y="50"/>
                  <a:pt x="586" y="50"/>
                </a:cubicBezTo>
                <a:cubicBezTo>
                  <a:pt x="589" y="46"/>
                  <a:pt x="589" y="46"/>
                  <a:pt x="589" y="46"/>
                </a:cubicBezTo>
                <a:cubicBezTo>
                  <a:pt x="595" y="44"/>
                  <a:pt x="595" y="44"/>
                  <a:pt x="595" y="44"/>
                </a:cubicBezTo>
                <a:cubicBezTo>
                  <a:pt x="598" y="40"/>
                  <a:pt x="598" y="40"/>
                  <a:pt x="598" y="40"/>
                </a:cubicBezTo>
                <a:cubicBezTo>
                  <a:pt x="605" y="36"/>
                  <a:pt x="605" y="36"/>
                  <a:pt x="605" y="36"/>
                </a:cubicBezTo>
                <a:cubicBezTo>
                  <a:pt x="607" y="38"/>
                  <a:pt x="607" y="38"/>
                  <a:pt x="607" y="38"/>
                </a:cubicBezTo>
                <a:cubicBezTo>
                  <a:pt x="610" y="38"/>
                  <a:pt x="610" y="38"/>
                  <a:pt x="610" y="38"/>
                </a:cubicBezTo>
                <a:cubicBezTo>
                  <a:pt x="613" y="35"/>
                  <a:pt x="613" y="35"/>
                  <a:pt x="613" y="35"/>
                </a:cubicBezTo>
                <a:cubicBezTo>
                  <a:pt x="621" y="34"/>
                  <a:pt x="621" y="34"/>
                  <a:pt x="621" y="34"/>
                </a:cubicBezTo>
                <a:cubicBezTo>
                  <a:pt x="619" y="32"/>
                  <a:pt x="620" y="33"/>
                  <a:pt x="626" y="31"/>
                </a:cubicBezTo>
                <a:cubicBezTo>
                  <a:pt x="622" y="28"/>
                  <a:pt x="622" y="28"/>
                  <a:pt x="622" y="28"/>
                </a:cubicBezTo>
                <a:cubicBezTo>
                  <a:pt x="618" y="28"/>
                  <a:pt x="618" y="28"/>
                  <a:pt x="618" y="28"/>
                </a:cubicBezTo>
                <a:cubicBezTo>
                  <a:pt x="622" y="27"/>
                  <a:pt x="622" y="27"/>
                  <a:pt x="622" y="27"/>
                </a:cubicBezTo>
                <a:cubicBezTo>
                  <a:pt x="627" y="29"/>
                  <a:pt x="627" y="29"/>
                  <a:pt x="627" y="29"/>
                </a:cubicBezTo>
                <a:cubicBezTo>
                  <a:pt x="628" y="30"/>
                  <a:pt x="620" y="26"/>
                  <a:pt x="628" y="32"/>
                </a:cubicBezTo>
                <a:cubicBezTo>
                  <a:pt x="633" y="30"/>
                  <a:pt x="633" y="30"/>
                  <a:pt x="633" y="30"/>
                </a:cubicBezTo>
                <a:cubicBezTo>
                  <a:pt x="633" y="27"/>
                  <a:pt x="633" y="27"/>
                  <a:pt x="633" y="27"/>
                </a:cubicBezTo>
                <a:cubicBezTo>
                  <a:pt x="638" y="27"/>
                  <a:pt x="638" y="27"/>
                  <a:pt x="638" y="27"/>
                </a:cubicBezTo>
                <a:cubicBezTo>
                  <a:pt x="639" y="23"/>
                  <a:pt x="639" y="23"/>
                  <a:pt x="639" y="23"/>
                </a:cubicBezTo>
                <a:cubicBezTo>
                  <a:pt x="640" y="25"/>
                  <a:pt x="640" y="25"/>
                  <a:pt x="640" y="25"/>
                </a:cubicBezTo>
                <a:cubicBezTo>
                  <a:pt x="640" y="24"/>
                  <a:pt x="645" y="25"/>
                  <a:pt x="646" y="20"/>
                </a:cubicBezTo>
                <a:cubicBezTo>
                  <a:pt x="644" y="19"/>
                  <a:pt x="644" y="19"/>
                  <a:pt x="644" y="19"/>
                </a:cubicBezTo>
                <a:cubicBezTo>
                  <a:pt x="649" y="17"/>
                  <a:pt x="649" y="17"/>
                  <a:pt x="649" y="17"/>
                </a:cubicBezTo>
                <a:cubicBezTo>
                  <a:pt x="654" y="19"/>
                  <a:pt x="654" y="19"/>
                  <a:pt x="654" y="19"/>
                </a:cubicBezTo>
                <a:cubicBezTo>
                  <a:pt x="657" y="15"/>
                  <a:pt x="657" y="15"/>
                  <a:pt x="657" y="15"/>
                </a:cubicBezTo>
                <a:cubicBezTo>
                  <a:pt x="656" y="14"/>
                  <a:pt x="656" y="14"/>
                  <a:pt x="656" y="14"/>
                </a:cubicBezTo>
                <a:cubicBezTo>
                  <a:pt x="649" y="11"/>
                  <a:pt x="649" y="11"/>
                  <a:pt x="649" y="11"/>
                </a:cubicBezTo>
                <a:cubicBezTo>
                  <a:pt x="644" y="11"/>
                  <a:pt x="644" y="11"/>
                  <a:pt x="644" y="11"/>
                </a:cubicBezTo>
                <a:cubicBezTo>
                  <a:pt x="641" y="10"/>
                  <a:pt x="644" y="16"/>
                  <a:pt x="640" y="11"/>
                </a:cubicBezTo>
                <a:cubicBezTo>
                  <a:pt x="644" y="8"/>
                  <a:pt x="644" y="8"/>
                  <a:pt x="644" y="8"/>
                </a:cubicBezTo>
                <a:cubicBezTo>
                  <a:pt x="663" y="5"/>
                  <a:pt x="663" y="5"/>
                  <a:pt x="663" y="5"/>
                </a:cubicBezTo>
                <a:cubicBezTo>
                  <a:pt x="664" y="3"/>
                  <a:pt x="664" y="3"/>
                  <a:pt x="664" y="3"/>
                </a:cubicBezTo>
                <a:cubicBezTo>
                  <a:pt x="663" y="2"/>
                  <a:pt x="663" y="2"/>
                  <a:pt x="663" y="2"/>
                </a:cubicBezTo>
                <a:cubicBezTo>
                  <a:pt x="667" y="4"/>
                  <a:pt x="667" y="4"/>
                  <a:pt x="667" y="4"/>
                </a:cubicBezTo>
                <a:cubicBezTo>
                  <a:pt x="667" y="5"/>
                  <a:pt x="667" y="5"/>
                  <a:pt x="667" y="5"/>
                </a:cubicBezTo>
                <a:cubicBezTo>
                  <a:pt x="668" y="6"/>
                  <a:pt x="668" y="6"/>
                  <a:pt x="668" y="6"/>
                </a:cubicBezTo>
                <a:cubicBezTo>
                  <a:pt x="671" y="5"/>
                  <a:pt x="674" y="6"/>
                  <a:pt x="676" y="5"/>
                </a:cubicBezTo>
                <a:cubicBezTo>
                  <a:pt x="677" y="8"/>
                  <a:pt x="677" y="8"/>
                  <a:pt x="677" y="8"/>
                </a:cubicBezTo>
                <a:cubicBezTo>
                  <a:pt x="676" y="10"/>
                  <a:pt x="676" y="10"/>
                  <a:pt x="676" y="10"/>
                </a:cubicBezTo>
                <a:cubicBezTo>
                  <a:pt x="678" y="13"/>
                  <a:pt x="678" y="13"/>
                  <a:pt x="678" y="13"/>
                </a:cubicBezTo>
                <a:cubicBezTo>
                  <a:pt x="679" y="12"/>
                  <a:pt x="679" y="12"/>
                  <a:pt x="679" y="12"/>
                </a:cubicBezTo>
                <a:cubicBezTo>
                  <a:pt x="678" y="14"/>
                  <a:pt x="678" y="14"/>
                  <a:pt x="678" y="14"/>
                </a:cubicBezTo>
                <a:cubicBezTo>
                  <a:pt x="671" y="15"/>
                  <a:pt x="671" y="15"/>
                  <a:pt x="671" y="15"/>
                </a:cubicBezTo>
                <a:cubicBezTo>
                  <a:pt x="668" y="19"/>
                  <a:pt x="668" y="19"/>
                  <a:pt x="668" y="19"/>
                </a:cubicBezTo>
                <a:cubicBezTo>
                  <a:pt x="674" y="20"/>
                  <a:pt x="674" y="20"/>
                  <a:pt x="674" y="20"/>
                </a:cubicBezTo>
                <a:cubicBezTo>
                  <a:pt x="677" y="17"/>
                  <a:pt x="677" y="17"/>
                  <a:pt x="677" y="17"/>
                </a:cubicBezTo>
                <a:cubicBezTo>
                  <a:pt x="702" y="19"/>
                  <a:pt x="702" y="19"/>
                  <a:pt x="702" y="19"/>
                </a:cubicBezTo>
                <a:cubicBezTo>
                  <a:pt x="704" y="16"/>
                  <a:pt x="706" y="17"/>
                  <a:pt x="708" y="18"/>
                </a:cubicBezTo>
                <a:cubicBezTo>
                  <a:pt x="708" y="20"/>
                  <a:pt x="708" y="20"/>
                  <a:pt x="708" y="20"/>
                </a:cubicBezTo>
                <a:cubicBezTo>
                  <a:pt x="706" y="19"/>
                  <a:pt x="706" y="19"/>
                  <a:pt x="706" y="19"/>
                </a:cubicBezTo>
                <a:cubicBezTo>
                  <a:pt x="705" y="20"/>
                  <a:pt x="705" y="20"/>
                  <a:pt x="705" y="20"/>
                </a:cubicBezTo>
                <a:cubicBezTo>
                  <a:pt x="702" y="20"/>
                  <a:pt x="706" y="14"/>
                  <a:pt x="705" y="23"/>
                </a:cubicBezTo>
                <a:cubicBezTo>
                  <a:pt x="702" y="23"/>
                  <a:pt x="702" y="23"/>
                  <a:pt x="702" y="23"/>
                </a:cubicBezTo>
                <a:cubicBezTo>
                  <a:pt x="702" y="27"/>
                  <a:pt x="695" y="28"/>
                  <a:pt x="690" y="27"/>
                </a:cubicBezTo>
                <a:cubicBezTo>
                  <a:pt x="688" y="27"/>
                  <a:pt x="703" y="28"/>
                  <a:pt x="685" y="28"/>
                </a:cubicBezTo>
                <a:cubicBezTo>
                  <a:pt x="684" y="28"/>
                  <a:pt x="689" y="25"/>
                  <a:pt x="683" y="29"/>
                </a:cubicBezTo>
                <a:cubicBezTo>
                  <a:pt x="683" y="30"/>
                  <a:pt x="683" y="30"/>
                  <a:pt x="683" y="30"/>
                </a:cubicBezTo>
                <a:cubicBezTo>
                  <a:pt x="685" y="28"/>
                  <a:pt x="683" y="27"/>
                  <a:pt x="687" y="32"/>
                </a:cubicBezTo>
                <a:cubicBezTo>
                  <a:pt x="687" y="32"/>
                  <a:pt x="687" y="32"/>
                  <a:pt x="687" y="32"/>
                </a:cubicBezTo>
                <a:cubicBezTo>
                  <a:pt x="688" y="33"/>
                  <a:pt x="688" y="33"/>
                  <a:pt x="688" y="33"/>
                </a:cubicBezTo>
                <a:cubicBezTo>
                  <a:pt x="690" y="32"/>
                  <a:pt x="690" y="32"/>
                  <a:pt x="690" y="32"/>
                </a:cubicBezTo>
                <a:cubicBezTo>
                  <a:pt x="692" y="29"/>
                  <a:pt x="694" y="37"/>
                  <a:pt x="694" y="29"/>
                </a:cubicBezTo>
                <a:cubicBezTo>
                  <a:pt x="702" y="29"/>
                  <a:pt x="702" y="29"/>
                  <a:pt x="702" y="29"/>
                </a:cubicBezTo>
                <a:cubicBezTo>
                  <a:pt x="707" y="27"/>
                  <a:pt x="707" y="27"/>
                  <a:pt x="707" y="27"/>
                </a:cubicBezTo>
                <a:cubicBezTo>
                  <a:pt x="705" y="32"/>
                  <a:pt x="705" y="32"/>
                  <a:pt x="705" y="32"/>
                </a:cubicBezTo>
                <a:cubicBezTo>
                  <a:pt x="699" y="32"/>
                  <a:pt x="699" y="32"/>
                  <a:pt x="699" y="32"/>
                </a:cubicBezTo>
                <a:cubicBezTo>
                  <a:pt x="698" y="33"/>
                  <a:pt x="698" y="33"/>
                  <a:pt x="698" y="33"/>
                </a:cubicBezTo>
                <a:cubicBezTo>
                  <a:pt x="697" y="32"/>
                  <a:pt x="697" y="32"/>
                  <a:pt x="697" y="32"/>
                </a:cubicBezTo>
                <a:cubicBezTo>
                  <a:pt x="694" y="37"/>
                  <a:pt x="694" y="37"/>
                  <a:pt x="694" y="37"/>
                </a:cubicBezTo>
                <a:cubicBezTo>
                  <a:pt x="682" y="43"/>
                  <a:pt x="682" y="43"/>
                  <a:pt x="682" y="43"/>
                </a:cubicBezTo>
                <a:cubicBezTo>
                  <a:pt x="682" y="44"/>
                  <a:pt x="682" y="44"/>
                  <a:pt x="682" y="44"/>
                </a:cubicBezTo>
                <a:cubicBezTo>
                  <a:pt x="685" y="41"/>
                  <a:pt x="688" y="47"/>
                  <a:pt x="690" y="42"/>
                </a:cubicBezTo>
                <a:cubicBezTo>
                  <a:pt x="696" y="40"/>
                  <a:pt x="693" y="41"/>
                  <a:pt x="699" y="43"/>
                </a:cubicBezTo>
                <a:cubicBezTo>
                  <a:pt x="700" y="40"/>
                  <a:pt x="700" y="40"/>
                  <a:pt x="700" y="40"/>
                </a:cubicBezTo>
                <a:cubicBezTo>
                  <a:pt x="702" y="41"/>
                  <a:pt x="705" y="42"/>
                  <a:pt x="706" y="38"/>
                </a:cubicBezTo>
                <a:cubicBezTo>
                  <a:pt x="708" y="38"/>
                  <a:pt x="710" y="38"/>
                  <a:pt x="711" y="37"/>
                </a:cubicBezTo>
                <a:cubicBezTo>
                  <a:pt x="712" y="41"/>
                  <a:pt x="712" y="41"/>
                  <a:pt x="712" y="41"/>
                </a:cubicBezTo>
                <a:cubicBezTo>
                  <a:pt x="718" y="39"/>
                  <a:pt x="718" y="39"/>
                  <a:pt x="718" y="39"/>
                </a:cubicBezTo>
                <a:cubicBezTo>
                  <a:pt x="722" y="41"/>
                  <a:pt x="722" y="41"/>
                  <a:pt x="722" y="41"/>
                </a:cubicBezTo>
                <a:cubicBezTo>
                  <a:pt x="724" y="41"/>
                  <a:pt x="724" y="41"/>
                  <a:pt x="724" y="41"/>
                </a:cubicBezTo>
                <a:cubicBezTo>
                  <a:pt x="727" y="36"/>
                  <a:pt x="727" y="36"/>
                  <a:pt x="727" y="36"/>
                </a:cubicBezTo>
                <a:cubicBezTo>
                  <a:pt x="728" y="38"/>
                  <a:pt x="729" y="35"/>
                  <a:pt x="730" y="37"/>
                </a:cubicBezTo>
                <a:cubicBezTo>
                  <a:pt x="729" y="34"/>
                  <a:pt x="729" y="34"/>
                  <a:pt x="729" y="34"/>
                </a:cubicBezTo>
                <a:cubicBezTo>
                  <a:pt x="730" y="35"/>
                  <a:pt x="730" y="35"/>
                  <a:pt x="730" y="35"/>
                </a:cubicBezTo>
                <a:cubicBezTo>
                  <a:pt x="734" y="33"/>
                  <a:pt x="728" y="40"/>
                  <a:pt x="733" y="33"/>
                </a:cubicBezTo>
                <a:cubicBezTo>
                  <a:pt x="728" y="30"/>
                  <a:pt x="728" y="30"/>
                  <a:pt x="728" y="30"/>
                </a:cubicBezTo>
                <a:cubicBezTo>
                  <a:pt x="724" y="31"/>
                  <a:pt x="724" y="31"/>
                  <a:pt x="724" y="31"/>
                </a:cubicBezTo>
                <a:cubicBezTo>
                  <a:pt x="724" y="29"/>
                  <a:pt x="724" y="29"/>
                  <a:pt x="724" y="29"/>
                </a:cubicBezTo>
                <a:cubicBezTo>
                  <a:pt x="724" y="27"/>
                  <a:pt x="724" y="27"/>
                  <a:pt x="724" y="27"/>
                </a:cubicBezTo>
                <a:cubicBezTo>
                  <a:pt x="722" y="26"/>
                  <a:pt x="722" y="26"/>
                  <a:pt x="722" y="26"/>
                </a:cubicBezTo>
                <a:cubicBezTo>
                  <a:pt x="721" y="25"/>
                  <a:pt x="718" y="29"/>
                  <a:pt x="718" y="24"/>
                </a:cubicBezTo>
                <a:cubicBezTo>
                  <a:pt x="718" y="24"/>
                  <a:pt x="716" y="26"/>
                  <a:pt x="719" y="23"/>
                </a:cubicBezTo>
                <a:cubicBezTo>
                  <a:pt x="724" y="26"/>
                  <a:pt x="724" y="26"/>
                  <a:pt x="724" y="26"/>
                </a:cubicBezTo>
                <a:cubicBezTo>
                  <a:pt x="726" y="26"/>
                  <a:pt x="726" y="26"/>
                  <a:pt x="726" y="26"/>
                </a:cubicBezTo>
                <a:cubicBezTo>
                  <a:pt x="726" y="24"/>
                  <a:pt x="726" y="24"/>
                  <a:pt x="726" y="24"/>
                </a:cubicBezTo>
                <a:cubicBezTo>
                  <a:pt x="724" y="22"/>
                  <a:pt x="724" y="22"/>
                  <a:pt x="724" y="22"/>
                </a:cubicBezTo>
                <a:cubicBezTo>
                  <a:pt x="718" y="22"/>
                  <a:pt x="718" y="22"/>
                  <a:pt x="718" y="22"/>
                </a:cubicBezTo>
                <a:cubicBezTo>
                  <a:pt x="715" y="25"/>
                  <a:pt x="715" y="25"/>
                  <a:pt x="715" y="25"/>
                </a:cubicBezTo>
                <a:cubicBezTo>
                  <a:pt x="712" y="25"/>
                  <a:pt x="712" y="25"/>
                  <a:pt x="712" y="25"/>
                </a:cubicBezTo>
                <a:cubicBezTo>
                  <a:pt x="709" y="26"/>
                  <a:pt x="709" y="26"/>
                  <a:pt x="709" y="26"/>
                </a:cubicBezTo>
                <a:cubicBezTo>
                  <a:pt x="706" y="24"/>
                  <a:pt x="706" y="24"/>
                  <a:pt x="706" y="24"/>
                </a:cubicBezTo>
                <a:cubicBezTo>
                  <a:pt x="709" y="23"/>
                  <a:pt x="709" y="23"/>
                  <a:pt x="709" y="23"/>
                </a:cubicBezTo>
                <a:cubicBezTo>
                  <a:pt x="708" y="22"/>
                  <a:pt x="710" y="28"/>
                  <a:pt x="715" y="21"/>
                </a:cubicBezTo>
                <a:cubicBezTo>
                  <a:pt x="715" y="20"/>
                  <a:pt x="715" y="20"/>
                  <a:pt x="715" y="20"/>
                </a:cubicBezTo>
                <a:cubicBezTo>
                  <a:pt x="711" y="20"/>
                  <a:pt x="711" y="20"/>
                  <a:pt x="711" y="20"/>
                </a:cubicBezTo>
                <a:cubicBezTo>
                  <a:pt x="710" y="19"/>
                  <a:pt x="710" y="19"/>
                  <a:pt x="710" y="19"/>
                </a:cubicBezTo>
                <a:cubicBezTo>
                  <a:pt x="711" y="18"/>
                  <a:pt x="711" y="18"/>
                  <a:pt x="711" y="18"/>
                </a:cubicBezTo>
                <a:cubicBezTo>
                  <a:pt x="720" y="19"/>
                  <a:pt x="720" y="19"/>
                  <a:pt x="720" y="19"/>
                </a:cubicBezTo>
                <a:cubicBezTo>
                  <a:pt x="723" y="21"/>
                  <a:pt x="721" y="16"/>
                  <a:pt x="725" y="16"/>
                </a:cubicBezTo>
                <a:cubicBezTo>
                  <a:pt x="725" y="20"/>
                  <a:pt x="725" y="20"/>
                  <a:pt x="725" y="20"/>
                </a:cubicBezTo>
                <a:cubicBezTo>
                  <a:pt x="732" y="17"/>
                  <a:pt x="732" y="17"/>
                  <a:pt x="732" y="17"/>
                </a:cubicBezTo>
                <a:cubicBezTo>
                  <a:pt x="739" y="18"/>
                  <a:pt x="739" y="18"/>
                  <a:pt x="739" y="18"/>
                </a:cubicBezTo>
                <a:cubicBezTo>
                  <a:pt x="740" y="20"/>
                  <a:pt x="740" y="20"/>
                  <a:pt x="740" y="20"/>
                </a:cubicBezTo>
                <a:cubicBezTo>
                  <a:pt x="744" y="18"/>
                  <a:pt x="744" y="18"/>
                  <a:pt x="744" y="18"/>
                </a:cubicBezTo>
                <a:cubicBezTo>
                  <a:pt x="747" y="16"/>
                  <a:pt x="747" y="16"/>
                  <a:pt x="747" y="16"/>
                </a:cubicBezTo>
                <a:cubicBezTo>
                  <a:pt x="744" y="20"/>
                  <a:pt x="744" y="20"/>
                  <a:pt x="744" y="20"/>
                </a:cubicBezTo>
                <a:cubicBezTo>
                  <a:pt x="743" y="23"/>
                  <a:pt x="743" y="23"/>
                  <a:pt x="743" y="23"/>
                </a:cubicBezTo>
                <a:cubicBezTo>
                  <a:pt x="744" y="24"/>
                  <a:pt x="744" y="24"/>
                  <a:pt x="744" y="24"/>
                </a:cubicBezTo>
                <a:cubicBezTo>
                  <a:pt x="738" y="26"/>
                  <a:pt x="738" y="26"/>
                  <a:pt x="738" y="26"/>
                </a:cubicBezTo>
                <a:cubicBezTo>
                  <a:pt x="740" y="27"/>
                  <a:pt x="740" y="27"/>
                  <a:pt x="740" y="27"/>
                </a:cubicBezTo>
                <a:cubicBezTo>
                  <a:pt x="738" y="28"/>
                  <a:pt x="738" y="28"/>
                  <a:pt x="738" y="28"/>
                </a:cubicBezTo>
                <a:cubicBezTo>
                  <a:pt x="737" y="29"/>
                  <a:pt x="749" y="24"/>
                  <a:pt x="733" y="28"/>
                </a:cubicBezTo>
                <a:cubicBezTo>
                  <a:pt x="734" y="33"/>
                  <a:pt x="734" y="33"/>
                  <a:pt x="734" y="33"/>
                </a:cubicBezTo>
                <a:cubicBezTo>
                  <a:pt x="736" y="34"/>
                  <a:pt x="736" y="34"/>
                  <a:pt x="736" y="34"/>
                </a:cubicBezTo>
                <a:cubicBezTo>
                  <a:pt x="736" y="33"/>
                  <a:pt x="737" y="35"/>
                  <a:pt x="737" y="33"/>
                </a:cubicBezTo>
                <a:cubicBezTo>
                  <a:pt x="737" y="35"/>
                  <a:pt x="737" y="35"/>
                  <a:pt x="737" y="35"/>
                </a:cubicBezTo>
                <a:cubicBezTo>
                  <a:pt x="737" y="35"/>
                  <a:pt x="737" y="35"/>
                  <a:pt x="737" y="35"/>
                </a:cubicBezTo>
                <a:cubicBezTo>
                  <a:pt x="732" y="33"/>
                  <a:pt x="735" y="38"/>
                  <a:pt x="732" y="38"/>
                </a:cubicBezTo>
                <a:cubicBezTo>
                  <a:pt x="731" y="38"/>
                  <a:pt x="731" y="38"/>
                  <a:pt x="731" y="38"/>
                </a:cubicBezTo>
                <a:cubicBezTo>
                  <a:pt x="729" y="39"/>
                  <a:pt x="729" y="39"/>
                  <a:pt x="729" y="39"/>
                </a:cubicBezTo>
                <a:cubicBezTo>
                  <a:pt x="730" y="40"/>
                  <a:pt x="730" y="40"/>
                  <a:pt x="730" y="40"/>
                </a:cubicBezTo>
                <a:cubicBezTo>
                  <a:pt x="726" y="43"/>
                  <a:pt x="726" y="43"/>
                  <a:pt x="726" y="43"/>
                </a:cubicBezTo>
                <a:cubicBezTo>
                  <a:pt x="726" y="44"/>
                  <a:pt x="726" y="44"/>
                  <a:pt x="726" y="44"/>
                </a:cubicBezTo>
                <a:cubicBezTo>
                  <a:pt x="722" y="43"/>
                  <a:pt x="722" y="43"/>
                  <a:pt x="722" y="43"/>
                </a:cubicBezTo>
                <a:cubicBezTo>
                  <a:pt x="720" y="47"/>
                  <a:pt x="720" y="47"/>
                  <a:pt x="720" y="47"/>
                </a:cubicBezTo>
                <a:cubicBezTo>
                  <a:pt x="716" y="47"/>
                  <a:pt x="716" y="47"/>
                  <a:pt x="716" y="47"/>
                </a:cubicBezTo>
                <a:cubicBezTo>
                  <a:pt x="723" y="48"/>
                  <a:pt x="723" y="48"/>
                  <a:pt x="723" y="48"/>
                </a:cubicBezTo>
                <a:cubicBezTo>
                  <a:pt x="723" y="51"/>
                  <a:pt x="723" y="51"/>
                  <a:pt x="723" y="51"/>
                </a:cubicBezTo>
                <a:cubicBezTo>
                  <a:pt x="720" y="50"/>
                  <a:pt x="720" y="50"/>
                  <a:pt x="720" y="50"/>
                </a:cubicBezTo>
                <a:cubicBezTo>
                  <a:pt x="717" y="52"/>
                  <a:pt x="734" y="49"/>
                  <a:pt x="714" y="53"/>
                </a:cubicBezTo>
                <a:cubicBezTo>
                  <a:pt x="718" y="54"/>
                  <a:pt x="718" y="54"/>
                  <a:pt x="718" y="54"/>
                </a:cubicBezTo>
                <a:cubicBezTo>
                  <a:pt x="714" y="55"/>
                  <a:pt x="714" y="55"/>
                  <a:pt x="714" y="55"/>
                </a:cubicBezTo>
                <a:cubicBezTo>
                  <a:pt x="713" y="58"/>
                  <a:pt x="721" y="52"/>
                  <a:pt x="711" y="58"/>
                </a:cubicBezTo>
                <a:cubicBezTo>
                  <a:pt x="711" y="59"/>
                  <a:pt x="717" y="58"/>
                  <a:pt x="709" y="57"/>
                </a:cubicBezTo>
                <a:cubicBezTo>
                  <a:pt x="709" y="58"/>
                  <a:pt x="713" y="55"/>
                  <a:pt x="708" y="59"/>
                </a:cubicBezTo>
                <a:cubicBezTo>
                  <a:pt x="716" y="59"/>
                  <a:pt x="716" y="59"/>
                  <a:pt x="716" y="59"/>
                </a:cubicBezTo>
                <a:cubicBezTo>
                  <a:pt x="711" y="63"/>
                  <a:pt x="711" y="63"/>
                  <a:pt x="711" y="63"/>
                </a:cubicBezTo>
                <a:cubicBezTo>
                  <a:pt x="711" y="65"/>
                  <a:pt x="711" y="65"/>
                  <a:pt x="711" y="65"/>
                </a:cubicBezTo>
                <a:cubicBezTo>
                  <a:pt x="723" y="64"/>
                  <a:pt x="723" y="64"/>
                  <a:pt x="723" y="64"/>
                </a:cubicBezTo>
                <a:cubicBezTo>
                  <a:pt x="728" y="66"/>
                  <a:pt x="728" y="66"/>
                  <a:pt x="728" y="66"/>
                </a:cubicBezTo>
                <a:cubicBezTo>
                  <a:pt x="724" y="67"/>
                  <a:pt x="724" y="67"/>
                  <a:pt x="724" y="67"/>
                </a:cubicBezTo>
                <a:cubicBezTo>
                  <a:pt x="724" y="68"/>
                  <a:pt x="725" y="69"/>
                  <a:pt x="726" y="68"/>
                </a:cubicBezTo>
                <a:cubicBezTo>
                  <a:pt x="718" y="68"/>
                  <a:pt x="718" y="68"/>
                  <a:pt x="718" y="68"/>
                </a:cubicBezTo>
                <a:cubicBezTo>
                  <a:pt x="720" y="70"/>
                  <a:pt x="720" y="70"/>
                  <a:pt x="720" y="70"/>
                </a:cubicBezTo>
                <a:cubicBezTo>
                  <a:pt x="719" y="71"/>
                  <a:pt x="719" y="71"/>
                  <a:pt x="719" y="71"/>
                </a:cubicBezTo>
                <a:cubicBezTo>
                  <a:pt x="716" y="67"/>
                  <a:pt x="716" y="67"/>
                  <a:pt x="716" y="67"/>
                </a:cubicBezTo>
                <a:cubicBezTo>
                  <a:pt x="708" y="68"/>
                  <a:pt x="708" y="68"/>
                  <a:pt x="708" y="68"/>
                </a:cubicBezTo>
                <a:cubicBezTo>
                  <a:pt x="708" y="71"/>
                  <a:pt x="708" y="71"/>
                  <a:pt x="708" y="71"/>
                </a:cubicBezTo>
                <a:cubicBezTo>
                  <a:pt x="705" y="71"/>
                  <a:pt x="705" y="71"/>
                  <a:pt x="705" y="71"/>
                </a:cubicBezTo>
                <a:cubicBezTo>
                  <a:pt x="705" y="71"/>
                  <a:pt x="703" y="70"/>
                  <a:pt x="705" y="69"/>
                </a:cubicBezTo>
                <a:cubicBezTo>
                  <a:pt x="697" y="72"/>
                  <a:pt x="697" y="72"/>
                  <a:pt x="697" y="72"/>
                </a:cubicBezTo>
                <a:cubicBezTo>
                  <a:pt x="697" y="73"/>
                  <a:pt x="697" y="73"/>
                  <a:pt x="697" y="73"/>
                </a:cubicBezTo>
                <a:cubicBezTo>
                  <a:pt x="706" y="72"/>
                  <a:pt x="691" y="78"/>
                  <a:pt x="705" y="75"/>
                </a:cubicBezTo>
                <a:cubicBezTo>
                  <a:pt x="697" y="76"/>
                  <a:pt x="697" y="76"/>
                  <a:pt x="697" y="76"/>
                </a:cubicBezTo>
                <a:cubicBezTo>
                  <a:pt x="699" y="79"/>
                  <a:pt x="699" y="79"/>
                  <a:pt x="699" y="79"/>
                </a:cubicBezTo>
                <a:cubicBezTo>
                  <a:pt x="699" y="77"/>
                  <a:pt x="698" y="78"/>
                  <a:pt x="701" y="79"/>
                </a:cubicBezTo>
                <a:cubicBezTo>
                  <a:pt x="698" y="79"/>
                  <a:pt x="698" y="79"/>
                  <a:pt x="698" y="79"/>
                </a:cubicBezTo>
                <a:cubicBezTo>
                  <a:pt x="696" y="79"/>
                  <a:pt x="696" y="79"/>
                  <a:pt x="696" y="79"/>
                </a:cubicBezTo>
                <a:cubicBezTo>
                  <a:pt x="694" y="76"/>
                  <a:pt x="706" y="81"/>
                  <a:pt x="692" y="76"/>
                </a:cubicBezTo>
                <a:cubicBezTo>
                  <a:pt x="692" y="81"/>
                  <a:pt x="692" y="81"/>
                  <a:pt x="692" y="81"/>
                </a:cubicBezTo>
                <a:cubicBezTo>
                  <a:pt x="690" y="80"/>
                  <a:pt x="690" y="80"/>
                  <a:pt x="690" y="80"/>
                </a:cubicBezTo>
                <a:cubicBezTo>
                  <a:pt x="688" y="76"/>
                  <a:pt x="688" y="76"/>
                  <a:pt x="688" y="76"/>
                </a:cubicBezTo>
                <a:cubicBezTo>
                  <a:pt x="685" y="79"/>
                  <a:pt x="707" y="79"/>
                  <a:pt x="678" y="79"/>
                </a:cubicBezTo>
                <a:cubicBezTo>
                  <a:pt x="676" y="80"/>
                  <a:pt x="679" y="82"/>
                  <a:pt x="679" y="83"/>
                </a:cubicBezTo>
                <a:cubicBezTo>
                  <a:pt x="680" y="82"/>
                  <a:pt x="681" y="84"/>
                  <a:pt x="676" y="84"/>
                </a:cubicBezTo>
                <a:cubicBezTo>
                  <a:pt x="676" y="85"/>
                  <a:pt x="676" y="85"/>
                  <a:pt x="676" y="85"/>
                </a:cubicBezTo>
                <a:cubicBezTo>
                  <a:pt x="678" y="88"/>
                  <a:pt x="681" y="87"/>
                  <a:pt x="687" y="81"/>
                </a:cubicBezTo>
                <a:cubicBezTo>
                  <a:pt x="688" y="81"/>
                  <a:pt x="688" y="81"/>
                  <a:pt x="688" y="81"/>
                </a:cubicBezTo>
                <a:cubicBezTo>
                  <a:pt x="687" y="83"/>
                  <a:pt x="687" y="83"/>
                  <a:pt x="687" y="83"/>
                </a:cubicBezTo>
                <a:cubicBezTo>
                  <a:pt x="690" y="85"/>
                  <a:pt x="690" y="85"/>
                  <a:pt x="690" y="85"/>
                </a:cubicBezTo>
                <a:cubicBezTo>
                  <a:pt x="693" y="84"/>
                  <a:pt x="693" y="84"/>
                  <a:pt x="693" y="84"/>
                </a:cubicBezTo>
                <a:cubicBezTo>
                  <a:pt x="695" y="82"/>
                  <a:pt x="695" y="82"/>
                  <a:pt x="695" y="82"/>
                </a:cubicBezTo>
                <a:cubicBezTo>
                  <a:pt x="697" y="84"/>
                  <a:pt x="697" y="84"/>
                  <a:pt x="697" y="84"/>
                </a:cubicBezTo>
                <a:cubicBezTo>
                  <a:pt x="702" y="83"/>
                  <a:pt x="702" y="83"/>
                  <a:pt x="702" y="83"/>
                </a:cubicBezTo>
                <a:cubicBezTo>
                  <a:pt x="701" y="82"/>
                  <a:pt x="701" y="87"/>
                  <a:pt x="702" y="81"/>
                </a:cubicBezTo>
                <a:cubicBezTo>
                  <a:pt x="708" y="81"/>
                  <a:pt x="708" y="81"/>
                  <a:pt x="708" y="81"/>
                </a:cubicBezTo>
                <a:cubicBezTo>
                  <a:pt x="719" y="76"/>
                  <a:pt x="719" y="76"/>
                  <a:pt x="719" y="76"/>
                </a:cubicBezTo>
                <a:cubicBezTo>
                  <a:pt x="718" y="75"/>
                  <a:pt x="716" y="83"/>
                  <a:pt x="719" y="73"/>
                </a:cubicBezTo>
                <a:cubicBezTo>
                  <a:pt x="725" y="75"/>
                  <a:pt x="725" y="75"/>
                  <a:pt x="725" y="75"/>
                </a:cubicBezTo>
                <a:cubicBezTo>
                  <a:pt x="729" y="72"/>
                  <a:pt x="729" y="72"/>
                  <a:pt x="729" y="72"/>
                </a:cubicBezTo>
                <a:cubicBezTo>
                  <a:pt x="729" y="73"/>
                  <a:pt x="729" y="73"/>
                  <a:pt x="729" y="73"/>
                </a:cubicBezTo>
                <a:cubicBezTo>
                  <a:pt x="730" y="72"/>
                  <a:pt x="730" y="72"/>
                  <a:pt x="730" y="72"/>
                </a:cubicBezTo>
                <a:cubicBezTo>
                  <a:pt x="729" y="68"/>
                  <a:pt x="729" y="68"/>
                  <a:pt x="729" y="68"/>
                </a:cubicBezTo>
                <a:cubicBezTo>
                  <a:pt x="732" y="68"/>
                  <a:pt x="732" y="68"/>
                  <a:pt x="732" y="68"/>
                </a:cubicBezTo>
                <a:cubicBezTo>
                  <a:pt x="733" y="68"/>
                  <a:pt x="733" y="68"/>
                  <a:pt x="733" y="68"/>
                </a:cubicBezTo>
                <a:cubicBezTo>
                  <a:pt x="732" y="70"/>
                  <a:pt x="732" y="70"/>
                  <a:pt x="732" y="70"/>
                </a:cubicBezTo>
                <a:cubicBezTo>
                  <a:pt x="737" y="70"/>
                  <a:pt x="725" y="72"/>
                  <a:pt x="738" y="72"/>
                </a:cubicBezTo>
                <a:cubicBezTo>
                  <a:pt x="739" y="73"/>
                  <a:pt x="739" y="73"/>
                  <a:pt x="739" y="73"/>
                </a:cubicBezTo>
                <a:cubicBezTo>
                  <a:pt x="743" y="72"/>
                  <a:pt x="743" y="72"/>
                  <a:pt x="743" y="72"/>
                </a:cubicBezTo>
                <a:cubicBezTo>
                  <a:pt x="748" y="68"/>
                  <a:pt x="748" y="68"/>
                  <a:pt x="748" y="68"/>
                </a:cubicBezTo>
                <a:cubicBezTo>
                  <a:pt x="750" y="68"/>
                  <a:pt x="750" y="68"/>
                  <a:pt x="750" y="68"/>
                </a:cubicBezTo>
                <a:cubicBezTo>
                  <a:pt x="752" y="66"/>
                  <a:pt x="752" y="66"/>
                  <a:pt x="752" y="66"/>
                </a:cubicBezTo>
                <a:cubicBezTo>
                  <a:pt x="757" y="68"/>
                  <a:pt x="757" y="68"/>
                  <a:pt x="757" y="68"/>
                </a:cubicBezTo>
                <a:cubicBezTo>
                  <a:pt x="760" y="68"/>
                  <a:pt x="760" y="68"/>
                  <a:pt x="760" y="68"/>
                </a:cubicBezTo>
                <a:cubicBezTo>
                  <a:pt x="764" y="64"/>
                  <a:pt x="764" y="64"/>
                  <a:pt x="764" y="64"/>
                </a:cubicBezTo>
                <a:cubicBezTo>
                  <a:pt x="764" y="63"/>
                  <a:pt x="764" y="63"/>
                  <a:pt x="764" y="63"/>
                </a:cubicBezTo>
                <a:cubicBezTo>
                  <a:pt x="767" y="62"/>
                  <a:pt x="767" y="62"/>
                  <a:pt x="767" y="62"/>
                </a:cubicBezTo>
                <a:cubicBezTo>
                  <a:pt x="767" y="61"/>
                  <a:pt x="770" y="67"/>
                  <a:pt x="766" y="60"/>
                </a:cubicBezTo>
                <a:cubicBezTo>
                  <a:pt x="769" y="59"/>
                  <a:pt x="769" y="59"/>
                  <a:pt x="769" y="59"/>
                </a:cubicBezTo>
                <a:cubicBezTo>
                  <a:pt x="774" y="55"/>
                  <a:pt x="774" y="55"/>
                  <a:pt x="774" y="55"/>
                </a:cubicBezTo>
                <a:cubicBezTo>
                  <a:pt x="779" y="54"/>
                  <a:pt x="779" y="54"/>
                  <a:pt x="779" y="54"/>
                </a:cubicBezTo>
                <a:cubicBezTo>
                  <a:pt x="781" y="50"/>
                  <a:pt x="781" y="50"/>
                  <a:pt x="781" y="50"/>
                </a:cubicBezTo>
                <a:cubicBezTo>
                  <a:pt x="783" y="48"/>
                  <a:pt x="782" y="51"/>
                  <a:pt x="784" y="49"/>
                </a:cubicBezTo>
                <a:cubicBezTo>
                  <a:pt x="784" y="53"/>
                  <a:pt x="784" y="53"/>
                  <a:pt x="784" y="53"/>
                </a:cubicBezTo>
                <a:cubicBezTo>
                  <a:pt x="783" y="53"/>
                  <a:pt x="786" y="49"/>
                  <a:pt x="781" y="54"/>
                </a:cubicBezTo>
                <a:cubicBezTo>
                  <a:pt x="785" y="56"/>
                  <a:pt x="785" y="56"/>
                  <a:pt x="785" y="56"/>
                </a:cubicBezTo>
                <a:cubicBezTo>
                  <a:pt x="790" y="54"/>
                  <a:pt x="790" y="54"/>
                  <a:pt x="790" y="54"/>
                </a:cubicBezTo>
                <a:cubicBezTo>
                  <a:pt x="789" y="55"/>
                  <a:pt x="789" y="55"/>
                  <a:pt x="789" y="55"/>
                </a:cubicBezTo>
                <a:cubicBezTo>
                  <a:pt x="793" y="60"/>
                  <a:pt x="793" y="60"/>
                  <a:pt x="793" y="60"/>
                </a:cubicBezTo>
                <a:cubicBezTo>
                  <a:pt x="794" y="62"/>
                  <a:pt x="798" y="56"/>
                  <a:pt x="797" y="62"/>
                </a:cubicBezTo>
                <a:cubicBezTo>
                  <a:pt x="798" y="61"/>
                  <a:pt x="798" y="61"/>
                  <a:pt x="798" y="61"/>
                </a:cubicBezTo>
                <a:cubicBezTo>
                  <a:pt x="800" y="63"/>
                  <a:pt x="800" y="63"/>
                  <a:pt x="800" y="63"/>
                </a:cubicBezTo>
                <a:cubicBezTo>
                  <a:pt x="803" y="60"/>
                  <a:pt x="803" y="60"/>
                  <a:pt x="803" y="60"/>
                </a:cubicBezTo>
                <a:cubicBezTo>
                  <a:pt x="803" y="56"/>
                  <a:pt x="803" y="56"/>
                  <a:pt x="803" y="56"/>
                </a:cubicBezTo>
                <a:cubicBezTo>
                  <a:pt x="799" y="56"/>
                  <a:pt x="799" y="56"/>
                  <a:pt x="799" y="56"/>
                </a:cubicBezTo>
                <a:cubicBezTo>
                  <a:pt x="801" y="54"/>
                  <a:pt x="801" y="54"/>
                  <a:pt x="801" y="54"/>
                </a:cubicBezTo>
                <a:cubicBezTo>
                  <a:pt x="794" y="53"/>
                  <a:pt x="794" y="53"/>
                  <a:pt x="794" y="53"/>
                </a:cubicBezTo>
                <a:cubicBezTo>
                  <a:pt x="793" y="52"/>
                  <a:pt x="793" y="52"/>
                  <a:pt x="793" y="52"/>
                </a:cubicBezTo>
                <a:cubicBezTo>
                  <a:pt x="793" y="50"/>
                  <a:pt x="793" y="50"/>
                  <a:pt x="793" y="50"/>
                </a:cubicBezTo>
                <a:cubicBezTo>
                  <a:pt x="798" y="48"/>
                  <a:pt x="798" y="48"/>
                  <a:pt x="798" y="48"/>
                </a:cubicBezTo>
                <a:cubicBezTo>
                  <a:pt x="800" y="44"/>
                  <a:pt x="800" y="44"/>
                  <a:pt x="800" y="44"/>
                </a:cubicBezTo>
                <a:cubicBezTo>
                  <a:pt x="802" y="44"/>
                  <a:pt x="802" y="44"/>
                  <a:pt x="802" y="44"/>
                </a:cubicBezTo>
                <a:cubicBezTo>
                  <a:pt x="801" y="47"/>
                  <a:pt x="801" y="47"/>
                  <a:pt x="801" y="47"/>
                </a:cubicBezTo>
                <a:cubicBezTo>
                  <a:pt x="802" y="47"/>
                  <a:pt x="802" y="47"/>
                  <a:pt x="802" y="47"/>
                </a:cubicBezTo>
                <a:cubicBezTo>
                  <a:pt x="805" y="43"/>
                  <a:pt x="805" y="43"/>
                  <a:pt x="805" y="43"/>
                </a:cubicBezTo>
                <a:cubicBezTo>
                  <a:pt x="808" y="43"/>
                  <a:pt x="808" y="43"/>
                  <a:pt x="808" y="43"/>
                </a:cubicBezTo>
                <a:cubicBezTo>
                  <a:pt x="810" y="38"/>
                  <a:pt x="780" y="61"/>
                  <a:pt x="817" y="32"/>
                </a:cubicBezTo>
                <a:cubicBezTo>
                  <a:pt x="827" y="25"/>
                  <a:pt x="827" y="25"/>
                  <a:pt x="827" y="25"/>
                </a:cubicBezTo>
                <a:cubicBezTo>
                  <a:pt x="828" y="26"/>
                  <a:pt x="828" y="26"/>
                  <a:pt x="828" y="26"/>
                </a:cubicBezTo>
                <a:cubicBezTo>
                  <a:pt x="825" y="29"/>
                  <a:pt x="825" y="29"/>
                  <a:pt x="825" y="29"/>
                </a:cubicBezTo>
                <a:cubicBezTo>
                  <a:pt x="823" y="30"/>
                  <a:pt x="823" y="30"/>
                  <a:pt x="823" y="30"/>
                </a:cubicBezTo>
                <a:cubicBezTo>
                  <a:pt x="828" y="28"/>
                  <a:pt x="820" y="34"/>
                  <a:pt x="828" y="30"/>
                </a:cubicBezTo>
                <a:cubicBezTo>
                  <a:pt x="829" y="30"/>
                  <a:pt x="830" y="29"/>
                  <a:pt x="830" y="30"/>
                </a:cubicBezTo>
                <a:cubicBezTo>
                  <a:pt x="830" y="28"/>
                  <a:pt x="830" y="28"/>
                  <a:pt x="830" y="28"/>
                </a:cubicBezTo>
                <a:cubicBezTo>
                  <a:pt x="836" y="28"/>
                  <a:pt x="836" y="28"/>
                  <a:pt x="836" y="28"/>
                </a:cubicBezTo>
                <a:cubicBezTo>
                  <a:pt x="835" y="27"/>
                  <a:pt x="835" y="27"/>
                  <a:pt x="835" y="27"/>
                </a:cubicBezTo>
                <a:cubicBezTo>
                  <a:pt x="834" y="25"/>
                  <a:pt x="834" y="25"/>
                  <a:pt x="834" y="25"/>
                </a:cubicBezTo>
                <a:cubicBezTo>
                  <a:pt x="838" y="25"/>
                  <a:pt x="831" y="22"/>
                  <a:pt x="843" y="20"/>
                </a:cubicBezTo>
                <a:cubicBezTo>
                  <a:pt x="843" y="17"/>
                  <a:pt x="843" y="17"/>
                  <a:pt x="843" y="17"/>
                </a:cubicBezTo>
                <a:cubicBezTo>
                  <a:pt x="848" y="15"/>
                  <a:pt x="848" y="15"/>
                  <a:pt x="848" y="15"/>
                </a:cubicBezTo>
                <a:cubicBezTo>
                  <a:pt x="849" y="13"/>
                  <a:pt x="849" y="13"/>
                  <a:pt x="849" y="13"/>
                </a:cubicBezTo>
                <a:cubicBezTo>
                  <a:pt x="863" y="5"/>
                  <a:pt x="863" y="5"/>
                  <a:pt x="863" y="5"/>
                </a:cubicBezTo>
                <a:cubicBezTo>
                  <a:pt x="864" y="5"/>
                  <a:pt x="864" y="5"/>
                  <a:pt x="864" y="5"/>
                </a:cubicBezTo>
                <a:cubicBezTo>
                  <a:pt x="873" y="0"/>
                  <a:pt x="873" y="0"/>
                  <a:pt x="873" y="0"/>
                </a:cubicBezTo>
                <a:cubicBezTo>
                  <a:pt x="873" y="5"/>
                  <a:pt x="873" y="5"/>
                  <a:pt x="873" y="5"/>
                </a:cubicBezTo>
                <a:lnTo>
                  <a:pt x="876" y="9"/>
                </a:lnTo>
                <a:close/>
              </a:path>
            </a:pathLst>
          </a:custGeom>
          <a:blipFill rotWithShape="0">
            <a:blip r:embed="rId2"/>
            <a:stretch>
              <a:fillRect/>
            </a:stretch>
          </a:blip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8"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59"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保持预案实效性并不断改进</a:t>
            </a:r>
            <a:endParaRPr lang="en-US" sz="1600" b="0" strike="noStrike" spc="-1">
              <a:solidFill>
                <a:srgbClr val="FFFFFF"/>
              </a:solidFill>
              <a:latin typeface="Arial"/>
            </a:endParaRPr>
          </a:p>
        </p:txBody>
      </p:sp>
      <p:sp>
        <p:nvSpPr>
          <p:cNvPr id="160"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医院安全事故应急预案的完善与更新</a:t>
            </a:r>
            <a:endParaRPr lang="en-US" sz="3600" b="0" strike="noStrike" spc="-1">
              <a:solidFill>
                <a:schemeClr val="dk1"/>
              </a:solidFill>
              <a:latin typeface="Arial"/>
            </a:endParaRPr>
          </a:p>
        </p:txBody>
      </p:sp>
      <p:sp>
        <p:nvSpPr>
          <p:cNvPr id="161"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定期对医院安全事故应急预案进行演练和修订</a:t>
            </a:r>
            <a:endParaRPr lang="en-US" sz="2000" b="0" strike="noStrike" spc="-1">
              <a:solidFill>
                <a:srgbClr val="FFFFFF"/>
              </a:solidFill>
              <a:latin typeface="Arial"/>
            </a:endParaRPr>
          </a:p>
        </p:txBody>
      </p:sp>
      <p:sp>
        <p:nvSpPr>
          <p:cNvPr id="162"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根据实际情况灵活调整应急方案</a:t>
            </a:r>
            <a:endParaRPr lang="en-US" sz="1600" b="0" strike="noStrike" spc="-1">
              <a:solidFill>
                <a:srgbClr val="FFFFFF"/>
              </a:solidFill>
              <a:latin typeface="Arial"/>
            </a:endParaRPr>
          </a:p>
        </p:txBody>
      </p:sp>
      <p:sp>
        <p:nvSpPr>
          <p:cNvPr id="163"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结合医院实际情况不断完善应急预案</a:t>
            </a:r>
            <a:endParaRPr lang="en-US" sz="2000" b="0" strike="noStrike" spc="-1">
              <a:solidFill>
                <a:srgbClr val="FFFFFF"/>
              </a:solidFill>
              <a:latin typeface="Arial"/>
            </a:endParaRPr>
          </a:p>
        </p:txBody>
      </p:sp>
      <p:sp>
        <p:nvSpPr>
          <p:cNvPr id="164"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确保预案与医院变化同步更新</a:t>
            </a:r>
            <a:endParaRPr lang="en-US" sz="1600" b="0" strike="noStrike" spc="-1">
              <a:solidFill>
                <a:srgbClr val="FFFFFF"/>
              </a:solidFill>
              <a:latin typeface="Arial"/>
            </a:endParaRPr>
          </a:p>
        </p:txBody>
      </p:sp>
      <p:sp>
        <p:nvSpPr>
          <p:cNvPr id="165"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建立应急预案的更新机制</a:t>
            </a:r>
            <a:endParaRPr lang="en-US" sz="2000" b="0" strike="noStrike" spc="-1">
              <a:solidFill>
                <a:srgbClr val="FFFFFF"/>
              </a:solidFill>
              <a:latin typeface="Arial"/>
            </a:endParaRPr>
          </a:p>
        </p:txBody>
      </p:sp>
      <p:sp>
        <p:nvSpPr>
          <p:cNvPr id="166"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167"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8" name="Freeform 51796"/>
          <p:cNvSpPr/>
          <p:nvPr/>
        </p:nvSpPr>
        <p:spPr>
          <a:xfrm>
            <a:off x="1222200" y="1451160"/>
            <a:ext cx="9980640" cy="2111760"/>
          </a:xfrm>
          <a:custGeom>
            <a:gdLst>
              <a:gd name="textAreaLeft" fmla="*/ 0 w 9980640"/>
              <a:gd name="textAreaRight" fmla="*/ 9981000 w 9980640"/>
              <a:gd name="textAreaTop" fmla="*/ 0 h 2111760"/>
              <a:gd name="textAreaBottom" fmla="*/ 2112120 h 2111760"/>
            </a:gdLst>
            <a:rect l="textAreaLeft" t="textAreaTop" r="textAreaRight" b="textAreaBottom"/>
            <a:pathLst>
              <a:path w="1240" h="270">
                <a:moveTo>
                  <a:pt x="119" y="29"/>
                </a:moveTo>
                <a:cubicBezTo>
                  <a:pt x="120" y="28"/>
                  <a:pt x="120" y="28"/>
                  <a:pt x="120" y="28"/>
                </a:cubicBezTo>
                <a:cubicBezTo>
                  <a:pt x="120" y="29"/>
                  <a:pt x="121" y="29"/>
                  <a:pt x="122" y="30"/>
                </a:cubicBezTo>
                <a:cubicBezTo>
                  <a:pt x="121" y="26"/>
                  <a:pt x="125" y="28"/>
                  <a:pt x="127" y="29"/>
                </a:cubicBezTo>
                <a:cubicBezTo>
                  <a:pt x="130" y="31"/>
                  <a:pt x="131" y="29"/>
                  <a:pt x="133" y="29"/>
                </a:cubicBezTo>
                <a:cubicBezTo>
                  <a:pt x="133" y="27"/>
                  <a:pt x="133" y="27"/>
                  <a:pt x="133" y="27"/>
                </a:cubicBezTo>
                <a:cubicBezTo>
                  <a:pt x="135" y="29"/>
                  <a:pt x="137" y="27"/>
                  <a:pt x="139" y="29"/>
                </a:cubicBezTo>
                <a:cubicBezTo>
                  <a:pt x="141" y="29"/>
                  <a:pt x="140" y="26"/>
                  <a:pt x="140" y="25"/>
                </a:cubicBezTo>
                <a:cubicBezTo>
                  <a:pt x="142" y="26"/>
                  <a:pt x="143" y="27"/>
                  <a:pt x="145" y="26"/>
                </a:cubicBezTo>
                <a:cubicBezTo>
                  <a:pt x="145" y="26"/>
                  <a:pt x="146" y="25"/>
                  <a:pt x="145" y="25"/>
                </a:cubicBezTo>
                <a:cubicBezTo>
                  <a:pt x="147" y="23"/>
                  <a:pt x="151" y="29"/>
                  <a:pt x="152" y="26"/>
                </a:cubicBezTo>
                <a:cubicBezTo>
                  <a:pt x="156" y="28"/>
                  <a:pt x="158" y="24"/>
                  <a:pt x="163" y="28"/>
                </a:cubicBezTo>
                <a:cubicBezTo>
                  <a:pt x="164" y="28"/>
                  <a:pt x="164" y="26"/>
                  <a:pt x="166" y="28"/>
                </a:cubicBezTo>
                <a:cubicBezTo>
                  <a:pt x="165" y="24"/>
                  <a:pt x="170" y="27"/>
                  <a:pt x="171" y="25"/>
                </a:cubicBezTo>
                <a:cubicBezTo>
                  <a:pt x="174" y="26"/>
                  <a:pt x="176" y="30"/>
                  <a:pt x="178" y="27"/>
                </a:cubicBezTo>
                <a:cubicBezTo>
                  <a:pt x="182" y="29"/>
                  <a:pt x="186" y="33"/>
                  <a:pt x="189" y="34"/>
                </a:cubicBezTo>
                <a:cubicBezTo>
                  <a:pt x="191" y="32"/>
                  <a:pt x="193" y="28"/>
                  <a:pt x="196" y="27"/>
                </a:cubicBezTo>
                <a:cubicBezTo>
                  <a:pt x="201" y="29"/>
                  <a:pt x="205" y="39"/>
                  <a:pt x="208" y="34"/>
                </a:cubicBezTo>
                <a:cubicBezTo>
                  <a:pt x="209" y="37"/>
                  <a:pt x="215" y="22"/>
                  <a:pt x="213" y="24"/>
                </a:cubicBezTo>
                <a:cubicBezTo>
                  <a:pt x="217" y="30"/>
                  <a:pt x="224" y="32"/>
                  <a:pt x="225" y="37"/>
                </a:cubicBezTo>
                <a:cubicBezTo>
                  <a:pt x="227" y="39"/>
                  <a:pt x="227" y="37"/>
                  <a:pt x="228" y="37"/>
                </a:cubicBezTo>
                <a:cubicBezTo>
                  <a:pt x="231" y="34"/>
                  <a:pt x="221" y="22"/>
                  <a:pt x="232" y="28"/>
                </a:cubicBezTo>
                <a:cubicBezTo>
                  <a:pt x="232" y="27"/>
                  <a:pt x="234" y="28"/>
                  <a:pt x="234" y="26"/>
                </a:cubicBezTo>
                <a:cubicBezTo>
                  <a:pt x="236" y="28"/>
                  <a:pt x="236" y="28"/>
                  <a:pt x="236" y="28"/>
                </a:cubicBezTo>
                <a:cubicBezTo>
                  <a:pt x="237" y="27"/>
                  <a:pt x="239" y="26"/>
                  <a:pt x="242" y="27"/>
                </a:cubicBezTo>
                <a:cubicBezTo>
                  <a:pt x="244" y="27"/>
                  <a:pt x="247" y="31"/>
                  <a:pt x="248" y="29"/>
                </a:cubicBezTo>
                <a:cubicBezTo>
                  <a:pt x="248" y="29"/>
                  <a:pt x="248" y="31"/>
                  <a:pt x="250" y="31"/>
                </a:cubicBezTo>
                <a:cubicBezTo>
                  <a:pt x="251" y="31"/>
                  <a:pt x="253" y="33"/>
                  <a:pt x="255" y="32"/>
                </a:cubicBezTo>
                <a:cubicBezTo>
                  <a:pt x="254" y="34"/>
                  <a:pt x="257" y="36"/>
                  <a:pt x="260" y="38"/>
                </a:cubicBezTo>
                <a:cubicBezTo>
                  <a:pt x="262" y="37"/>
                  <a:pt x="263" y="41"/>
                  <a:pt x="265" y="43"/>
                </a:cubicBezTo>
                <a:cubicBezTo>
                  <a:pt x="265" y="45"/>
                  <a:pt x="284" y="37"/>
                  <a:pt x="283" y="38"/>
                </a:cubicBezTo>
                <a:cubicBezTo>
                  <a:pt x="284" y="39"/>
                  <a:pt x="287" y="42"/>
                  <a:pt x="286" y="43"/>
                </a:cubicBezTo>
                <a:cubicBezTo>
                  <a:pt x="287" y="44"/>
                  <a:pt x="285" y="44"/>
                  <a:pt x="284" y="43"/>
                </a:cubicBezTo>
                <a:cubicBezTo>
                  <a:pt x="281" y="46"/>
                  <a:pt x="288" y="36"/>
                  <a:pt x="289" y="38"/>
                </a:cubicBezTo>
                <a:cubicBezTo>
                  <a:pt x="290" y="37"/>
                  <a:pt x="290" y="37"/>
                  <a:pt x="290" y="37"/>
                </a:cubicBezTo>
                <a:cubicBezTo>
                  <a:pt x="293" y="39"/>
                  <a:pt x="293" y="41"/>
                  <a:pt x="296" y="41"/>
                </a:cubicBezTo>
                <a:cubicBezTo>
                  <a:pt x="296" y="39"/>
                  <a:pt x="296" y="39"/>
                  <a:pt x="296" y="39"/>
                </a:cubicBezTo>
                <a:cubicBezTo>
                  <a:pt x="297" y="41"/>
                  <a:pt x="300" y="41"/>
                  <a:pt x="301" y="43"/>
                </a:cubicBezTo>
                <a:cubicBezTo>
                  <a:pt x="306" y="48"/>
                  <a:pt x="306" y="38"/>
                  <a:pt x="311" y="43"/>
                </a:cubicBezTo>
                <a:cubicBezTo>
                  <a:pt x="312" y="42"/>
                  <a:pt x="316" y="44"/>
                  <a:pt x="314" y="41"/>
                </a:cubicBezTo>
                <a:cubicBezTo>
                  <a:pt x="314" y="40"/>
                  <a:pt x="314" y="40"/>
                  <a:pt x="314" y="40"/>
                </a:cubicBezTo>
                <a:cubicBezTo>
                  <a:pt x="317" y="44"/>
                  <a:pt x="319" y="41"/>
                  <a:pt x="322" y="43"/>
                </a:cubicBezTo>
                <a:cubicBezTo>
                  <a:pt x="322" y="43"/>
                  <a:pt x="320" y="42"/>
                  <a:pt x="321" y="41"/>
                </a:cubicBezTo>
                <a:cubicBezTo>
                  <a:pt x="323" y="38"/>
                  <a:pt x="326" y="45"/>
                  <a:pt x="327" y="42"/>
                </a:cubicBezTo>
                <a:cubicBezTo>
                  <a:pt x="330" y="45"/>
                  <a:pt x="331" y="42"/>
                  <a:pt x="334" y="45"/>
                </a:cubicBezTo>
                <a:cubicBezTo>
                  <a:pt x="335" y="44"/>
                  <a:pt x="335" y="44"/>
                  <a:pt x="335" y="44"/>
                </a:cubicBezTo>
                <a:cubicBezTo>
                  <a:pt x="332" y="42"/>
                  <a:pt x="335" y="40"/>
                  <a:pt x="332" y="39"/>
                </a:cubicBezTo>
                <a:cubicBezTo>
                  <a:pt x="332" y="38"/>
                  <a:pt x="331" y="37"/>
                  <a:pt x="332" y="37"/>
                </a:cubicBezTo>
                <a:cubicBezTo>
                  <a:pt x="336" y="38"/>
                  <a:pt x="335" y="43"/>
                  <a:pt x="339" y="45"/>
                </a:cubicBezTo>
                <a:cubicBezTo>
                  <a:pt x="339" y="42"/>
                  <a:pt x="339" y="42"/>
                  <a:pt x="339" y="42"/>
                </a:cubicBezTo>
                <a:cubicBezTo>
                  <a:pt x="341" y="44"/>
                  <a:pt x="344" y="44"/>
                  <a:pt x="346" y="46"/>
                </a:cubicBezTo>
                <a:cubicBezTo>
                  <a:pt x="347" y="42"/>
                  <a:pt x="352" y="48"/>
                  <a:pt x="355" y="46"/>
                </a:cubicBezTo>
                <a:cubicBezTo>
                  <a:pt x="357" y="45"/>
                  <a:pt x="360" y="48"/>
                  <a:pt x="363" y="47"/>
                </a:cubicBezTo>
                <a:cubicBezTo>
                  <a:pt x="362" y="44"/>
                  <a:pt x="362" y="44"/>
                  <a:pt x="362" y="44"/>
                </a:cubicBezTo>
                <a:cubicBezTo>
                  <a:pt x="366" y="46"/>
                  <a:pt x="367" y="43"/>
                  <a:pt x="370" y="45"/>
                </a:cubicBezTo>
                <a:cubicBezTo>
                  <a:pt x="372" y="45"/>
                  <a:pt x="375" y="43"/>
                  <a:pt x="377" y="45"/>
                </a:cubicBezTo>
                <a:cubicBezTo>
                  <a:pt x="378" y="42"/>
                  <a:pt x="384" y="47"/>
                  <a:pt x="384" y="43"/>
                </a:cubicBezTo>
                <a:cubicBezTo>
                  <a:pt x="384" y="43"/>
                  <a:pt x="384" y="45"/>
                  <a:pt x="386" y="46"/>
                </a:cubicBezTo>
                <a:cubicBezTo>
                  <a:pt x="387" y="46"/>
                  <a:pt x="386" y="45"/>
                  <a:pt x="386" y="44"/>
                </a:cubicBezTo>
                <a:cubicBezTo>
                  <a:pt x="385" y="44"/>
                  <a:pt x="385" y="44"/>
                  <a:pt x="385" y="44"/>
                </a:cubicBezTo>
                <a:cubicBezTo>
                  <a:pt x="388" y="44"/>
                  <a:pt x="387" y="46"/>
                  <a:pt x="387" y="47"/>
                </a:cubicBezTo>
                <a:cubicBezTo>
                  <a:pt x="388" y="50"/>
                  <a:pt x="382" y="48"/>
                  <a:pt x="386" y="51"/>
                </a:cubicBezTo>
                <a:cubicBezTo>
                  <a:pt x="384" y="44"/>
                  <a:pt x="399" y="56"/>
                  <a:pt x="391" y="46"/>
                </a:cubicBezTo>
                <a:cubicBezTo>
                  <a:pt x="391" y="44"/>
                  <a:pt x="394" y="46"/>
                  <a:pt x="395" y="45"/>
                </a:cubicBezTo>
                <a:cubicBezTo>
                  <a:pt x="395" y="47"/>
                  <a:pt x="393" y="49"/>
                  <a:pt x="396" y="51"/>
                </a:cubicBezTo>
                <a:cubicBezTo>
                  <a:pt x="395" y="54"/>
                  <a:pt x="389" y="52"/>
                  <a:pt x="386" y="53"/>
                </a:cubicBezTo>
                <a:cubicBezTo>
                  <a:pt x="383" y="51"/>
                  <a:pt x="382" y="48"/>
                  <a:pt x="379" y="48"/>
                </a:cubicBezTo>
                <a:cubicBezTo>
                  <a:pt x="376" y="46"/>
                  <a:pt x="374" y="49"/>
                  <a:pt x="372" y="50"/>
                </a:cubicBezTo>
                <a:cubicBezTo>
                  <a:pt x="371" y="52"/>
                  <a:pt x="371" y="52"/>
                  <a:pt x="371" y="52"/>
                </a:cubicBezTo>
                <a:cubicBezTo>
                  <a:pt x="374" y="53"/>
                  <a:pt x="374" y="53"/>
                  <a:pt x="374" y="53"/>
                </a:cubicBezTo>
                <a:cubicBezTo>
                  <a:pt x="373" y="57"/>
                  <a:pt x="367" y="55"/>
                  <a:pt x="364" y="56"/>
                </a:cubicBezTo>
                <a:cubicBezTo>
                  <a:pt x="359" y="58"/>
                  <a:pt x="351" y="59"/>
                  <a:pt x="348" y="60"/>
                </a:cubicBezTo>
                <a:cubicBezTo>
                  <a:pt x="345" y="61"/>
                  <a:pt x="345" y="61"/>
                  <a:pt x="345" y="61"/>
                </a:cubicBezTo>
                <a:cubicBezTo>
                  <a:pt x="347" y="65"/>
                  <a:pt x="351" y="63"/>
                  <a:pt x="354" y="63"/>
                </a:cubicBezTo>
                <a:cubicBezTo>
                  <a:pt x="354" y="64"/>
                  <a:pt x="354" y="65"/>
                  <a:pt x="355" y="66"/>
                </a:cubicBezTo>
                <a:cubicBezTo>
                  <a:pt x="358" y="66"/>
                  <a:pt x="361" y="67"/>
                  <a:pt x="365" y="67"/>
                </a:cubicBezTo>
                <a:cubicBezTo>
                  <a:pt x="364" y="64"/>
                  <a:pt x="368" y="67"/>
                  <a:pt x="369" y="66"/>
                </a:cubicBezTo>
                <a:cubicBezTo>
                  <a:pt x="376" y="68"/>
                  <a:pt x="380" y="62"/>
                  <a:pt x="386" y="63"/>
                </a:cubicBezTo>
                <a:cubicBezTo>
                  <a:pt x="389" y="65"/>
                  <a:pt x="387" y="62"/>
                  <a:pt x="389" y="62"/>
                </a:cubicBezTo>
                <a:cubicBezTo>
                  <a:pt x="393" y="64"/>
                  <a:pt x="393" y="58"/>
                  <a:pt x="397" y="62"/>
                </a:cubicBezTo>
                <a:cubicBezTo>
                  <a:pt x="399" y="60"/>
                  <a:pt x="401" y="59"/>
                  <a:pt x="403" y="60"/>
                </a:cubicBezTo>
                <a:cubicBezTo>
                  <a:pt x="407" y="59"/>
                  <a:pt x="407" y="59"/>
                  <a:pt x="407" y="59"/>
                </a:cubicBezTo>
                <a:cubicBezTo>
                  <a:pt x="408" y="63"/>
                  <a:pt x="410" y="61"/>
                  <a:pt x="413" y="63"/>
                </a:cubicBezTo>
                <a:cubicBezTo>
                  <a:pt x="413" y="62"/>
                  <a:pt x="413" y="62"/>
                  <a:pt x="413" y="62"/>
                </a:cubicBezTo>
                <a:cubicBezTo>
                  <a:pt x="414" y="61"/>
                  <a:pt x="411" y="62"/>
                  <a:pt x="412" y="60"/>
                </a:cubicBezTo>
                <a:cubicBezTo>
                  <a:pt x="412" y="59"/>
                  <a:pt x="415" y="61"/>
                  <a:pt x="415" y="59"/>
                </a:cubicBezTo>
                <a:cubicBezTo>
                  <a:pt x="416" y="60"/>
                  <a:pt x="417" y="62"/>
                  <a:pt x="418" y="62"/>
                </a:cubicBezTo>
                <a:cubicBezTo>
                  <a:pt x="418" y="59"/>
                  <a:pt x="418" y="59"/>
                  <a:pt x="418" y="59"/>
                </a:cubicBezTo>
                <a:cubicBezTo>
                  <a:pt x="424" y="62"/>
                  <a:pt x="424" y="55"/>
                  <a:pt x="431" y="59"/>
                </a:cubicBezTo>
                <a:cubicBezTo>
                  <a:pt x="432" y="58"/>
                  <a:pt x="437" y="61"/>
                  <a:pt x="437" y="57"/>
                </a:cubicBezTo>
                <a:cubicBezTo>
                  <a:pt x="450" y="59"/>
                  <a:pt x="459" y="61"/>
                  <a:pt x="471" y="62"/>
                </a:cubicBezTo>
                <a:cubicBezTo>
                  <a:pt x="471" y="61"/>
                  <a:pt x="474" y="62"/>
                  <a:pt x="475" y="62"/>
                </a:cubicBezTo>
                <a:cubicBezTo>
                  <a:pt x="478" y="60"/>
                  <a:pt x="482" y="63"/>
                  <a:pt x="485" y="62"/>
                </a:cubicBezTo>
                <a:cubicBezTo>
                  <a:pt x="497" y="65"/>
                  <a:pt x="506" y="61"/>
                  <a:pt x="517" y="62"/>
                </a:cubicBezTo>
                <a:cubicBezTo>
                  <a:pt x="517" y="60"/>
                  <a:pt x="518" y="61"/>
                  <a:pt x="520" y="61"/>
                </a:cubicBezTo>
                <a:cubicBezTo>
                  <a:pt x="527" y="60"/>
                  <a:pt x="527" y="60"/>
                  <a:pt x="527" y="60"/>
                </a:cubicBezTo>
                <a:cubicBezTo>
                  <a:pt x="525" y="62"/>
                  <a:pt x="520" y="61"/>
                  <a:pt x="518" y="64"/>
                </a:cubicBezTo>
                <a:cubicBezTo>
                  <a:pt x="519" y="64"/>
                  <a:pt x="519" y="67"/>
                  <a:pt x="521" y="66"/>
                </a:cubicBezTo>
                <a:cubicBezTo>
                  <a:pt x="523" y="67"/>
                  <a:pt x="520" y="62"/>
                  <a:pt x="524" y="63"/>
                </a:cubicBezTo>
                <a:cubicBezTo>
                  <a:pt x="526" y="66"/>
                  <a:pt x="527" y="64"/>
                  <a:pt x="529" y="65"/>
                </a:cubicBezTo>
                <a:cubicBezTo>
                  <a:pt x="528" y="60"/>
                  <a:pt x="535" y="66"/>
                  <a:pt x="534" y="61"/>
                </a:cubicBezTo>
                <a:cubicBezTo>
                  <a:pt x="536" y="60"/>
                  <a:pt x="539" y="61"/>
                  <a:pt x="542" y="62"/>
                </a:cubicBezTo>
                <a:cubicBezTo>
                  <a:pt x="541" y="59"/>
                  <a:pt x="545" y="61"/>
                  <a:pt x="546" y="59"/>
                </a:cubicBezTo>
                <a:cubicBezTo>
                  <a:pt x="548" y="59"/>
                  <a:pt x="550" y="59"/>
                  <a:pt x="552" y="58"/>
                </a:cubicBezTo>
                <a:cubicBezTo>
                  <a:pt x="555" y="61"/>
                  <a:pt x="555" y="56"/>
                  <a:pt x="558" y="58"/>
                </a:cubicBezTo>
                <a:cubicBezTo>
                  <a:pt x="559" y="56"/>
                  <a:pt x="559" y="56"/>
                  <a:pt x="559" y="56"/>
                </a:cubicBezTo>
                <a:cubicBezTo>
                  <a:pt x="560" y="57"/>
                  <a:pt x="561" y="59"/>
                  <a:pt x="561" y="60"/>
                </a:cubicBezTo>
                <a:cubicBezTo>
                  <a:pt x="561" y="59"/>
                  <a:pt x="565" y="62"/>
                  <a:pt x="563" y="59"/>
                </a:cubicBezTo>
                <a:cubicBezTo>
                  <a:pt x="564" y="59"/>
                  <a:pt x="565" y="59"/>
                  <a:pt x="566" y="59"/>
                </a:cubicBezTo>
                <a:cubicBezTo>
                  <a:pt x="567" y="64"/>
                  <a:pt x="559" y="61"/>
                  <a:pt x="557" y="63"/>
                </a:cubicBezTo>
                <a:cubicBezTo>
                  <a:pt x="558" y="63"/>
                  <a:pt x="559" y="64"/>
                  <a:pt x="559" y="64"/>
                </a:cubicBezTo>
                <a:cubicBezTo>
                  <a:pt x="560" y="65"/>
                  <a:pt x="560" y="65"/>
                  <a:pt x="560" y="65"/>
                </a:cubicBezTo>
                <a:cubicBezTo>
                  <a:pt x="556" y="65"/>
                  <a:pt x="552" y="66"/>
                  <a:pt x="549" y="66"/>
                </a:cubicBezTo>
                <a:cubicBezTo>
                  <a:pt x="545" y="67"/>
                  <a:pt x="540" y="65"/>
                  <a:pt x="537" y="68"/>
                </a:cubicBezTo>
                <a:cubicBezTo>
                  <a:pt x="532" y="68"/>
                  <a:pt x="529" y="70"/>
                  <a:pt x="524" y="70"/>
                </a:cubicBezTo>
                <a:cubicBezTo>
                  <a:pt x="524" y="72"/>
                  <a:pt x="524" y="72"/>
                  <a:pt x="524" y="72"/>
                </a:cubicBezTo>
                <a:cubicBezTo>
                  <a:pt x="514" y="69"/>
                  <a:pt x="509" y="77"/>
                  <a:pt x="500" y="76"/>
                </a:cubicBezTo>
                <a:cubicBezTo>
                  <a:pt x="500" y="77"/>
                  <a:pt x="501" y="78"/>
                  <a:pt x="501" y="79"/>
                </a:cubicBezTo>
                <a:cubicBezTo>
                  <a:pt x="502" y="79"/>
                  <a:pt x="502" y="80"/>
                  <a:pt x="503" y="79"/>
                </a:cubicBezTo>
                <a:cubicBezTo>
                  <a:pt x="502" y="77"/>
                  <a:pt x="502" y="77"/>
                  <a:pt x="502" y="77"/>
                </a:cubicBezTo>
                <a:cubicBezTo>
                  <a:pt x="504" y="79"/>
                  <a:pt x="504" y="78"/>
                  <a:pt x="505" y="77"/>
                </a:cubicBezTo>
                <a:cubicBezTo>
                  <a:pt x="507" y="78"/>
                  <a:pt x="509" y="81"/>
                  <a:pt x="510" y="79"/>
                </a:cubicBezTo>
                <a:cubicBezTo>
                  <a:pt x="512" y="80"/>
                  <a:pt x="513" y="79"/>
                  <a:pt x="514" y="80"/>
                </a:cubicBezTo>
                <a:cubicBezTo>
                  <a:pt x="514" y="79"/>
                  <a:pt x="514" y="79"/>
                  <a:pt x="514" y="78"/>
                </a:cubicBezTo>
                <a:cubicBezTo>
                  <a:pt x="515" y="78"/>
                  <a:pt x="516" y="77"/>
                  <a:pt x="517" y="78"/>
                </a:cubicBezTo>
                <a:cubicBezTo>
                  <a:pt x="517" y="78"/>
                  <a:pt x="517" y="79"/>
                  <a:pt x="517" y="79"/>
                </a:cubicBezTo>
                <a:cubicBezTo>
                  <a:pt x="524" y="82"/>
                  <a:pt x="527" y="77"/>
                  <a:pt x="534" y="79"/>
                </a:cubicBezTo>
                <a:cubicBezTo>
                  <a:pt x="533" y="78"/>
                  <a:pt x="537" y="78"/>
                  <a:pt x="537" y="77"/>
                </a:cubicBezTo>
                <a:cubicBezTo>
                  <a:pt x="540" y="78"/>
                  <a:pt x="541" y="78"/>
                  <a:pt x="543" y="78"/>
                </a:cubicBezTo>
                <a:cubicBezTo>
                  <a:pt x="544" y="74"/>
                  <a:pt x="549" y="77"/>
                  <a:pt x="552" y="76"/>
                </a:cubicBezTo>
                <a:cubicBezTo>
                  <a:pt x="551" y="73"/>
                  <a:pt x="554" y="74"/>
                  <a:pt x="555" y="73"/>
                </a:cubicBezTo>
                <a:cubicBezTo>
                  <a:pt x="556" y="74"/>
                  <a:pt x="557" y="73"/>
                  <a:pt x="558" y="73"/>
                </a:cubicBezTo>
                <a:cubicBezTo>
                  <a:pt x="559" y="73"/>
                  <a:pt x="558" y="73"/>
                  <a:pt x="558" y="72"/>
                </a:cubicBezTo>
                <a:cubicBezTo>
                  <a:pt x="561" y="71"/>
                  <a:pt x="563" y="75"/>
                  <a:pt x="566" y="74"/>
                </a:cubicBezTo>
                <a:cubicBezTo>
                  <a:pt x="567" y="76"/>
                  <a:pt x="568" y="74"/>
                  <a:pt x="569" y="76"/>
                </a:cubicBezTo>
                <a:cubicBezTo>
                  <a:pt x="570" y="73"/>
                  <a:pt x="572" y="72"/>
                  <a:pt x="574" y="72"/>
                </a:cubicBezTo>
                <a:cubicBezTo>
                  <a:pt x="577" y="74"/>
                  <a:pt x="581" y="73"/>
                  <a:pt x="583" y="74"/>
                </a:cubicBezTo>
                <a:cubicBezTo>
                  <a:pt x="585" y="73"/>
                  <a:pt x="579" y="70"/>
                  <a:pt x="583" y="70"/>
                </a:cubicBezTo>
                <a:cubicBezTo>
                  <a:pt x="585" y="73"/>
                  <a:pt x="585" y="69"/>
                  <a:pt x="588" y="72"/>
                </a:cubicBezTo>
                <a:cubicBezTo>
                  <a:pt x="588" y="71"/>
                  <a:pt x="587" y="69"/>
                  <a:pt x="588" y="69"/>
                </a:cubicBezTo>
                <a:cubicBezTo>
                  <a:pt x="590" y="70"/>
                  <a:pt x="592" y="73"/>
                  <a:pt x="595" y="72"/>
                </a:cubicBezTo>
                <a:cubicBezTo>
                  <a:pt x="596" y="75"/>
                  <a:pt x="597" y="73"/>
                  <a:pt x="599" y="73"/>
                </a:cubicBezTo>
                <a:cubicBezTo>
                  <a:pt x="600" y="73"/>
                  <a:pt x="599" y="72"/>
                  <a:pt x="598" y="71"/>
                </a:cubicBezTo>
                <a:cubicBezTo>
                  <a:pt x="598" y="71"/>
                  <a:pt x="598" y="71"/>
                  <a:pt x="598" y="71"/>
                </a:cubicBezTo>
                <a:cubicBezTo>
                  <a:pt x="597" y="69"/>
                  <a:pt x="600" y="70"/>
                  <a:pt x="600" y="71"/>
                </a:cubicBezTo>
                <a:cubicBezTo>
                  <a:pt x="602" y="72"/>
                  <a:pt x="605" y="74"/>
                  <a:pt x="606" y="73"/>
                </a:cubicBezTo>
                <a:cubicBezTo>
                  <a:pt x="605" y="71"/>
                  <a:pt x="603" y="69"/>
                  <a:pt x="603" y="67"/>
                </a:cubicBezTo>
                <a:cubicBezTo>
                  <a:pt x="602" y="67"/>
                  <a:pt x="602" y="67"/>
                  <a:pt x="602" y="67"/>
                </a:cubicBezTo>
                <a:cubicBezTo>
                  <a:pt x="603" y="67"/>
                  <a:pt x="603" y="66"/>
                  <a:pt x="604" y="66"/>
                </a:cubicBezTo>
                <a:cubicBezTo>
                  <a:pt x="605" y="68"/>
                  <a:pt x="604" y="68"/>
                  <a:pt x="606" y="69"/>
                </a:cubicBezTo>
                <a:cubicBezTo>
                  <a:pt x="608" y="68"/>
                  <a:pt x="608" y="68"/>
                  <a:pt x="608" y="68"/>
                </a:cubicBezTo>
                <a:cubicBezTo>
                  <a:pt x="608" y="68"/>
                  <a:pt x="607" y="67"/>
                  <a:pt x="608" y="67"/>
                </a:cubicBezTo>
                <a:cubicBezTo>
                  <a:pt x="611" y="67"/>
                  <a:pt x="616" y="73"/>
                  <a:pt x="618" y="69"/>
                </a:cubicBezTo>
                <a:cubicBezTo>
                  <a:pt x="623" y="69"/>
                  <a:pt x="628" y="72"/>
                  <a:pt x="631" y="70"/>
                </a:cubicBezTo>
                <a:cubicBezTo>
                  <a:pt x="633" y="72"/>
                  <a:pt x="633" y="72"/>
                  <a:pt x="633" y="72"/>
                </a:cubicBezTo>
                <a:cubicBezTo>
                  <a:pt x="636" y="70"/>
                  <a:pt x="639" y="70"/>
                  <a:pt x="643" y="70"/>
                </a:cubicBezTo>
                <a:cubicBezTo>
                  <a:pt x="643" y="71"/>
                  <a:pt x="642" y="71"/>
                  <a:pt x="643" y="72"/>
                </a:cubicBezTo>
                <a:cubicBezTo>
                  <a:pt x="646" y="74"/>
                  <a:pt x="644" y="69"/>
                  <a:pt x="647" y="70"/>
                </a:cubicBezTo>
                <a:cubicBezTo>
                  <a:pt x="647" y="72"/>
                  <a:pt x="647" y="72"/>
                  <a:pt x="647" y="72"/>
                </a:cubicBezTo>
                <a:cubicBezTo>
                  <a:pt x="651" y="76"/>
                  <a:pt x="653" y="69"/>
                  <a:pt x="657" y="74"/>
                </a:cubicBezTo>
                <a:cubicBezTo>
                  <a:pt x="661" y="75"/>
                  <a:pt x="665" y="74"/>
                  <a:pt x="668" y="73"/>
                </a:cubicBezTo>
                <a:cubicBezTo>
                  <a:pt x="672" y="76"/>
                  <a:pt x="672" y="72"/>
                  <a:pt x="674" y="72"/>
                </a:cubicBezTo>
                <a:cubicBezTo>
                  <a:pt x="673" y="69"/>
                  <a:pt x="676" y="73"/>
                  <a:pt x="676" y="70"/>
                </a:cubicBezTo>
                <a:cubicBezTo>
                  <a:pt x="675" y="68"/>
                  <a:pt x="673" y="70"/>
                  <a:pt x="672" y="67"/>
                </a:cubicBezTo>
                <a:cubicBezTo>
                  <a:pt x="675" y="67"/>
                  <a:pt x="676" y="69"/>
                  <a:pt x="679" y="70"/>
                </a:cubicBezTo>
                <a:cubicBezTo>
                  <a:pt x="682" y="70"/>
                  <a:pt x="689" y="74"/>
                  <a:pt x="690" y="71"/>
                </a:cubicBezTo>
                <a:cubicBezTo>
                  <a:pt x="691" y="72"/>
                  <a:pt x="692" y="72"/>
                  <a:pt x="693" y="73"/>
                </a:cubicBezTo>
                <a:cubicBezTo>
                  <a:pt x="695" y="73"/>
                  <a:pt x="692" y="66"/>
                  <a:pt x="696" y="71"/>
                </a:cubicBezTo>
                <a:cubicBezTo>
                  <a:pt x="700" y="74"/>
                  <a:pt x="698" y="66"/>
                  <a:pt x="703" y="70"/>
                </a:cubicBezTo>
                <a:cubicBezTo>
                  <a:pt x="705" y="68"/>
                  <a:pt x="705" y="68"/>
                  <a:pt x="705" y="68"/>
                </a:cubicBezTo>
                <a:cubicBezTo>
                  <a:pt x="705" y="69"/>
                  <a:pt x="706" y="70"/>
                  <a:pt x="707" y="70"/>
                </a:cubicBezTo>
                <a:cubicBezTo>
                  <a:pt x="709" y="70"/>
                  <a:pt x="705" y="66"/>
                  <a:pt x="708" y="67"/>
                </a:cubicBezTo>
                <a:cubicBezTo>
                  <a:pt x="709" y="69"/>
                  <a:pt x="710" y="68"/>
                  <a:pt x="711" y="68"/>
                </a:cubicBezTo>
                <a:cubicBezTo>
                  <a:pt x="710" y="67"/>
                  <a:pt x="710" y="67"/>
                  <a:pt x="710" y="67"/>
                </a:cubicBezTo>
                <a:cubicBezTo>
                  <a:pt x="716" y="69"/>
                  <a:pt x="716" y="69"/>
                  <a:pt x="716" y="69"/>
                </a:cubicBezTo>
                <a:cubicBezTo>
                  <a:pt x="716" y="72"/>
                  <a:pt x="716" y="72"/>
                  <a:pt x="716" y="72"/>
                </a:cubicBezTo>
                <a:cubicBezTo>
                  <a:pt x="714" y="72"/>
                  <a:pt x="711" y="69"/>
                  <a:pt x="711" y="72"/>
                </a:cubicBezTo>
                <a:cubicBezTo>
                  <a:pt x="710" y="71"/>
                  <a:pt x="709" y="71"/>
                  <a:pt x="708" y="71"/>
                </a:cubicBezTo>
                <a:cubicBezTo>
                  <a:pt x="709" y="75"/>
                  <a:pt x="709" y="75"/>
                  <a:pt x="709" y="75"/>
                </a:cubicBezTo>
                <a:cubicBezTo>
                  <a:pt x="711" y="76"/>
                  <a:pt x="712" y="75"/>
                  <a:pt x="713" y="75"/>
                </a:cubicBezTo>
                <a:cubicBezTo>
                  <a:pt x="714" y="77"/>
                  <a:pt x="714" y="77"/>
                  <a:pt x="714" y="77"/>
                </a:cubicBezTo>
                <a:cubicBezTo>
                  <a:pt x="712" y="76"/>
                  <a:pt x="711" y="79"/>
                  <a:pt x="709" y="78"/>
                </a:cubicBezTo>
                <a:cubicBezTo>
                  <a:pt x="708" y="77"/>
                  <a:pt x="708" y="76"/>
                  <a:pt x="707" y="76"/>
                </a:cubicBezTo>
                <a:cubicBezTo>
                  <a:pt x="703" y="76"/>
                  <a:pt x="696" y="76"/>
                  <a:pt x="691" y="78"/>
                </a:cubicBezTo>
                <a:cubicBezTo>
                  <a:pt x="689" y="76"/>
                  <a:pt x="688" y="78"/>
                  <a:pt x="687" y="78"/>
                </a:cubicBezTo>
                <a:cubicBezTo>
                  <a:pt x="685" y="76"/>
                  <a:pt x="684" y="79"/>
                  <a:pt x="681" y="77"/>
                </a:cubicBezTo>
                <a:cubicBezTo>
                  <a:pt x="681" y="77"/>
                  <a:pt x="681" y="77"/>
                  <a:pt x="681" y="77"/>
                </a:cubicBezTo>
                <a:cubicBezTo>
                  <a:pt x="678" y="76"/>
                  <a:pt x="676" y="78"/>
                  <a:pt x="673" y="77"/>
                </a:cubicBezTo>
                <a:cubicBezTo>
                  <a:pt x="672" y="78"/>
                  <a:pt x="671" y="79"/>
                  <a:pt x="668" y="78"/>
                </a:cubicBezTo>
                <a:cubicBezTo>
                  <a:pt x="663" y="76"/>
                  <a:pt x="662" y="82"/>
                  <a:pt x="657" y="79"/>
                </a:cubicBezTo>
                <a:cubicBezTo>
                  <a:pt x="650" y="80"/>
                  <a:pt x="641" y="79"/>
                  <a:pt x="636" y="82"/>
                </a:cubicBezTo>
                <a:cubicBezTo>
                  <a:pt x="632" y="79"/>
                  <a:pt x="630" y="85"/>
                  <a:pt x="626" y="80"/>
                </a:cubicBezTo>
                <a:cubicBezTo>
                  <a:pt x="624" y="80"/>
                  <a:pt x="622" y="79"/>
                  <a:pt x="621" y="81"/>
                </a:cubicBezTo>
                <a:cubicBezTo>
                  <a:pt x="621" y="83"/>
                  <a:pt x="621" y="83"/>
                  <a:pt x="621" y="83"/>
                </a:cubicBezTo>
                <a:cubicBezTo>
                  <a:pt x="618" y="79"/>
                  <a:pt x="616" y="81"/>
                  <a:pt x="613" y="80"/>
                </a:cubicBezTo>
                <a:cubicBezTo>
                  <a:pt x="612" y="80"/>
                  <a:pt x="612" y="81"/>
                  <a:pt x="610" y="82"/>
                </a:cubicBezTo>
                <a:cubicBezTo>
                  <a:pt x="611" y="83"/>
                  <a:pt x="613" y="83"/>
                  <a:pt x="613" y="84"/>
                </a:cubicBezTo>
                <a:cubicBezTo>
                  <a:pt x="611" y="85"/>
                  <a:pt x="607" y="80"/>
                  <a:pt x="605" y="81"/>
                </a:cubicBezTo>
                <a:cubicBezTo>
                  <a:pt x="601" y="76"/>
                  <a:pt x="598" y="80"/>
                  <a:pt x="595" y="77"/>
                </a:cubicBezTo>
                <a:cubicBezTo>
                  <a:pt x="595" y="81"/>
                  <a:pt x="588" y="75"/>
                  <a:pt x="591" y="80"/>
                </a:cubicBezTo>
                <a:cubicBezTo>
                  <a:pt x="588" y="79"/>
                  <a:pt x="587" y="83"/>
                  <a:pt x="583" y="79"/>
                </a:cubicBezTo>
                <a:cubicBezTo>
                  <a:pt x="582" y="79"/>
                  <a:pt x="580" y="79"/>
                  <a:pt x="580" y="80"/>
                </a:cubicBezTo>
                <a:cubicBezTo>
                  <a:pt x="583" y="82"/>
                  <a:pt x="583" y="82"/>
                  <a:pt x="583" y="82"/>
                </a:cubicBezTo>
                <a:cubicBezTo>
                  <a:pt x="582" y="83"/>
                  <a:pt x="582" y="83"/>
                  <a:pt x="582" y="83"/>
                </a:cubicBezTo>
                <a:cubicBezTo>
                  <a:pt x="586" y="86"/>
                  <a:pt x="586" y="86"/>
                  <a:pt x="586" y="86"/>
                </a:cubicBezTo>
                <a:cubicBezTo>
                  <a:pt x="584" y="86"/>
                  <a:pt x="583" y="88"/>
                  <a:pt x="581" y="86"/>
                </a:cubicBezTo>
                <a:cubicBezTo>
                  <a:pt x="581" y="83"/>
                  <a:pt x="581" y="83"/>
                  <a:pt x="581" y="83"/>
                </a:cubicBezTo>
                <a:cubicBezTo>
                  <a:pt x="578" y="80"/>
                  <a:pt x="575" y="83"/>
                  <a:pt x="572" y="80"/>
                </a:cubicBezTo>
                <a:cubicBezTo>
                  <a:pt x="573" y="83"/>
                  <a:pt x="569" y="81"/>
                  <a:pt x="567" y="80"/>
                </a:cubicBezTo>
                <a:cubicBezTo>
                  <a:pt x="563" y="78"/>
                  <a:pt x="560" y="80"/>
                  <a:pt x="558" y="81"/>
                </a:cubicBezTo>
                <a:cubicBezTo>
                  <a:pt x="559" y="83"/>
                  <a:pt x="559" y="83"/>
                  <a:pt x="559" y="83"/>
                </a:cubicBezTo>
                <a:cubicBezTo>
                  <a:pt x="559" y="83"/>
                  <a:pt x="559" y="83"/>
                  <a:pt x="558" y="84"/>
                </a:cubicBezTo>
                <a:cubicBezTo>
                  <a:pt x="560" y="86"/>
                  <a:pt x="560" y="83"/>
                  <a:pt x="562" y="85"/>
                </a:cubicBezTo>
                <a:cubicBezTo>
                  <a:pt x="562" y="89"/>
                  <a:pt x="558" y="82"/>
                  <a:pt x="558" y="86"/>
                </a:cubicBezTo>
                <a:cubicBezTo>
                  <a:pt x="557" y="86"/>
                  <a:pt x="555" y="86"/>
                  <a:pt x="555" y="84"/>
                </a:cubicBezTo>
                <a:cubicBezTo>
                  <a:pt x="553" y="85"/>
                  <a:pt x="549" y="84"/>
                  <a:pt x="549" y="86"/>
                </a:cubicBezTo>
                <a:cubicBezTo>
                  <a:pt x="547" y="84"/>
                  <a:pt x="546" y="89"/>
                  <a:pt x="543" y="87"/>
                </a:cubicBezTo>
                <a:cubicBezTo>
                  <a:pt x="539" y="90"/>
                  <a:pt x="530" y="86"/>
                  <a:pt x="529" y="94"/>
                </a:cubicBezTo>
                <a:cubicBezTo>
                  <a:pt x="531" y="94"/>
                  <a:pt x="535" y="97"/>
                  <a:pt x="535" y="93"/>
                </a:cubicBezTo>
                <a:cubicBezTo>
                  <a:pt x="536" y="92"/>
                  <a:pt x="538" y="95"/>
                  <a:pt x="539" y="94"/>
                </a:cubicBezTo>
                <a:cubicBezTo>
                  <a:pt x="539" y="94"/>
                  <a:pt x="540" y="95"/>
                  <a:pt x="541" y="95"/>
                </a:cubicBezTo>
                <a:cubicBezTo>
                  <a:pt x="540" y="97"/>
                  <a:pt x="540" y="97"/>
                  <a:pt x="540" y="97"/>
                </a:cubicBezTo>
                <a:cubicBezTo>
                  <a:pt x="545" y="103"/>
                  <a:pt x="548" y="96"/>
                  <a:pt x="554" y="101"/>
                </a:cubicBezTo>
                <a:cubicBezTo>
                  <a:pt x="557" y="101"/>
                  <a:pt x="557" y="101"/>
                  <a:pt x="557" y="101"/>
                </a:cubicBezTo>
                <a:cubicBezTo>
                  <a:pt x="556" y="102"/>
                  <a:pt x="558" y="107"/>
                  <a:pt x="554" y="105"/>
                </a:cubicBezTo>
                <a:cubicBezTo>
                  <a:pt x="551" y="102"/>
                  <a:pt x="549" y="106"/>
                  <a:pt x="546" y="104"/>
                </a:cubicBezTo>
                <a:cubicBezTo>
                  <a:pt x="542" y="105"/>
                  <a:pt x="539" y="107"/>
                  <a:pt x="535" y="107"/>
                </a:cubicBezTo>
                <a:cubicBezTo>
                  <a:pt x="537" y="112"/>
                  <a:pt x="543" y="109"/>
                  <a:pt x="546" y="109"/>
                </a:cubicBezTo>
                <a:cubicBezTo>
                  <a:pt x="550" y="108"/>
                  <a:pt x="555" y="111"/>
                  <a:pt x="556" y="107"/>
                </a:cubicBezTo>
                <a:cubicBezTo>
                  <a:pt x="558" y="107"/>
                  <a:pt x="562" y="110"/>
                  <a:pt x="562" y="106"/>
                </a:cubicBezTo>
                <a:cubicBezTo>
                  <a:pt x="562" y="105"/>
                  <a:pt x="562" y="105"/>
                  <a:pt x="562" y="105"/>
                </a:cubicBezTo>
                <a:cubicBezTo>
                  <a:pt x="563" y="105"/>
                  <a:pt x="563" y="105"/>
                  <a:pt x="563" y="105"/>
                </a:cubicBezTo>
                <a:cubicBezTo>
                  <a:pt x="564" y="107"/>
                  <a:pt x="564" y="107"/>
                  <a:pt x="564" y="107"/>
                </a:cubicBezTo>
                <a:cubicBezTo>
                  <a:pt x="567" y="107"/>
                  <a:pt x="567" y="107"/>
                  <a:pt x="567" y="107"/>
                </a:cubicBezTo>
                <a:cubicBezTo>
                  <a:pt x="566" y="106"/>
                  <a:pt x="566" y="106"/>
                  <a:pt x="566" y="106"/>
                </a:cubicBezTo>
                <a:cubicBezTo>
                  <a:pt x="568" y="107"/>
                  <a:pt x="568" y="107"/>
                  <a:pt x="568" y="107"/>
                </a:cubicBezTo>
                <a:cubicBezTo>
                  <a:pt x="569" y="106"/>
                  <a:pt x="565" y="104"/>
                  <a:pt x="568" y="104"/>
                </a:cubicBezTo>
                <a:cubicBezTo>
                  <a:pt x="573" y="103"/>
                  <a:pt x="578" y="111"/>
                  <a:pt x="581" y="107"/>
                </a:cubicBezTo>
                <a:cubicBezTo>
                  <a:pt x="583" y="108"/>
                  <a:pt x="585" y="108"/>
                  <a:pt x="585" y="110"/>
                </a:cubicBezTo>
                <a:cubicBezTo>
                  <a:pt x="586" y="113"/>
                  <a:pt x="588" y="112"/>
                  <a:pt x="590" y="113"/>
                </a:cubicBezTo>
                <a:cubicBezTo>
                  <a:pt x="590" y="112"/>
                  <a:pt x="593" y="114"/>
                  <a:pt x="594" y="116"/>
                </a:cubicBezTo>
                <a:cubicBezTo>
                  <a:pt x="594" y="117"/>
                  <a:pt x="594" y="117"/>
                  <a:pt x="594" y="117"/>
                </a:cubicBezTo>
                <a:cubicBezTo>
                  <a:pt x="590" y="116"/>
                  <a:pt x="589" y="120"/>
                  <a:pt x="584" y="117"/>
                </a:cubicBezTo>
                <a:cubicBezTo>
                  <a:pt x="584" y="121"/>
                  <a:pt x="580" y="116"/>
                  <a:pt x="579" y="118"/>
                </a:cubicBezTo>
                <a:cubicBezTo>
                  <a:pt x="577" y="116"/>
                  <a:pt x="573" y="117"/>
                  <a:pt x="571" y="116"/>
                </a:cubicBezTo>
                <a:cubicBezTo>
                  <a:pt x="572" y="120"/>
                  <a:pt x="572" y="120"/>
                  <a:pt x="572" y="120"/>
                </a:cubicBezTo>
                <a:cubicBezTo>
                  <a:pt x="570" y="119"/>
                  <a:pt x="570" y="119"/>
                  <a:pt x="570" y="119"/>
                </a:cubicBezTo>
                <a:cubicBezTo>
                  <a:pt x="570" y="118"/>
                  <a:pt x="570" y="118"/>
                  <a:pt x="570" y="118"/>
                </a:cubicBezTo>
                <a:cubicBezTo>
                  <a:pt x="568" y="116"/>
                  <a:pt x="565" y="117"/>
                  <a:pt x="564" y="117"/>
                </a:cubicBezTo>
                <a:cubicBezTo>
                  <a:pt x="561" y="117"/>
                  <a:pt x="559" y="117"/>
                  <a:pt x="557" y="118"/>
                </a:cubicBezTo>
                <a:cubicBezTo>
                  <a:pt x="558" y="120"/>
                  <a:pt x="558" y="120"/>
                  <a:pt x="558" y="120"/>
                </a:cubicBezTo>
                <a:cubicBezTo>
                  <a:pt x="557" y="120"/>
                  <a:pt x="557" y="118"/>
                  <a:pt x="555" y="118"/>
                </a:cubicBezTo>
                <a:cubicBezTo>
                  <a:pt x="548" y="117"/>
                  <a:pt x="539" y="117"/>
                  <a:pt x="534" y="120"/>
                </a:cubicBezTo>
                <a:cubicBezTo>
                  <a:pt x="532" y="118"/>
                  <a:pt x="531" y="119"/>
                  <a:pt x="530" y="119"/>
                </a:cubicBezTo>
                <a:cubicBezTo>
                  <a:pt x="530" y="121"/>
                  <a:pt x="527" y="118"/>
                  <a:pt x="527" y="121"/>
                </a:cubicBezTo>
                <a:cubicBezTo>
                  <a:pt x="527" y="120"/>
                  <a:pt x="526" y="119"/>
                  <a:pt x="525" y="119"/>
                </a:cubicBezTo>
                <a:cubicBezTo>
                  <a:pt x="525" y="120"/>
                  <a:pt x="524" y="120"/>
                  <a:pt x="524" y="121"/>
                </a:cubicBezTo>
                <a:cubicBezTo>
                  <a:pt x="527" y="125"/>
                  <a:pt x="533" y="120"/>
                  <a:pt x="533" y="127"/>
                </a:cubicBezTo>
                <a:cubicBezTo>
                  <a:pt x="533" y="128"/>
                  <a:pt x="534" y="128"/>
                  <a:pt x="534" y="128"/>
                </a:cubicBezTo>
                <a:cubicBezTo>
                  <a:pt x="534" y="129"/>
                  <a:pt x="534" y="129"/>
                  <a:pt x="534" y="129"/>
                </a:cubicBezTo>
                <a:cubicBezTo>
                  <a:pt x="536" y="130"/>
                  <a:pt x="536" y="129"/>
                  <a:pt x="538" y="130"/>
                </a:cubicBezTo>
                <a:cubicBezTo>
                  <a:pt x="538" y="132"/>
                  <a:pt x="538" y="132"/>
                  <a:pt x="538" y="132"/>
                </a:cubicBezTo>
                <a:cubicBezTo>
                  <a:pt x="545" y="134"/>
                  <a:pt x="552" y="132"/>
                  <a:pt x="556" y="132"/>
                </a:cubicBezTo>
                <a:cubicBezTo>
                  <a:pt x="556" y="131"/>
                  <a:pt x="556" y="131"/>
                  <a:pt x="555" y="130"/>
                </a:cubicBezTo>
                <a:cubicBezTo>
                  <a:pt x="558" y="132"/>
                  <a:pt x="556" y="128"/>
                  <a:pt x="557" y="127"/>
                </a:cubicBezTo>
                <a:cubicBezTo>
                  <a:pt x="560" y="127"/>
                  <a:pt x="563" y="127"/>
                  <a:pt x="565" y="127"/>
                </a:cubicBezTo>
                <a:cubicBezTo>
                  <a:pt x="566" y="127"/>
                  <a:pt x="566" y="127"/>
                  <a:pt x="566" y="127"/>
                </a:cubicBezTo>
                <a:cubicBezTo>
                  <a:pt x="565" y="127"/>
                  <a:pt x="565" y="128"/>
                  <a:pt x="564" y="129"/>
                </a:cubicBezTo>
                <a:cubicBezTo>
                  <a:pt x="564" y="130"/>
                  <a:pt x="564" y="130"/>
                  <a:pt x="564" y="130"/>
                </a:cubicBezTo>
                <a:cubicBezTo>
                  <a:pt x="568" y="129"/>
                  <a:pt x="571" y="128"/>
                  <a:pt x="573" y="126"/>
                </a:cubicBezTo>
                <a:cubicBezTo>
                  <a:pt x="575" y="128"/>
                  <a:pt x="575" y="128"/>
                  <a:pt x="575" y="128"/>
                </a:cubicBezTo>
                <a:cubicBezTo>
                  <a:pt x="576" y="128"/>
                  <a:pt x="575" y="126"/>
                  <a:pt x="575" y="124"/>
                </a:cubicBezTo>
                <a:cubicBezTo>
                  <a:pt x="576" y="127"/>
                  <a:pt x="580" y="128"/>
                  <a:pt x="582" y="129"/>
                </a:cubicBezTo>
                <a:cubicBezTo>
                  <a:pt x="584" y="126"/>
                  <a:pt x="588" y="128"/>
                  <a:pt x="592" y="127"/>
                </a:cubicBezTo>
                <a:cubicBezTo>
                  <a:pt x="595" y="129"/>
                  <a:pt x="595" y="129"/>
                  <a:pt x="595" y="129"/>
                </a:cubicBezTo>
                <a:cubicBezTo>
                  <a:pt x="596" y="129"/>
                  <a:pt x="595" y="127"/>
                  <a:pt x="594" y="126"/>
                </a:cubicBezTo>
                <a:cubicBezTo>
                  <a:pt x="594" y="124"/>
                  <a:pt x="592" y="127"/>
                  <a:pt x="591" y="124"/>
                </a:cubicBezTo>
                <a:cubicBezTo>
                  <a:pt x="592" y="124"/>
                  <a:pt x="592" y="124"/>
                  <a:pt x="592" y="124"/>
                </a:cubicBezTo>
                <a:cubicBezTo>
                  <a:pt x="593" y="124"/>
                  <a:pt x="597" y="126"/>
                  <a:pt x="597" y="124"/>
                </a:cubicBezTo>
                <a:cubicBezTo>
                  <a:pt x="599" y="127"/>
                  <a:pt x="599" y="127"/>
                  <a:pt x="599" y="127"/>
                </a:cubicBezTo>
                <a:cubicBezTo>
                  <a:pt x="599" y="126"/>
                  <a:pt x="600" y="125"/>
                  <a:pt x="601" y="126"/>
                </a:cubicBezTo>
                <a:cubicBezTo>
                  <a:pt x="601" y="126"/>
                  <a:pt x="602" y="129"/>
                  <a:pt x="603" y="128"/>
                </a:cubicBezTo>
                <a:cubicBezTo>
                  <a:pt x="605" y="125"/>
                  <a:pt x="599" y="124"/>
                  <a:pt x="601" y="121"/>
                </a:cubicBezTo>
                <a:cubicBezTo>
                  <a:pt x="606" y="122"/>
                  <a:pt x="612" y="122"/>
                  <a:pt x="618" y="126"/>
                </a:cubicBezTo>
                <a:cubicBezTo>
                  <a:pt x="621" y="125"/>
                  <a:pt x="618" y="120"/>
                  <a:pt x="622" y="123"/>
                </a:cubicBezTo>
                <a:cubicBezTo>
                  <a:pt x="626" y="125"/>
                  <a:pt x="624" y="122"/>
                  <a:pt x="627" y="122"/>
                </a:cubicBezTo>
                <a:cubicBezTo>
                  <a:pt x="629" y="121"/>
                  <a:pt x="633" y="125"/>
                  <a:pt x="633" y="122"/>
                </a:cubicBezTo>
                <a:cubicBezTo>
                  <a:pt x="636" y="125"/>
                  <a:pt x="638" y="121"/>
                  <a:pt x="641" y="124"/>
                </a:cubicBezTo>
                <a:cubicBezTo>
                  <a:pt x="645" y="123"/>
                  <a:pt x="651" y="125"/>
                  <a:pt x="655" y="124"/>
                </a:cubicBezTo>
                <a:cubicBezTo>
                  <a:pt x="655" y="124"/>
                  <a:pt x="658" y="125"/>
                  <a:pt x="658" y="123"/>
                </a:cubicBezTo>
                <a:cubicBezTo>
                  <a:pt x="659" y="126"/>
                  <a:pt x="659" y="126"/>
                  <a:pt x="659" y="126"/>
                </a:cubicBezTo>
                <a:cubicBezTo>
                  <a:pt x="660" y="124"/>
                  <a:pt x="661" y="127"/>
                  <a:pt x="663" y="127"/>
                </a:cubicBezTo>
                <a:cubicBezTo>
                  <a:pt x="665" y="124"/>
                  <a:pt x="669" y="129"/>
                  <a:pt x="670" y="125"/>
                </a:cubicBezTo>
                <a:cubicBezTo>
                  <a:pt x="672" y="126"/>
                  <a:pt x="674" y="124"/>
                  <a:pt x="677" y="126"/>
                </a:cubicBezTo>
                <a:cubicBezTo>
                  <a:pt x="680" y="127"/>
                  <a:pt x="682" y="122"/>
                  <a:pt x="685" y="124"/>
                </a:cubicBezTo>
                <a:cubicBezTo>
                  <a:pt x="686" y="124"/>
                  <a:pt x="686" y="123"/>
                  <a:pt x="687" y="123"/>
                </a:cubicBezTo>
                <a:cubicBezTo>
                  <a:pt x="689" y="127"/>
                  <a:pt x="692" y="127"/>
                  <a:pt x="695" y="128"/>
                </a:cubicBezTo>
                <a:cubicBezTo>
                  <a:pt x="704" y="125"/>
                  <a:pt x="704" y="125"/>
                  <a:pt x="704" y="125"/>
                </a:cubicBezTo>
                <a:cubicBezTo>
                  <a:pt x="704" y="123"/>
                  <a:pt x="704" y="123"/>
                  <a:pt x="704" y="123"/>
                </a:cubicBezTo>
                <a:cubicBezTo>
                  <a:pt x="705" y="124"/>
                  <a:pt x="705" y="125"/>
                  <a:pt x="706" y="125"/>
                </a:cubicBezTo>
                <a:cubicBezTo>
                  <a:pt x="707" y="124"/>
                  <a:pt x="714" y="127"/>
                  <a:pt x="712" y="122"/>
                </a:cubicBezTo>
                <a:cubicBezTo>
                  <a:pt x="713" y="125"/>
                  <a:pt x="717" y="123"/>
                  <a:pt x="718" y="123"/>
                </a:cubicBezTo>
                <a:cubicBezTo>
                  <a:pt x="724" y="126"/>
                  <a:pt x="725" y="119"/>
                  <a:pt x="731" y="122"/>
                </a:cubicBezTo>
                <a:cubicBezTo>
                  <a:pt x="733" y="121"/>
                  <a:pt x="736" y="122"/>
                  <a:pt x="738" y="119"/>
                </a:cubicBezTo>
                <a:cubicBezTo>
                  <a:pt x="739" y="120"/>
                  <a:pt x="740" y="119"/>
                  <a:pt x="739" y="118"/>
                </a:cubicBezTo>
                <a:cubicBezTo>
                  <a:pt x="742" y="122"/>
                  <a:pt x="747" y="118"/>
                  <a:pt x="750" y="118"/>
                </a:cubicBezTo>
                <a:cubicBezTo>
                  <a:pt x="753" y="120"/>
                  <a:pt x="754" y="117"/>
                  <a:pt x="757" y="120"/>
                </a:cubicBezTo>
                <a:cubicBezTo>
                  <a:pt x="756" y="116"/>
                  <a:pt x="761" y="121"/>
                  <a:pt x="762" y="118"/>
                </a:cubicBezTo>
                <a:cubicBezTo>
                  <a:pt x="765" y="118"/>
                  <a:pt x="767" y="121"/>
                  <a:pt x="770" y="122"/>
                </a:cubicBezTo>
                <a:cubicBezTo>
                  <a:pt x="771" y="120"/>
                  <a:pt x="768" y="120"/>
                  <a:pt x="767" y="118"/>
                </a:cubicBezTo>
                <a:cubicBezTo>
                  <a:pt x="768" y="118"/>
                  <a:pt x="773" y="119"/>
                  <a:pt x="772" y="116"/>
                </a:cubicBezTo>
                <a:cubicBezTo>
                  <a:pt x="776" y="118"/>
                  <a:pt x="776" y="118"/>
                  <a:pt x="776" y="118"/>
                </a:cubicBezTo>
                <a:cubicBezTo>
                  <a:pt x="775" y="122"/>
                  <a:pt x="775" y="122"/>
                  <a:pt x="775" y="122"/>
                </a:cubicBezTo>
                <a:cubicBezTo>
                  <a:pt x="776" y="123"/>
                  <a:pt x="776" y="123"/>
                  <a:pt x="776" y="123"/>
                </a:cubicBezTo>
                <a:cubicBezTo>
                  <a:pt x="774" y="123"/>
                  <a:pt x="770" y="122"/>
                  <a:pt x="769" y="123"/>
                </a:cubicBezTo>
                <a:cubicBezTo>
                  <a:pt x="771" y="124"/>
                  <a:pt x="776" y="125"/>
                  <a:pt x="778" y="125"/>
                </a:cubicBezTo>
                <a:cubicBezTo>
                  <a:pt x="779" y="126"/>
                  <a:pt x="779" y="126"/>
                  <a:pt x="779" y="126"/>
                </a:cubicBezTo>
                <a:cubicBezTo>
                  <a:pt x="776" y="125"/>
                  <a:pt x="772" y="125"/>
                  <a:pt x="770" y="127"/>
                </a:cubicBezTo>
                <a:cubicBezTo>
                  <a:pt x="768" y="126"/>
                  <a:pt x="768" y="126"/>
                  <a:pt x="768" y="126"/>
                </a:cubicBezTo>
                <a:cubicBezTo>
                  <a:pt x="769" y="123"/>
                  <a:pt x="769" y="123"/>
                  <a:pt x="769" y="123"/>
                </a:cubicBezTo>
                <a:cubicBezTo>
                  <a:pt x="767" y="122"/>
                  <a:pt x="764" y="122"/>
                  <a:pt x="764" y="123"/>
                </a:cubicBezTo>
                <a:cubicBezTo>
                  <a:pt x="764" y="125"/>
                  <a:pt x="764" y="125"/>
                  <a:pt x="764" y="125"/>
                </a:cubicBezTo>
                <a:cubicBezTo>
                  <a:pt x="761" y="123"/>
                  <a:pt x="759" y="124"/>
                  <a:pt x="756" y="124"/>
                </a:cubicBezTo>
                <a:cubicBezTo>
                  <a:pt x="756" y="126"/>
                  <a:pt x="756" y="126"/>
                  <a:pt x="756" y="126"/>
                </a:cubicBezTo>
                <a:cubicBezTo>
                  <a:pt x="757" y="125"/>
                  <a:pt x="753" y="122"/>
                  <a:pt x="751" y="123"/>
                </a:cubicBezTo>
                <a:cubicBezTo>
                  <a:pt x="749" y="124"/>
                  <a:pt x="749" y="127"/>
                  <a:pt x="747" y="127"/>
                </a:cubicBezTo>
                <a:cubicBezTo>
                  <a:pt x="746" y="125"/>
                  <a:pt x="746" y="125"/>
                  <a:pt x="746" y="125"/>
                </a:cubicBezTo>
                <a:cubicBezTo>
                  <a:pt x="742" y="126"/>
                  <a:pt x="737" y="123"/>
                  <a:pt x="737" y="128"/>
                </a:cubicBezTo>
                <a:cubicBezTo>
                  <a:pt x="735" y="125"/>
                  <a:pt x="735" y="125"/>
                  <a:pt x="735" y="125"/>
                </a:cubicBezTo>
                <a:cubicBezTo>
                  <a:pt x="731" y="127"/>
                  <a:pt x="725" y="128"/>
                  <a:pt x="723" y="131"/>
                </a:cubicBezTo>
                <a:cubicBezTo>
                  <a:pt x="721" y="133"/>
                  <a:pt x="717" y="133"/>
                  <a:pt x="714" y="133"/>
                </a:cubicBezTo>
                <a:cubicBezTo>
                  <a:pt x="710" y="131"/>
                  <a:pt x="711" y="139"/>
                  <a:pt x="707" y="133"/>
                </a:cubicBezTo>
                <a:cubicBezTo>
                  <a:pt x="705" y="135"/>
                  <a:pt x="705" y="135"/>
                  <a:pt x="705" y="135"/>
                </a:cubicBezTo>
                <a:cubicBezTo>
                  <a:pt x="702" y="130"/>
                  <a:pt x="710" y="136"/>
                  <a:pt x="707" y="130"/>
                </a:cubicBezTo>
                <a:cubicBezTo>
                  <a:pt x="704" y="132"/>
                  <a:pt x="698" y="125"/>
                  <a:pt x="698" y="131"/>
                </a:cubicBezTo>
                <a:cubicBezTo>
                  <a:pt x="695" y="131"/>
                  <a:pt x="694" y="133"/>
                  <a:pt x="691" y="131"/>
                </a:cubicBezTo>
                <a:cubicBezTo>
                  <a:pt x="691" y="136"/>
                  <a:pt x="685" y="127"/>
                  <a:pt x="686" y="133"/>
                </a:cubicBezTo>
                <a:cubicBezTo>
                  <a:pt x="681" y="131"/>
                  <a:pt x="684" y="138"/>
                  <a:pt x="680" y="139"/>
                </a:cubicBezTo>
                <a:cubicBezTo>
                  <a:pt x="679" y="139"/>
                  <a:pt x="679" y="136"/>
                  <a:pt x="676" y="136"/>
                </a:cubicBezTo>
                <a:cubicBezTo>
                  <a:pt x="676" y="135"/>
                  <a:pt x="679" y="134"/>
                  <a:pt x="676" y="132"/>
                </a:cubicBezTo>
                <a:cubicBezTo>
                  <a:pt x="675" y="136"/>
                  <a:pt x="671" y="131"/>
                  <a:pt x="669" y="133"/>
                </a:cubicBezTo>
                <a:cubicBezTo>
                  <a:pt x="667" y="133"/>
                  <a:pt x="662" y="132"/>
                  <a:pt x="660" y="134"/>
                </a:cubicBezTo>
                <a:cubicBezTo>
                  <a:pt x="660" y="136"/>
                  <a:pt x="657" y="137"/>
                  <a:pt x="655" y="138"/>
                </a:cubicBezTo>
                <a:cubicBezTo>
                  <a:pt x="654" y="138"/>
                  <a:pt x="651" y="136"/>
                  <a:pt x="652" y="138"/>
                </a:cubicBezTo>
                <a:cubicBezTo>
                  <a:pt x="647" y="136"/>
                  <a:pt x="644" y="137"/>
                  <a:pt x="640" y="138"/>
                </a:cubicBezTo>
                <a:cubicBezTo>
                  <a:pt x="640" y="137"/>
                  <a:pt x="639" y="136"/>
                  <a:pt x="638" y="136"/>
                </a:cubicBezTo>
                <a:cubicBezTo>
                  <a:pt x="633" y="136"/>
                  <a:pt x="629" y="137"/>
                  <a:pt x="624" y="135"/>
                </a:cubicBezTo>
                <a:cubicBezTo>
                  <a:pt x="624" y="136"/>
                  <a:pt x="624" y="136"/>
                  <a:pt x="624" y="136"/>
                </a:cubicBezTo>
                <a:cubicBezTo>
                  <a:pt x="620" y="135"/>
                  <a:pt x="616" y="135"/>
                  <a:pt x="614" y="136"/>
                </a:cubicBezTo>
                <a:cubicBezTo>
                  <a:pt x="611" y="135"/>
                  <a:pt x="609" y="136"/>
                  <a:pt x="605" y="134"/>
                </a:cubicBezTo>
                <a:cubicBezTo>
                  <a:pt x="597" y="136"/>
                  <a:pt x="588" y="137"/>
                  <a:pt x="578" y="135"/>
                </a:cubicBezTo>
                <a:cubicBezTo>
                  <a:pt x="573" y="135"/>
                  <a:pt x="568" y="135"/>
                  <a:pt x="563" y="135"/>
                </a:cubicBezTo>
                <a:cubicBezTo>
                  <a:pt x="563" y="138"/>
                  <a:pt x="562" y="137"/>
                  <a:pt x="561" y="137"/>
                </a:cubicBezTo>
                <a:cubicBezTo>
                  <a:pt x="560" y="136"/>
                  <a:pt x="560" y="136"/>
                  <a:pt x="560" y="136"/>
                </a:cubicBezTo>
                <a:cubicBezTo>
                  <a:pt x="557" y="135"/>
                  <a:pt x="556" y="138"/>
                  <a:pt x="554" y="137"/>
                </a:cubicBezTo>
                <a:cubicBezTo>
                  <a:pt x="554" y="138"/>
                  <a:pt x="553" y="138"/>
                  <a:pt x="553" y="139"/>
                </a:cubicBezTo>
                <a:cubicBezTo>
                  <a:pt x="556" y="141"/>
                  <a:pt x="555" y="139"/>
                  <a:pt x="558" y="140"/>
                </a:cubicBezTo>
                <a:cubicBezTo>
                  <a:pt x="559" y="145"/>
                  <a:pt x="555" y="142"/>
                  <a:pt x="552" y="144"/>
                </a:cubicBezTo>
                <a:cubicBezTo>
                  <a:pt x="550" y="143"/>
                  <a:pt x="548" y="145"/>
                  <a:pt x="546" y="141"/>
                </a:cubicBezTo>
                <a:cubicBezTo>
                  <a:pt x="546" y="140"/>
                  <a:pt x="546" y="140"/>
                  <a:pt x="546" y="139"/>
                </a:cubicBezTo>
                <a:cubicBezTo>
                  <a:pt x="543" y="139"/>
                  <a:pt x="537" y="139"/>
                  <a:pt x="537" y="143"/>
                </a:cubicBezTo>
                <a:cubicBezTo>
                  <a:pt x="534" y="141"/>
                  <a:pt x="533" y="145"/>
                  <a:pt x="531" y="143"/>
                </a:cubicBezTo>
                <a:cubicBezTo>
                  <a:pt x="531" y="145"/>
                  <a:pt x="529" y="145"/>
                  <a:pt x="527" y="145"/>
                </a:cubicBezTo>
                <a:cubicBezTo>
                  <a:pt x="525" y="142"/>
                  <a:pt x="531" y="143"/>
                  <a:pt x="527" y="140"/>
                </a:cubicBezTo>
                <a:cubicBezTo>
                  <a:pt x="525" y="140"/>
                  <a:pt x="526" y="142"/>
                  <a:pt x="524" y="140"/>
                </a:cubicBezTo>
                <a:cubicBezTo>
                  <a:pt x="523" y="143"/>
                  <a:pt x="519" y="141"/>
                  <a:pt x="517" y="142"/>
                </a:cubicBezTo>
                <a:cubicBezTo>
                  <a:pt x="513" y="140"/>
                  <a:pt x="511" y="145"/>
                  <a:pt x="506" y="142"/>
                </a:cubicBezTo>
                <a:cubicBezTo>
                  <a:pt x="494" y="143"/>
                  <a:pt x="483" y="150"/>
                  <a:pt x="467" y="146"/>
                </a:cubicBezTo>
                <a:cubicBezTo>
                  <a:pt x="466" y="148"/>
                  <a:pt x="463" y="146"/>
                  <a:pt x="461" y="145"/>
                </a:cubicBezTo>
                <a:cubicBezTo>
                  <a:pt x="456" y="146"/>
                  <a:pt x="450" y="145"/>
                  <a:pt x="445" y="144"/>
                </a:cubicBezTo>
                <a:cubicBezTo>
                  <a:pt x="443" y="142"/>
                  <a:pt x="442" y="144"/>
                  <a:pt x="440" y="144"/>
                </a:cubicBezTo>
                <a:cubicBezTo>
                  <a:pt x="433" y="145"/>
                  <a:pt x="424" y="140"/>
                  <a:pt x="421" y="147"/>
                </a:cubicBezTo>
                <a:cubicBezTo>
                  <a:pt x="417" y="146"/>
                  <a:pt x="413" y="149"/>
                  <a:pt x="408" y="147"/>
                </a:cubicBezTo>
                <a:cubicBezTo>
                  <a:pt x="408" y="147"/>
                  <a:pt x="407" y="147"/>
                  <a:pt x="407" y="148"/>
                </a:cubicBezTo>
                <a:cubicBezTo>
                  <a:pt x="408" y="151"/>
                  <a:pt x="408" y="151"/>
                  <a:pt x="408" y="151"/>
                </a:cubicBezTo>
                <a:cubicBezTo>
                  <a:pt x="405" y="151"/>
                  <a:pt x="402" y="149"/>
                  <a:pt x="401" y="152"/>
                </a:cubicBezTo>
                <a:cubicBezTo>
                  <a:pt x="400" y="151"/>
                  <a:pt x="399" y="152"/>
                  <a:pt x="398" y="152"/>
                </a:cubicBezTo>
                <a:cubicBezTo>
                  <a:pt x="398" y="151"/>
                  <a:pt x="397" y="150"/>
                  <a:pt x="396" y="149"/>
                </a:cubicBezTo>
                <a:cubicBezTo>
                  <a:pt x="394" y="149"/>
                  <a:pt x="395" y="151"/>
                  <a:pt x="395" y="151"/>
                </a:cubicBezTo>
                <a:cubicBezTo>
                  <a:pt x="393" y="154"/>
                  <a:pt x="387" y="147"/>
                  <a:pt x="387" y="152"/>
                </a:cubicBezTo>
                <a:cubicBezTo>
                  <a:pt x="386" y="152"/>
                  <a:pt x="384" y="152"/>
                  <a:pt x="384" y="150"/>
                </a:cubicBezTo>
                <a:cubicBezTo>
                  <a:pt x="382" y="150"/>
                  <a:pt x="381" y="152"/>
                  <a:pt x="381" y="154"/>
                </a:cubicBezTo>
                <a:cubicBezTo>
                  <a:pt x="378" y="152"/>
                  <a:pt x="376" y="152"/>
                  <a:pt x="373" y="151"/>
                </a:cubicBezTo>
                <a:cubicBezTo>
                  <a:pt x="371" y="148"/>
                  <a:pt x="370" y="151"/>
                  <a:pt x="368" y="150"/>
                </a:cubicBezTo>
                <a:cubicBezTo>
                  <a:pt x="367" y="152"/>
                  <a:pt x="363" y="149"/>
                  <a:pt x="362" y="151"/>
                </a:cubicBezTo>
                <a:cubicBezTo>
                  <a:pt x="359" y="151"/>
                  <a:pt x="356" y="152"/>
                  <a:pt x="353" y="153"/>
                </a:cubicBezTo>
                <a:cubicBezTo>
                  <a:pt x="354" y="157"/>
                  <a:pt x="348" y="153"/>
                  <a:pt x="346" y="153"/>
                </a:cubicBezTo>
                <a:cubicBezTo>
                  <a:pt x="344" y="153"/>
                  <a:pt x="343" y="153"/>
                  <a:pt x="342" y="154"/>
                </a:cubicBezTo>
                <a:cubicBezTo>
                  <a:pt x="342" y="154"/>
                  <a:pt x="341" y="153"/>
                  <a:pt x="340" y="153"/>
                </a:cubicBezTo>
                <a:cubicBezTo>
                  <a:pt x="339" y="154"/>
                  <a:pt x="337" y="154"/>
                  <a:pt x="338" y="156"/>
                </a:cubicBezTo>
                <a:cubicBezTo>
                  <a:pt x="339" y="159"/>
                  <a:pt x="339" y="159"/>
                  <a:pt x="339" y="159"/>
                </a:cubicBezTo>
                <a:cubicBezTo>
                  <a:pt x="338" y="159"/>
                  <a:pt x="338" y="159"/>
                  <a:pt x="338" y="159"/>
                </a:cubicBezTo>
                <a:cubicBezTo>
                  <a:pt x="342" y="161"/>
                  <a:pt x="345" y="159"/>
                  <a:pt x="350" y="162"/>
                </a:cubicBezTo>
                <a:cubicBezTo>
                  <a:pt x="352" y="160"/>
                  <a:pt x="355" y="161"/>
                  <a:pt x="357" y="160"/>
                </a:cubicBezTo>
                <a:cubicBezTo>
                  <a:pt x="359" y="162"/>
                  <a:pt x="358" y="157"/>
                  <a:pt x="360" y="159"/>
                </a:cubicBezTo>
                <a:cubicBezTo>
                  <a:pt x="360" y="156"/>
                  <a:pt x="362" y="161"/>
                  <a:pt x="364" y="160"/>
                </a:cubicBezTo>
                <a:cubicBezTo>
                  <a:pt x="367" y="158"/>
                  <a:pt x="367" y="158"/>
                  <a:pt x="367" y="158"/>
                </a:cubicBezTo>
                <a:cubicBezTo>
                  <a:pt x="367" y="159"/>
                  <a:pt x="368" y="159"/>
                  <a:pt x="369" y="160"/>
                </a:cubicBezTo>
                <a:cubicBezTo>
                  <a:pt x="370" y="159"/>
                  <a:pt x="370" y="159"/>
                  <a:pt x="370" y="159"/>
                </a:cubicBezTo>
                <a:cubicBezTo>
                  <a:pt x="369" y="158"/>
                  <a:pt x="369" y="158"/>
                  <a:pt x="369" y="158"/>
                </a:cubicBezTo>
                <a:cubicBezTo>
                  <a:pt x="370" y="157"/>
                  <a:pt x="372" y="160"/>
                  <a:pt x="373" y="158"/>
                </a:cubicBezTo>
                <a:cubicBezTo>
                  <a:pt x="378" y="162"/>
                  <a:pt x="381" y="158"/>
                  <a:pt x="385" y="158"/>
                </a:cubicBezTo>
                <a:cubicBezTo>
                  <a:pt x="389" y="159"/>
                  <a:pt x="392" y="159"/>
                  <a:pt x="395" y="158"/>
                </a:cubicBezTo>
                <a:cubicBezTo>
                  <a:pt x="396" y="157"/>
                  <a:pt x="393" y="156"/>
                  <a:pt x="393" y="154"/>
                </a:cubicBezTo>
                <a:cubicBezTo>
                  <a:pt x="395" y="151"/>
                  <a:pt x="402" y="157"/>
                  <a:pt x="403" y="153"/>
                </a:cubicBezTo>
                <a:cubicBezTo>
                  <a:pt x="404" y="153"/>
                  <a:pt x="407" y="155"/>
                  <a:pt x="407" y="156"/>
                </a:cubicBezTo>
                <a:cubicBezTo>
                  <a:pt x="409" y="157"/>
                  <a:pt x="412" y="157"/>
                  <a:pt x="413" y="155"/>
                </a:cubicBezTo>
                <a:cubicBezTo>
                  <a:pt x="414" y="156"/>
                  <a:pt x="415" y="157"/>
                  <a:pt x="416" y="156"/>
                </a:cubicBezTo>
                <a:cubicBezTo>
                  <a:pt x="416" y="156"/>
                  <a:pt x="416" y="156"/>
                  <a:pt x="416" y="156"/>
                </a:cubicBezTo>
                <a:cubicBezTo>
                  <a:pt x="415" y="155"/>
                  <a:pt x="415" y="155"/>
                  <a:pt x="415" y="155"/>
                </a:cubicBezTo>
                <a:cubicBezTo>
                  <a:pt x="418" y="155"/>
                  <a:pt x="424" y="158"/>
                  <a:pt x="425" y="154"/>
                </a:cubicBezTo>
                <a:cubicBezTo>
                  <a:pt x="427" y="156"/>
                  <a:pt x="429" y="155"/>
                  <a:pt x="430" y="155"/>
                </a:cubicBezTo>
                <a:cubicBezTo>
                  <a:pt x="431" y="155"/>
                  <a:pt x="432" y="154"/>
                  <a:pt x="433" y="153"/>
                </a:cubicBezTo>
                <a:cubicBezTo>
                  <a:pt x="433" y="151"/>
                  <a:pt x="433" y="151"/>
                  <a:pt x="433" y="151"/>
                </a:cubicBezTo>
                <a:cubicBezTo>
                  <a:pt x="435" y="151"/>
                  <a:pt x="438" y="159"/>
                  <a:pt x="439" y="154"/>
                </a:cubicBezTo>
                <a:cubicBezTo>
                  <a:pt x="441" y="154"/>
                  <a:pt x="444" y="158"/>
                  <a:pt x="445" y="156"/>
                </a:cubicBezTo>
                <a:cubicBezTo>
                  <a:pt x="450" y="159"/>
                  <a:pt x="452" y="156"/>
                  <a:pt x="457" y="157"/>
                </a:cubicBezTo>
                <a:cubicBezTo>
                  <a:pt x="457" y="158"/>
                  <a:pt x="458" y="158"/>
                  <a:pt x="459" y="159"/>
                </a:cubicBezTo>
                <a:cubicBezTo>
                  <a:pt x="461" y="155"/>
                  <a:pt x="466" y="160"/>
                  <a:pt x="468" y="158"/>
                </a:cubicBezTo>
                <a:cubicBezTo>
                  <a:pt x="470" y="160"/>
                  <a:pt x="470" y="160"/>
                  <a:pt x="470" y="160"/>
                </a:cubicBezTo>
                <a:cubicBezTo>
                  <a:pt x="475" y="156"/>
                  <a:pt x="487" y="161"/>
                  <a:pt x="492" y="158"/>
                </a:cubicBezTo>
                <a:cubicBezTo>
                  <a:pt x="494" y="159"/>
                  <a:pt x="494" y="160"/>
                  <a:pt x="495" y="158"/>
                </a:cubicBezTo>
                <a:cubicBezTo>
                  <a:pt x="495" y="157"/>
                  <a:pt x="498" y="159"/>
                  <a:pt x="499" y="159"/>
                </a:cubicBezTo>
                <a:cubicBezTo>
                  <a:pt x="502" y="158"/>
                  <a:pt x="504" y="158"/>
                  <a:pt x="507" y="159"/>
                </a:cubicBezTo>
                <a:cubicBezTo>
                  <a:pt x="507" y="157"/>
                  <a:pt x="509" y="160"/>
                  <a:pt x="510" y="159"/>
                </a:cubicBezTo>
                <a:cubicBezTo>
                  <a:pt x="510" y="156"/>
                  <a:pt x="510" y="156"/>
                  <a:pt x="510" y="156"/>
                </a:cubicBezTo>
                <a:cubicBezTo>
                  <a:pt x="512" y="160"/>
                  <a:pt x="514" y="156"/>
                  <a:pt x="515" y="158"/>
                </a:cubicBezTo>
                <a:cubicBezTo>
                  <a:pt x="518" y="158"/>
                  <a:pt x="515" y="155"/>
                  <a:pt x="515" y="154"/>
                </a:cubicBezTo>
                <a:cubicBezTo>
                  <a:pt x="516" y="154"/>
                  <a:pt x="518" y="157"/>
                  <a:pt x="517" y="158"/>
                </a:cubicBezTo>
                <a:cubicBezTo>
                  <a:pt x="519" y="158"/>
                  <a:pt x="521" y="159"/>
                  <a:pt x="521" y="156"/>
                </a:cubicBezTo>
                <a:cubicBezTo>
                  <a:pt x="520" y="155"/>
                  <a:pt x="519" y="154"/>
                  <a:pt x="520" y="153"/>
                </a:cubicBezTo>
                <a:cubicBezTo>
                  <a:pt x="521" y="154"/>
                  <a:pt x="521" y="154"/>
                  <a:pt x="522" y="154"/>
                </a:cubicBezTo>
                <a:cubicBezTo>
                  <a:pt x="521" y="156"/>
                  <a:pt x="521" y="156"/>
                  <a:pt x="521" y="156"/>
                </a:cubicBezTo>
                <a:cubicBezTo>
                  <a:pt x="524" y="157"/>
                  <a:pt x="528" y="159"/>
                  <a:pt x="531" y="158"/>
                </a:cubicBezTo>
                <a:cubicBezTo>
                  <a:pt x="531" y="157"/>
                  <a:pt x="531" y="155"/>
                  <a:pt x="529" y="155"/>
                </a:cubicBezTo>
                <a:cubicBezTo>
                  <a:pt x="528" y="155"/>
                  <a:pt x="526" y="156"/>
                  <a:pt x="526" y="154"/>
                </a:cubicBezTo>
                <a:cubicBezTo>
                  <a:pt x="526" y="152"/>
                  <a:pt x="528" y="153"/>
                  <a:pt x="530" y="153"/>
                </a:cubicBezTo>
                <a:cubicBezTo>
                  <a:pt x="531" y="153"/>
                  <a:pt x="530" y="157"/>
                  <a:pt x="533" y="156"/>
                </a:cubicBezTo>
                <a:cubicBezTo>
                  <a:pt x="534" y="156"/>
                  <a:pt x="534" y="156"/>
                  <a:pt x="535" y="155"/>
                </a:cubicBezTo>
                <a:cubicBezTo>
                  <a:pt x="533" y="154"/>
                  <a:pt x="533" y="154"/>
                  <a:pt x="533" y="154"/>
                </a:cubicBezTo>
                <a:cubicBezTo>
                  <a:pt x="533" y="154"/>
                  <a:pt x="535" y="154"/>
                  <a:pt x="535" y="154"/>
                </a:cubicBezTo>
                <a:cubicBezTo>
                  <a:pt x="537" y="156"/>
                  <a:pt x="538" y="155"/>
                  <a:pt x="540" y="155"/>
                </a:cubicBezTo>
                <a:cubicBezTo>
                  <a:pt x="540" y="154"/>
                  <a:pt x="540" y="154"/>
                  <a:pt x="540" y="154"/>
                </a:cubicBezTo>
                <a:cubicBezTo>
                  <a:pt x="543" y="154"/>
                  <a:pt x="546" y="157"/>
                  <a:pt x="548" y="155"/>
                </a:cubicBezTo>
                <a:cubicBezTo>
                  <a:pt x="548" y="153"/>
                  <a:pt x="548" y="153"/>
                  <a:pt x="548" y="153"/>
                </a:cubicBezTo>
                <a:cubicBezTo>
                  <a:pt x="551" y="154"/>
                  <a:pt x="551" y="149"/>
                  <a:pt x="556" y="153"/>
                </a:cubicBezTo>
                <a:cubicBezTo>
                  <a:pt x="560" y="153"/>
                  <a:pt x="561" y="152"/>
                  <a:pt x="564" y="154"/>
                </a:cubicBezTo>
                <a:cubicBezTo>
                  <a:pt x="565" y="154"/>
                  <a:pt x="565" y="152"/>
                  <a:pt x="565" y="151"/>
                </a:cubicBezTo>
                <a:cubicBezTo>
                  <a:pt x="567" y="154"/>
                  <a:pt x="569" y="152"/>
                  <a:pt x="572" y="154"/>
                </a:cubicBezTo>
                <a:cubicBezTo>
                  <a:pt x="573" y="153"/>
                  <a:pt x="572" y="150"/>
                  <a:pt x="574" y="152"/>
                </a:cubicBezTo>
                <a:cubicBezTo>
                  <a:pt x="575" y="152"/>
                  <a:pt x="575" y="152"/>
                  <a:pt x="575" y="152"/>
                </a:cubicBezTo>
                <a:cubicBezTo>
                  <a:pt x="575" y="152"/>
                  <a:pt x="575" y="152"/>
                  <a:pt x="575" y="152"/>
                </a:cubicBezTo>
                <a:cubicBezTo>
                  <a:pt x="573" y="153"/>
                  <a:pt x="573" y="153"/>
                  <a:pt x="573" y="153"/>
                </a:cubicBezTo>
                <a:cubicBezTo>
                  <a:pt x="578" y="155"/>
                  <a:pt x="578" y="155"/>
                  <a:pt x="578" y="155"/>
                </a:cubicBezTo>
                <a:cubicBezTo>
                  <a:pt x="577" y="154"/>
                  <a:pt x="579" y="153"/>
                  <a:pt x="578" y="151"/>
                </a:cubicBezTo>
                <a:cubicBezTo>
                  <a:pt x="582" y="152"/>
                  <a:pt x="587" y="154"/>
                  <a:pt x="590" y="153"/>
                </a:cubicBezTo>
                <a:cubicBezTo>
                  <a:pt x="589" y="150"/>
                  <a:pt x="589" y="150"/>
                  <a:pt x="589" y="150"/>
                </a:cubicBezTo>
                <a:cubicBezTo>
                  <a:pt x="603" y="148"/>
                  <a:pt x="618" y="150"/>
                  <a:pt x="632" y="151"/>
                </a:cubicBezTo>
                <a:cubicBezTo>
                  <a:pt x="639" y="148"/>
                  <a:pt x="650" y="151"/>
                  <a:pt x="657" y="148"/>
                </a:cubicBezTo>
                <a:cubicBezTo>
                  <a:pt x="661" y="152"/>
                  <a:pt x="660" y="145"/>
                  <a:pt x="663" y="149"/>
                </a:cubicBezTo>
                <a:cubicBezTo>
                  <a:pt x="666" y="147"/>
                  <a:pt x="666" y="147"/>
                  <a:pt x="666" y="147"/>
                </a:cubicBezTo>
                <a:cubicBezTo>
                  <a:pt x="666" y="148"/>
                  <a:pt x="666" y="148"/>
                  <a:pt x="666" y="148"/>
                </a:cubicBezTo>
                <a:cubicBezTo>
                  <a:pt x="674" y="148"/>
                  <a:pt x="679" y="146"/>
                  <a:pt x="687" y="147"/>
                </a:cubicBezTo>
                <a:cubicBezTo>
                  <a:pt x="693" y="146"/>
                  <a:pt x="700" y="147"/>
                  <a:pt x="706" y="145"/>
                </a:cubicBezTo>
                <a:cubicBezTo>
                  <a:pt x="708" y="149"/>
                  <a:pt x="710" y="146"/>
                  <a:pt x="713" y="147"/>
                </a:cubicBezTo>
                <a:cubicBezTo>
                  <a:pt x="716" y="145"/>
                  <a:pt x="716" y="145"/>
                  <a:pt x="716" y="145"/>
                </a:cubicBezTo>
                <a:cubicBezTo>
                  <a:pt x="713" y="143"/>
                  <a:pt x="714" y="138"/>
                  <a:pt x="711" y="139"/>
                </a:cubicBezTo>
                <a:cubicBezTo>
                  <a:pt x="711" y="139"/>
                  <a:pt x="711" y="139"/>
                  <a:pt x="711" y="138"/>
                </a:cubicBezTo>
                <a:cubicBezTo>
                  <a:pt x="714" y="139"/>
                  <a:pt x="714" y="139"/>
                  <a:pt x="714" y="139"/>
                </a:cubicBezTo>
                <a:cubicBezTo>
                  <a:pt x="713" y="141"/>
                  <a:pt x="716" y="141"/>
                  <a:pt x="716" y="142"/>
                </a:cubicBezTo>
                <a:cubicBezTo>
                  <a:pt x="717" y="140"/>
                  <a:pt x="721" y="143"/>
                  <a:pt x="722" y="142"/>
                </a:cubicBezTo>
                <a:cubicBezTo>
                  <a:pt x="722" y="143"/>
                  <a:pt x="723" y="143"/>
                  <a:pt x="722" y="144"/>
                </a:cubicBezTo>
                <a:cubicBezTo>
                  <a:pt x="723" y="144"/>
                  <a:pt x="724" y="145"/>
                  <a:pt x="724" y="144"/>
                </a:cubicBezTo>
                <a:cubicBezTo>
                  <a:pt x="725" y="143"/>
                  <a:pt x="722" y="141"/>
                  <a:pt x="724" y="141"/>
                </a:cubicBezTo>
                <a:cubicBezTo>
                  <a:pt x="725" y="144"/>
                  <a:pt x="727" y="143"/>
                  <a:pt x="728" y="144"/>
                </a:cubicBezTo>
                <a:cubicBezTo>
                  <a:pt x="729" y="143"/>
                  <a:pt x="729" y="143"/>
                  <a:pt x="729" y="143"/>
                </a:cubicBezTo>
                <a:cubicBezTo>
                  <a:pt x="729" y="143"/>
                  <a:pt x="729" y="142"/>
                  <a:pt x="728" y="142"/>
                </a:cubicBezTo>
                <a:cubicBezTo>
                  <a:pt x="732" y="142"/>
                  <a:pt x="736" y="149"/>
                  <a:pt x="739" y="147"/>
                </a:cubicBezTo>
                <a:cubicBezTo>
                  <a:pt x="738" y="146"/>
                  <a:pt x="738" y="146"/>
                  <a:pt x="738" y="146"/>
                </a:cubicBezTo>
                <a:cubicBezTo>
                  <a:pt x="740" y="147"/>
                  <a:pt x="743" y="149"/>
                  <a:pt x="744" y="147"/>
                </a:cubicBezTo>
                <a:cubicBezTo>
                  <a:pt x="743" y="146"/>
                  <a:pt x="741" y="146"/>
                  <a:pt x="741" y="144"/>
                </a:cubicBezTo>
                <a:cubicBezTo>
                  <a:pt x="743" y="143"/>
                  <a:pt x="747" y="141"/>
                  <a:pt x="750" y="145"/>
                </a:cubicBezTo>
                <a:cubicBezTo>
                  <a:pt x="750" y="143"/>
                  <a:pt x="748" y="142"/>
                  <a:pt x="750" y="141"/>
                </a:cubicBezTo>
                <a:cubicBezTo>
                  <a:pt x="753" y="143"/>
                  <a:pt x="753" y="143"/>
                  <a:pt x="753" y="143"/>
                </a:cubicBezTo>
                <a:cubicBezTo>
                  <a:pt x="752" y="144"/>
                  <a:pt x="754" y="145"/>
                  <a:pt x="755" y="146"/>
                </a:cubicBezTo>
                <a:cubicBezTo>
                  <a:pt x="755" y="143"/>
                  <a:pt x="755" y="143"/>
                  <a:pt x="755" y="143"/>
                </a:cubicBezTo>
                <a:cubicBezTo>
                  <a:pt x="759" y="145"/>
                  <a:pt x="759" y="145"/>
                  <a:pt x="759" y="145"/>
                </a:cubicBezTo>
                <a:cubicBezTo>
                  <a:pt x="760" y="145"/>
                  <a:pt x="756" y="140"/>
                  <a:pt x="760" y="140"/>
                </a:cubicBezTo>
                <a:cubicBezTo>
                  <a:pt x="760" y="141"/>
                  <a:pt x="760" y="141"/>
                  <a:pt x="760" y="141"/>
                </a:cubicBezTo>
                <a:cubicBezTo>
                  <a:pt x="764" y="142"/>
                  <a:pt x="768" y="142"/>
                  <a:pt x="771" y="143"/>
                </a:cubicBezTo>
                <a:cubicBezTo>
                  <a:pt x="772" y="142"/>
                  <a:pt x="770" y="141"/>
                  <a:pt x="772" y="141"/>
                </a:cubicBezTo>
                <a:cubicBezTo>
                  <a:pt x="777" y="143"/>
                  <a:pt x="777" y="143"/>
                  <a:pt x="777" y="143"/>
                </a:cubicBezTo>
                <a:cubicBezTo>
                  <a:pt x="777" y="141"/>
                  <a:pt x="777" y="141"/>
                  <a:pt x="777" y="141"/>
                </a:cubicBezTo>
                <a:cubicBezTo>
                  <a:pt x="778" y="143"/>
                  <a:pt x="781" y="142"/>
                  <a:pt x="781" y="143"/>
                </a:cubicBezTo>
                <a:cubicBezTo>
                  <a:pt x="784" y="141"/>
                  <a:pt x="791" y="147"/>
                  <a:pt x="790" y="141"/>
                </a:cubicBezTo>
                <a:cubicBezTo>
                  <a:pt x="788" y="139"/>
                  <a:pt x="788" y="142"/>
                  <a:pt x="787" y="139"/>
                </a:cubicBezTo>
                <a:cubicBezTo>
                  <a:pt x="792" y="137"/>
                  <a:pt x="797" y="146"/>
                  <a:pt x="801" y="143"/>
                </a:cubicBezTo>
                <a:cubicBezTo>
                  <a:pt x="804" y="145"/>
                  <a:pt x="804" y="142"/>
                  <a:pt x="807" y="144"/>
                </a:cubicBezTo>
                <a:cubicBezTo>
                  <a:pt x="809" y="144"/>
                  <a:pt x="812" y="146"/>
                  <a:pt x="812" y="145"/>
                </a:cubicBezTo>
                <a:cubicBezTo>
                  <a:pt x="812" y="144"/>
                  <a:pt x="812" y="144"/>
                  <a:pt x="812" y="144"/>
                </a:cubicBezTo>
                <a:cubicBezTo>
                  <a:pt x="814" y="143"/>
                  <a:pt x="818" y="147"/>
                  <a:pt x="818" y="142"/>
                </a:cubicBezTo>
                <a:cubicBezTo>
                  <a:pt x="818" y="143"/>
                  <a:pt x="817" y="143"/>
                  <a:pt x="818" y="144"/>
                </a:cubicBezTo>
                <a:cubicBezTo>
                  <a:pt x="819" y="145"/>
                  <a:pt x="819" y="145"/>
                  <a:pt x="820" y="145"/>
                </a:cubicBezTo>
                <a:cubicBezTo>
                  <a:pt x="818" y="142"/>
                  <a:pt x="820" y="142"/>
                  <a:pt x="821" y="142"/>
                </a:cubicBezTo>
                <a:cubicBezTo>
                  <a:pt x="823" y="140"/>
                  <a:pt x="826" y="145"/>
                  <a:pt x="827" y="143"/>
                </a:cubicBezTo>
                <a:cubicBezTo>
                  <a:pt x="830" y="145"/>
                  <a:pt x="832" y="146"/>
                  <a:pt x="835" y="146"/>
                </a:cubicBezTo>
                <a:cubicBezTo>
                  <a:pt x="836" y="145"/>
                  <a:pt x="833" y="143"/>
                  <a:pt x="835" y="143"/>
                </a:cubicBezTo>
                <a:cubicBezTo>
                  <a:pt x="835" y="145"/>
                  <a:pt x="839" y="145"/>
                  <a:pt x="839" y="145"/>
                </a:cubicBezTo>
                <a:cubicBezTo>
                  <a:pt x="842" y="145"/>
                  <a:pt x="845" y="144"/>
                  <a:pt x="848" y="145"/>
                </a:cubicBezTo>
                <a:cubicBezTo>
                  <a:pt x="848" y="144"/>
                  <a:pt x="848" y="144"/>
                  <a:pt x="848" y="144"/>
                </a:cubicBezTo>
                <a:cubicBezTo>
                  <a:pt x="854" y="145"/>
                  <a:pt x="859" y="145"/>
                  <a:pt x="865" y="145"/>
                </a:cubicBezTo>
                <a:cubicBezTo>
                  <a:pt x="869" y="143"/>
                  <a:pt x="873" y="146"/>
                  <a:pt x="877" y="144"/>
                </a:cubicBezTo>
                <a:cubicBezTo>
                  <a:pt x="879" y="147"/>
                  <a:pt x="880" y="143"/>
                  <a:pt x="882" y="144"/>
                </a:cubicBezTo>
                <a:cubicBezTo>
                  <a:pt x="885" y="147"/>
                  <a:pt x="888" y="145"/>
                  <a:pt x="891" y="145"/>
                </a:cubicBezTo>
                <a:cubicBezTo>
                  <a:pt x="891" y="144"/>
                  <a:pt x="890" y="143"/>
                  <a:pt x="890" y="142"/>
                </a:cubicBezTo>
                <a:cubicBezTo>
                  <a:pt x="894" y="146"/>
                  <a:pt x="894" y="139"/>
                  <a:pt x="897" y="145"/>
                </a:cubicBezTo>
                <a:cubicBezTo>
                  <a:pt x="904" y="145"/>
                  <a:pt x="904" y="145"/>
                  <a:pt x="904" y="145"/>
                </a:cubicBezTo>
                <a:cubicBezTo>
                  <a:pt x="903" y="144"/>
                  <a:pt x="903" y="144"/>
                  <a:pt x="903" y="144"/>
                </a:cubicBezTo>
                <a:cubicBezTo>
                  <a:pt x="905" y="146"/>
                  <a:pt x="907" y="145"/>
                  <a:pt x="909" y="146"/>
                </a:cubicBezTo>
                <a:cubicBezTo>
                  <a:pt x="910" y="142"/>
                  <a:pt x="910" y="142"/>
                  <a:pt x="910" y="142"/>
                </a:cubicBezTo>
                <a:cubicBezTo>
                  <a:pt x="912" y="143"/>
                  <a:pt x="912" y="144"/>
                  <a:pt x="913" y="145"/>
                </a:cubicBezTo>
                <a:cubicBezTo>
                  <a:pt x="913" y="146"/>
                  <a:pt x="913" y="146"/>
                  <a:pt x="913" y="146"/>
                </a:cubicBezTo>
                <a:cubicBezTo>
                  <a:pt x="913" y="146"/>
                  <a:pt x="914" y="146"/>
                  <a:pt x="915" y="146"/>
                </a:cubicBezTo>
                <a:cubicBezTo>
                  <a:pt x="915" y="147"/>
                  <a:pt x="915" y="147"/>
                  <a:pt x="915" y="147"/>
                </a:cubicBezTo>
                <a:cubicBezTo>
                  <a:pt x="917" y="143"/>
                  <a:pt x="917" y="143"/>
                  <a:pt x="917" y="143"/>
                </a:cubicBezTo>
                <a:cubicBezTo>
                  <a:pt x="918" y="143"/>
                  <a:pt x="920" y="145"/>
                  <a:pt x="920" y="144"/>
                </a:cubicBezTo>
                <a:cubicBezTo>
                  <a:pt x="920" y="142"/>
                  <a:pt x="920" y="142"/>
                  <a:pt x="920" y="142"/>
                </a:cubicBezTo>
                <a:cubicBezTo>
                  <a:pt x="921" y="145"/>
                  <a:pt x="924" y="143"/>
                  <a:pt x="926" y="144"/>
                </a:cubicBezTo>
                <a:cubicBezTo>
                  <a:pt x="926" y="143"/>
                  <a:pt x="923" y="140"/>
                  <a:pt x="926" y="140"/>
                </a:cubicBezTo>
                <a:cubicBezTo>
                  <a:pt x="928" y="145"/>
                  <a:pt x="928" y="145"/>
                  <a:pt x="928" y="145"/>
                </a:cubicBezTo>
                <a:cubicBezTo>
                  <a:pt x="938" y="144"/>
                  <a:pt x="938" y="144"/>
                  <a:pt x="938" y="144"/>
                </a:cubicBezTo>
                <a:cubicBezTo>
                  <a:pt x="935" y="142"/>
                  <a:pt x="935" y="140"/>
                  <a:pt x="932" y="142"/>
                </a:cubicBezTo>
                <a:cubicBezTo>
                  <a:pt x="932" y="141"/>
                  <a:pt x="930" y="140"/>
                  <a:pt x="931" y="140"/>
                </a:cubicBezTo>
                <a:cubicBezTo>
                  <a:pt x="934" y="140"/>
                  <a:pt x="936" y="141"/>
                  <a:pt x="939" y="143"/>
                </a:cubicBezTo>
                <a:cubicBezTo>
                  <a:pt x="939" y="143"/>
                  <a:pt x="938" y="144"/>
                  <a:pt x="939" y="144"/>
                </a:cubicBezTo>
                <a:cubicBezTo>
                  <a:pt x="940" y="145"/>
                  <a:pt x="940" y="143"/>
                  <a:pt x="940" y="143"/>
                </a:cubicBezTo>
                <a:cubicBezTo>
                  <a:pt x="942" y="145"/>
                  <a:pt x="944" y="143"/>
                  <a:pt x="946" y="144"/>
                </a:cubicBezTo>
                <a:cubicBezTo>
                  <a:pt x="949" y="147"/>
                  <a:pt x="952" y="144"/>
                  <a:pt x="955" y="145"/>
                </a:cubicBezTo>
                <a:cubicBezTo>
                  <a:pt x="955" y="144"/>
                  <a:pt x="954" y="141"/>
                  <a:pt x="955" y="141"/>
                </a:cubicBezTo>
                <a:cubicBezTo>
                  <a:pt x="958" y="142"/>
                  <a:pt x="959" y="142"/>
                  <a:pt x="961" y="144"/>
                </a:cubicBezTo>
                <a:cubicBezTo>
                  <a:pt x="962" y="143"/>
                  <a:pt x="960" y="142"/>
                  <a:pt x="959" y="141"/>
                </a:cubicBezTo>
                <a:cubicBezTo>
                  <a:pt x="960" y="141"/>
                  <a:pt x="960" y="141"/>
                  <a:pt x="961" y="141"/>
                </a:cubicBezTo>
                <a:cubicBezTo>
                  <a:pt x="963" y="144"/>
                  <a:pt x="963" y="144"/>
                  <a:pt x="963" y="144"/>
                </a:cubicBezTo>
                <a:cubicBezTo>
                  <a:pt x="963" y="144"/>
                  <a:pt x="963" y="143"/>
                  <a:pt x="964" y="143"/>
                </a:cubicBezTo>
                <a:cubicBezTo>
                  <a:pt x="968" y="144"/>
                  <a:pt x="974" y="146"/>
                  <a:pt x="979" y="144"/>
                </a:cubicBezTo>
                <a:cubicBezTo>
                  <a:pt x="979" y="141"/>
                  <a:pt x="983" y="146"/>
                  <a:pt x="982" y="142"/>
                </a:cubicBezTo>
                <a:cubicBezTo>
                  <a:pt x="983" y="143"/>
                  <a:pt x="984" y="145"/>
                  <a:pt x="985" y="144"/>
                </a:cubicBezTo>
                <a:cubicBezTo>
                  <a:pt x="986" y="144"/>
                  <a:pt x="987" y="144"/>
                  <a:pt x="987" y="143"/>
                </a:cubicBezTo>
                <a:cubicBezTo>
                  <a:pt x="986" y="142"/>
                  <a:pt x="985" y="141"/>
                  <a:pt x="985" y="140"/>
                </a:cubicBezTo>
                <a:cubicBezTo>
                  <a:pt x="987" y="140"/>
                  <a:pt x="989" y="143"/>
                  <a:pt x="992" y="144"/>
                </a:cubicBezTo>
                <a:cubicBezTo>
                  <a:pt x="995" y="143"/>
                  <a:pt x="998" y="141"/>
                  <a:pt x="1004" y="145"/>
                </a:cubicBezTo>
                <a:cubicBezTo>
                  <a:pt x="1005" y="143"/>
                  <a:pt x="1001" y="140"/>
                  <a:pt x="1004" y="141"/>
                </a:cubicBezTo>
                <a:cubicBezTo>
                  <a:pt x="1005" y="141"/>
                  <a:pt x="1005" y="142"/>
                  <a:pt x="1006" y="142"/>
                </a:cubicBezTo>
                <a:cubicBezTo>
                  <a:pt x="1008" y="143"/>
                  <a:pt x="1005" y="141"/>
                  <a:pt x="1006" y="140"/>
                </a:cubicBezTo>
                <a:cubicBezTo>
                  <a:pt x="1009" y="139"/>
                  <a:pt x="1009" y="139"/>
                  <a:pt x="1009" y="139"/>
                </a:cubicBezTo>
                <a:cubicBezTo>
                  <a:pt x="1009" y="139"/>
                  <a:pt x="1009" y="139"/>
                  <a:pt x="1009" y="139"/>
                </a:cubicBezTo>
                <a:cubicBezTo>
                  <a:pt x="1010" y="137"/>
                  <a:pt x="1017" y="141"/>
                  <a:pt x="1020" y="138"/>
                </a:cubicBezTo>
                <a:cubicBezTo>
                  <a:pt x="1021" y="138"/>
                  <a:pt x="1022" y="140"/>
                  <a:pt x="1023" y="139"/>
                </a:cubicBezTo>
                <a:cubicBezTo>
                  <a:pt x="1024" y="137"/>
                  <a:pt x="1023" y="136"/>
                  <a:pt x="1025" y="135"/>
                </a:cubicBezTo>
                <a:cubicBezTo>
                  <a:pt x="1023" y="132"/>
                  <a:pt x="1021" y="134"/>
                  <a:pt x="1020" y="134"/>
                </a:cubicBezTo>
                <a:cubicBezTo>
                  <a:pt x="1019" y="130"/>
                  <a:pt x="1019" y="130"/>
                  <a:pt x="1019" y="130"/>
                </a:cubicBezTo>
                <a:cubicBezTo>
                  <a:pt x="1016" y="129"/>
                  <a:pt x="1017" y="132"/>
                  <a:pt x="1015" y="131"/>
                </a:cubicBezTo>
                <a:cubicBezTo>
                  <a:pt x="1014" y="134"/>
                  <a:pt x="1015" y="136"/>
                  <a:pt x="1011" y="134"/>
                </a:cubicBezTo>
                <a:cubicBezTo>
                  <a:pt x="1009" y="134"/>
                  <a:pt x="1008" y="127"/>
                  <a:pt x="1006" y="130"/>
                </a:cubicBezTo>
                <a:cubicBezTo>
                  <a:pt x="1007" y="132"/>
                  <a:pt x="1007" y="132"/>
                  <a:pt x="1007" y="132"/>
                </a:cubicBezTo>
                <a:cubicBezTo>
                  <a:pt x="1004" y="131"/>
                  <a:pt x="1001" y="131"/>
                  <a:pt x="998" y="131"/>
                </a:cubicBezTo>
                <a:cubicBezTo>
                  <a:pt x="997" y="133"/>
                  <a:pt x="997" y="133"/>
                  <a:pt x="997" y="133"/>
                </a:cubicBezTo>
                <a:cubicBezTo>
                  <a:pt x="995" y="131"/>
                  <a:pt x="995" y="131"/>
                  <a:pt x="995" y="131"/>
                </a:cubicBezTo>
                <a:cubicBezTo>
                  <a:pt x="995" y="135"/>
                  <a:pt x="992" y="129"/>
                  <a:pt x="992" y="132"/>
                </a:cubicBezTo>
                <a:cubicBezTo>
                  <a:pt x="990" y="130"/>
                  <a:pt x="987" y="131"/>
                  <a:pt x="985" y="132"/>
                </a:cubicBezTo>
                <a:cubicBezTo>
                  <a:pt x="983" y="131"/>
                  <a:pt x="980" y="131"/>
                  <a:pt x="977" y="132"/>
                </a:cubicBezTo>
                <a:cubicBezTo>
                  <a:pt x="977" y="131"/>
                  <a:pt x="976" y="131"/>
                  <a:pt x="975" y="130"/>
                </a:cubicBezTo>
                <a:cubicBezTo>
                  <a:pt x="975" y="132"/>
                  <a:pt x="975" y="132"/>
                  <a:pt x="975" y="132"/>
                </a:cubicBezTo>
                <a:cubicBezTo>
                  <a:pt x="971" y="129"/>
                  <a:pt x="971" y="129"/>
                  <a:pt x="971" y="129"/>
                </a:cubicBezTo>
                <a:cubicBezTo>
                  <a:pt x="971" y="130"/>
                  <a:pt x="971" y="130"/>
                  <a:pt x="971" y="130"/>
                </a:cubicBezTo>
                <a:cubicBezTo>
                  <a:pt x="959" y="131"/>
                  <a:pt x="947" y="131"/>
                  <a:pt x="938" y="132"/>
                </a:cubicBezTo>
                <a:cubicBezTo>
                  <a:pt x="935" y="132"/>
                  <a:pt x="930" y="129"/>
                  <a:pt x="930" y="134"/>
                </a:cubicBezTo>
                <a:cubicBezTo>
                  <a:pt x="925" y="136"/>
                  <a:pt x="921" y="131"/>
                  <a:pt x="915" y="131"/>
                </a:cubicBezTo>
                <a:cubicBezTo>
                  <a:pt x="913" y="133"/>
                  <a:pt x="909" y="130"/>
                  <a:pt x="908" y="134"/>
                </a:cubicBezTo>
                <a:cubicBezTo>
                  <a:pt x="910" y="134"/>
                  <a:pt x="910" y="134"/>
                  <a:pt x="910" y="134"/>
                </a:cubicBezTo>
                <a:cubicBezTo>
                  <a:pt x="908" y="135"/>
                  <a:pt x="902" y="136"/>
                  <a:pt x="898" y="134"/>
                </a:cubicBezTo>
                <a:cubicBezTo>
                  <a:pt x="896" y="135"/>
                  <a:pt x="894" y="133"/>
                  <a:pt x="893" y="131"/>
                </a:cubicBezTo>
                <a:cubicBezTo>
                  <a:pt x="893" y="134"/>
                  <a:pt x="890" y="133"/>
                  <a:pt x="889" y="134"/>
                </a:cubicBezTo>
                <a:cubicBezTo>
                  <a:pt x="886" y="128"/>
                  <a:pt x="886" y="128"/>
                  <a:pt x="886" y="128"/>
                </a:cubicBezTo>
                <a:cubicBezTo>
                  <a:pt x="882" y="131"/>
                  <a:pt x="877" y="126"/>
                  <a:pt x="875" y="131"/>
                </a:cubicBezTo>
                <a:cubicBezTo>
                  <a:pt x="875" y="134"/>
                  <a:pt x="873" y="132"/>
                  <a:pt x="872" y="133"/>
                </a:cubicBezTo>
                <a:cubicBezTo>
                  <a:pt x="869" y="133"/>
                  <a:pt x="865" y="131"/>
                  <a:pt x="862" y="130"/>
                </a:cubicBezTo>
                <a:cubicBezTo>
                  <a:pt x="862" y="134"/>
                  <a:pt x="858" y="130"/>
                  <a:pt x="856" y="131"/>
                </a:cubicBezTo>
                <a:cubicBezTo>
                  <a:pt x="850" y="126"/>
                  <a:pt x="847" y="131"/>
                  <a:pt x="841" y="128"/>
                </a:cubicBezTo>
                <a:cubicBezTo>
                  <a:pt x="838" y="129"/>
                  <a:pt x="838" y="129"/>
                  <a:pt x="838" y="129"/>
                </a:cubicBezTo>
                <a:cubicBezTo>
                  <a:pt x="837" y="129"/>
                  <a:pt x="832" y="126"/>
                  <a:pt x="831" y="130"/>
                </a:cubicBezTo>
                <a:cubicBezTo>
                  <a:pt x="827" y="128"/>
                  <a:pt x="822" y="132"/>
                  <a:pt x="816" y="126"/>
                </a:cubicBezTo>
                <a:cubicBezTo>
                  <a:pt x="816" y="125"/>
                  <a:pt x="816" y="125"/>
                  <a:pt x="816" y="124"/>
                </a:cubicBezTo>
                <a:cubicBezTo>
                  <a:pt x="818" y="124"/>
                  <a:pt x="818" y="126"/>
                  <a:pt x="819" y="125"/>
                </a:cubicBezTo>
                <a:cubicBezTo>
                  <a:pt x="819" y="124"/>
                  <a:pt x="819" y="124"/>
                  <a:pt x="819" y="124"/>
                </a:cubicBezTo>
                <a:cubicBezTo>
                  <a:pt x="818" y="123"/>
                  <a:pt x="813" y="120"/>
                  <a:pt x="811" y="122"/>
                </a:cubicBezTo>
                <a:cubicBezTo>
                  <a:pt x="808" y="122"/>
                  <a:pt x="803" y="118"/>
                  <a:pt x="802" y="122"/>
                </a:cubicBezTo>
                <a:cubicBezTo>
                  <a:pt x="803" y="123"/>
                  <a:pt x="804" y="122"/>
                  <a:pt x="805" y="125"/>
                </a:cubicBezTo>
                <a:cubicBezTo>
                  <a:pt x="801" y="124"/>
                  <a:pt x="795" y="124"/>
                  <a:pt x="790" y="123"/>
                </a:cubicBezTo>
                <a:cubicBezTo>
                  <a:pt x="787" y="123"/>
                  <a:pt x="784" y="119"/>
                  <a:pt x="784" y="123"/>
                </a:cubicBezTo>
                <a:cubicBezTo>
                  <a:pt x="783" y="120"/>
                  <a:pt x="778" y="118"/>
                  <a:pt x="780" y="117"/>
                </a:cubicBezTo>
                <a:cubicBezTo>
                  <a:pt x="786" y="117"/>
                  <a:pt x="793" y="118"/>
                  <a:pt x="797" y="116"/>
                </a:cubicBezTo>
                <a:cubicBezTo>
                  <a:pt x="805" y="121"/>
                  <a:pt x="808" y="115"/>
                  <a:pt x="815" y="119"/>
                </a:cubicBezTo>
                <a:cubicBezTo>
                  <a:pt x="818" y="116"/>
                  <a:pt x="822" y="120"/>
                  <a:pt x="826" y="119"/>
                </a:cubicBezTo>
                <a:cubicBezTo>
                  <a:pt x="828" y="118"/>
                  <a:pt x="830" y="119"/>
                  <a:pt x="831" y="117"/>
                </a:cubicBezTo>
                <a:cubicBezTo>
                  <a:pt x="833" y="121"/>
                  <a:pt x="836" y="119"/>
                  <a:pt x="839" y="120"/>
                </a:cubicBezTo>
                <a:cubicBezTo>
                  <a:pt x="843" y="118"/>
                  <a:pt x="847" y="122"/>
                  <a:pt x="852" y="121"/>
                </a:cubicBezTo>
                <a:cubicBezTo>
                  <a:pt x="855" y="120"/>
                  <a:pt x="859" y="121"/>
                  <a:pt x="861" y="120"/>
                </a:cubicBezTo>
                <a:cubicBezTo>
                  <a:pt x="864" y="122"/>
                  <a:pt x="864" y="119"/>
                  <a:pt x="865" y="117"/>
                </a:cubicBezTo>
                <a:cubicBezTo>
                  <a:pt x="865" y="119"/>
                  <a:pt x="866" y="120"/>
                  <a:pt x="869" y="121"/>
                </a:cubicBezTo>
                <a:cubicBezTo>
                  <a:pt x="870" y="120"/>
                  <a:pt x="871" y="121"/>
                  <a:pt x="873" y="122"/>
                </a:cubicBezTo>
                <a:cubicBezTo>
                  <a:pt x="876" y="120"/>
                  <a:pt x="877" y="121"/>
                  <a:pt x="881" y="120"/>
                </a:cubicBezTo>
                <a:cubicBezTo>
                  <a:pt x="880" y="118"/>
                  <a:pt x="883" y="120"/>
                  <a:pt x="884" y="120"/>
                </a:cubicBezTo>
                <a:cubicBezTo>
                  <a:pt x="884" y="121"/>
                  <a:pt x="884" y="121"/>
                  <a:pt x="884" y="121"/>
                </a:cubicBezTo>
                <a:cubicBezTo>
                  <a:pt x="885" y="117"/>
                  <a:pt x="890" y="126"/>
                  <a:pt x="891" y="121"/>
                </a:cubicBezTo>
                <a:cubicBezTo>
                  <a:pt x="893" y="123"/>
                  <a:pt x="893" y="123"/>
                  <a:pt x="893" y="123"/>
                </a:cubicBezTo>
                <a:cubicBezTo>
                  <a:pt x="894" y="121"/>
                  <a:pt x="894" y="116"/>
                  <a:pt x="897" y="118"/>
                </a:cubicBezTo>
                <a:cubicBezTo>
                  <a:pt x="899" y="120"/>
                  <a:pt x="901" y="119"/>
                  <a:pt x="902" y="120"/>
                </a:cubicBezTo>
                <a:cubicBezTo>
                  <a:pt x="902" y="119"/>
                  <a:pt x="902" y="119"/>
                  <a:pt x="902" y="119"/>
                </a:cubicBezTo>
                <a:cubicBezTo>
                  <a:pt x="906" y="123"/>
                  <a:pt x="908" y="117"/>
                  <a:pt x="911" y="121"/>
                </a:cubicBezTo>
                <a:cubicBezTo>
                  <a:pt x="913" y="122"/>
                  <a:pt x="915" y="119"/>
                  <a:pt x="917" y="120"/>
                </a:cubicBezTo>
                <a:cubicBezTo>
                  <a:pt x="916" y="119"/>
                  <a:pt x="917" y="118"/>
                  <a:pt x="917" y="117"/>
                </a:cubicBezTo>
                <a:cubicBezTo>
                  <a:pt x="914" y="115"/>
                  <a:pt x="911" y="119"/>
                  <a:pt x="908" y="116"/>
                </a:cubicBezTo>
                <a:cubicBezTo>
                  <a:pt x="904" y="112"/>
                  <a:pt x="904" y="120"/>
                  <a:pt x="899" y="116"/>
                </a:cubicBezTo>
                <a:cubicBezTo>
                  <a:pt x="900" y="117"/>
                  <a:pt x="898" y="117"/>
                  <a:pt x="897" y="117"/>
                </a:cubicBezTo>
                <a:cubicBezTo>
                  <a:pt x="897" y="117"/>
                  <a:pt x="898" y="117"/>
                  <a:pt x="898" y="116"/>
                </a:cubicBezTo>
                <a:cubicBezTo>
                  <a:pt x="894" y="116"/>
                  <a:pt x="894" y="116"/>
                  <a:pt x="894" y="116"/>
                </a:cubicBezTo>
                <a:cubicBezTo>
                  <a:pt x="894" y="117"/>
                  <a:pt x="894" y="117"/>
                  <a:pt x="894" y="117"/>
                </a:cubicBezTo>
                <a:cubicBezTo>
                  <a:pt x="891" y="116"/>
                  <a:pt x="887" y="117"/>
                  <a:pt x="884" y="117"/>
                </a:cubicBezTo>
                <a:cubicBezTo>
                  <a:pt x="883" y="119"/>
                  <a:pt x="883" y="119"/>
                  <a:pt x="883" y="119"/>
                </a:cubicBezTo>
                <a:cubicBezTo>
                  <a:pt x="882" y="118"/>
                  <a:pt x="882" y="118"/>
                  <a:pt x="881" y="118"/>
                </a:cubicBezTo>
                <a:cubicBezTo>
                  <a:pt x="881" y="117"/>
                  <a:pt x="880" y="116"/>
                  <a:pt x="879" y="115"/>
                </a:cubicBezTo>
                <a:cubicBezTo>
                  <a:pt x="876" y="114"/>
                  <a:pt x="875" y="120"/>
                  <a:pt x="872" y="115"/>
                </a:cubicBezTo>
                <a:cubicBezTo>
                  <a:pt x="870" y="116"/>
                  <a:pt x="868" y="117"/>
                  <a:pt x="865" y="116"/>
                </a:cubicBezTo>
                <a:cubicBezTo>
                  <a:pt x="865" y="115"/>
                  <a:pt x="864" y="115"/>
                  <a:pt x="863" y="115"/>
                </a:cubicBezTo>
                <a:cubicBezTo>
                  <a:pt x="863" y="115"/>
                  <a:pt x="863" y="115"/>
                  <a:pt x="863" y="115"/>
                </a:cubicBezTo>
                <a:cubicBezTo>
                  <a:pt x="861" y="113"/>
                  <a:pt x="857" y="113"/>
                  <a:pt x="856" y="111"/>
                </a:cubicBezTo>
                <a:cubicBezTo>
                  <a:pt x="855" y="110"/>
                  <a:pt x="854" y="112"/>
                  <a:pt x="853" y="110"/>
                </a:cubicBezTo>
                <a:cubicBezTo>
                  <a:pt x="851" y="109"/>
                  <a:pt x="851" y="110"/>
                  <a:pt x="850" y="111"/>
                </a:cubicBezTo>
                <a:cubicBezTo>
                  <a:pt x="850" y="112"/>
                  <a:pt x="852" y="112"/>
                  <a:pt x="852" y="113"/>
                </a:cubicBezTo>
                <a:cubicBezTo>
                  <a:pt x="849" y="111"/>
                  <a:pt x="849" y="111"/>
                  <a:pt x="849" y="111"/>
                </a:cubicBezTo>
                <a:cubicBezTo>
                  <a:pt x="847" y="111"/>
                  <a:pt x="842" y="110"/>
                  <a:pt x="840" y="111"/>
                </a:cubicBezTo>
                <a:cubicBezTo>
                  <a:pt x="839" y="110"/>
                  <a:pt x="839" y="111"/>
                  <a:pt x="838" y="110"/>
                </a:cubicBezTo>
                <a:cubicBezTo>
                  <a:pt x="838" y="113"/>
                  <a:pt x="838" y="113"/>
                  <a:pt x="838" y="113"/>
                </a:cubicBezTo>
                <a:cubicBezTo>
                  <a:pt x="829" y="107"/>
                  <a:pt x="822" y="112"/>
                  <a:pt x="813" y="109"/>
                </a:cubicBezTo>
                <a:cubicBezTo>
                  <a:pt x="810" y="109"/>
                  <a:pt x="807" y="108"/>
                  <a:pt x="805" y="110"/>
                </a:cubicBezTo>
                <a:cubicBezTo>
                  <a:pt x="805" y="104"/>
                  <a:pt x="797" y="108"/>
                  <a:pt x="800" y="104"/>
                </a:cubicBezTo>
                <a:cubicBezTo>
                  <a:pt x="802" y="106"/>
                  <a:pt x="804" y="103"/>
                  <a:pt x="806" y="107"/>
                </a:cubicBezTo>
                <a:cubicBezTo>
                  <a:pt x="806" y="102"/>
                  <a:pt x="811" y="111"/>
                  <a:pt x="812" y="106"/>
                </a:cubicBezTo>
                <a:cubicBezTo>
                  <a:pt x="813" y="106"/>
                  <a:pt x="815" y="108"/>
                  <a:pt x="816" y="107"/>
                </a:cubicBezTo>
                <a:cubicBezTo>
                  <a:pt x="815" y="105"/>
                  <a:pt x="816" y="105"/>
                  <a:pt x="818" y="106"/>
                </a:cubicBezTo>
                <a:cubicBezTo>
                  <a:pt x="817" y="106"/>
                  <a:pt x="817" y="106"/>
                  <a:pt x="817" y="106"/>
                </a:cubicBezTo>
                <a:cubicBezTo>
                  <a:pt x="819" y="108"/>
                  <a:pt x="819" y="106"/>
                  <a:pt x="820" y="106"/>
                </a:cubicBezTo>
                <a:cubicBezTo>
                  <a:pt x="820" y="104"/>
                  <a:pt x="817" y="103"/>
                  <a:pt x="816" y="102"/>
                </a:cubicBezTo>
                <a:cubicBezTo>
                  <a:pt x="813" y="101"/>
                  <a:pt x="810" y="98"/>
                  <a:pt x="807" y="100"/>
                </a:cubicBezTo>
                <a:cubicBezTo>
                  <a:pt x="807" y="102"/>
                  <a:pt x="807" y="102"/>
                  <a:pt x="807" y="102"/>
                </a:cubicBezTo>
                <a:cubicBezTo>
                  <a:pt x="807" y="101"/>
                  <a:pt x="805" y="99"/>
                  <a:pt x="805" y="98"/>
                </a:cubicBezTo>
                <a:cubicBezTo>
                  <a:pt x="804" y="98"/>
                  <a:pt x="804" y="97"/>
                  <a:pt x="802" y="97"/>
                </a:cubicBezTo>
                <a:cubicBezTo>
                  <a:pt x="805" y="102"/>
                  <a:pt x="805" y="102"/>
                  <a:pt x="805" y="102"/>
                </a:cubicBezTo>
                <a:cubicBezTo>
                  <a:pt x="803" y="100"/>
                  <a:pt x="802" y="99"/>
                  <a:pt x="800" y="97"/>
                </a:cubicBezTo>
                <a:cubicBezTo>
                  <a:pt x="799" y="98"/>
                  <a:pt x="800" y="100"/>
                  <a:pt x="801" y="101"/>
                </a:cubicBezTo>
                <a:cubicBezTo>
                  <a:pt x="800" y="101"/>
                  <a:pt x="800" y="101"/>
                  <a:pt x="800" y="101"/>
                </a:cubicBezTo>
                <a:cubicBezTo>
                  <a:pt x="799" y="102"/>
                  <a:pt x="799" y="102"/>
                  <a:pt x="799" y="102"/>
                </a:cubicBezTo>
                <a:cubicBezTo>
                  <a:pt x="798" y="101"/>
                  <a:pt x="798" y="99"/>
                  <a:pt x="799" y="97"/>
                </a:cubicBezTo>
                <a:cubicBezTo>
                  <a:pt x="797" y="97"/>
                  <a:pt x="797" y="98"/>
                  <a:pt x="795" y="97"/>
                </a:cubicBezTo>
                <a:cubicBezTo>
                  <a:pt x="797" y="97"/>
                  <a:pt x="796" y="94"/>
                  <a:pt x="795" y="93"/>
                </a:cubicBezTo>
                <a:cubicBezTo>
                  <a:pt x="799" y="92"/>
                  <a:pt x="799" y="92"/>
                  <a:pt x="799" y="92"/>
                </a:cubicBezTo>
                <a:cubicBezTo>
                  <a:pt x="795" y="90"/>
                  <a:pt x="799" y="88"/>
                  <a:pt x="795" y="86"/>
                </a:cubicBezTo>
                <a:cubicBezTo>
                  <a:pt x="800" y="86"/>
                  <a:pt x="800" y="86"/>
                  <a:pt x="800" y="86"/>
                </a:cubicBezTo>
                <a:cubicBezTo>
                  <a:pt x="800" y="85"/>
                  <a:pt x="800" y="85"/>
                  <a:pt x="800" y="85"/>
                </a:cubicBezTo>
                <a:cubicBezTo>
                  <a:pt x="796" y="87"/>
                  <a:pt x="796" y="80"/>
                  <a:pt x="793" y="79"/>
                </a:cubicBezTo>
                <a:cubicBezTo>
                  <a:pt x="795" y="78"/>
                  <a:pt x="796" y="77"/>
                  <a:pt x="798" y="76"/>
                </a:cubicBezTo>
                <a:cubicBezTo>
                  <a:pt x="799" y="79"/>
                  <a:pt x="799" y="79"/>
                  <a:pt x="799" y="79"/>
                </a:cubicBezTo>
                <a:cubicBezTo>
                  <a:pt x="798" y="78"/>
                  <a:pt x="798" y="78"/>
                  <a:pt x="798" y="79"/>
                </a:cubicBezTo>
                <a:cubicBezTo>
                  <a:pt x="800" y="82"/>
                  <a:pt x="804" y="83"/>
                  <a:pt x="805" y="86"/>
                </a:cubicBezTo>
                <a:cubicBezTo>
                  <a:pt x="808" y="88"/>
                  <a:pt x="812" y="90"/>
                  <a:pt x="814" y="89"/>
                </a:cubicBezTo>
                <a:cubicBezTo>
                  <a:pt x="815" y="87"/>
                  <a:pt x="816" y="88"/>
                  <a:pt x="817" y="88"/>
                </a:cubicBezTo>
                <a:cubicBezTo>
                  <a:pt x="817" y="88"/>
                  <a:pt x="817" y="88"/>
                  <a:pt x="817" y="88"/>
                </a:cubicBezTo>
                <a:cubicBezTo>
                  <a:pt x="815" y="88"/>
                  <a:pt x="815" y="88"/>
                  <a:pt x="815" y="88"/>
                </a:cubicBezTo>
                <a:cubicBezTo>
                  <a:pt x="816" y="91"/>
                  <a:pt x="818" y="94"/>
                  <a:pt x="821" y="94"/>
                </a:cubicBezTo>
                <a:cubicBezTo>
                  <a:pt x="827" y="94"/>
                  <a:pt x="827" y="94"/>
                  <a:pt x="827" y="94"/>
                </a:cubicBezTo>
                <a:cubicBezTo>
                  <a:pt x="826" y="92"/>
                  <a:pt x="824" y="91"/>
                  <a:pt x="822" y="90"/>
                </a:cubicBezTo>
                <a:cubicBezTo>
                  <a:pt x="821" y="90"/>
                  <a:pt x="824" y="94"/>
                  <a:pt x="821" y="93"/>
                </a:cubicBezTo>
                <a:cubicBezTo>
                  <a:pt x="820" y="93"/>
                  <a:pt x="820" y="92"/>
                  <a:pt x="819" y="91"/>
                </a:cubicBezTo>
                <a:cubicBezTo>
                  <a:pt x="821" y="89"/>
                  <a:pt x="821" y="89"/>
                  <a:pt x="821" y="89"/>
                </a:cubicBezTo>
                <a:cubicBezTo>
                  <a:pt x="818" y="88"/>
                  <a:pt x="818" y="88"/>
                  <a:pt x="818" y="88"/>
                </a:cubicBezTo>
                <a:cubicBezTo>
                  <a:pt x="819" y="88"/>
                  <a:pt x="818" y="87"/>
                  <a:pt x="818" y="87"/>
                </a:cubicBezTo>
                <a:cubicBezTo>
                  <a:pt x="817" y="86"/>
                  <a:pt x="815" y="84"/>
                  <a:pt x="815" y="83"/>
                </a:cubicBezTo>
                <a:cubicBezTo>
                  <a:pt x="817" y="80"/>
                  <a:pt x="820" y="86"/>
                  <a:pt x="821" y="83"/>
                </a:cubicBezTo>
                <a:cubicBezTo>
                  <a:pt x="819" y="81"/>
                  <a:pt x="819" y="81"/>
                  <a:pt x="819" y="81"/>
                </a:cubicBezTo>
                <a:cubicBezTo>
                  <a:pt x="818" y="80"/>
                  <a:pt x="820" y="81"/>
                  <a:pt x="821" y="80"/>
                </a:cubicBezTo>
                <a:cubicBezTo>
                  <a:pt x="822" y="82"/>
                  <a:pt x="822" y="82"/>
                  <a:pt x="822" y="82"/>
                </a:cubicBezTo>
                <a:cubicBezTo>
                  <a:pt x="822" y="83"/>
                  <a:pt x="822" y="83"/>
                  <a:pt x="822" y="83"/>
                </a:cubicBezTo>
                <a:cubicBezTo>
                  <a:pt x="823" y="83"/>
                  <a:pt x="824" y="85"/>
                  <a:pt x="824" y="84"/>
                </a:cubicBezTo>
                <a:cubicBezTo>
                  <a:pt x="823" y="83"/>
                  <a:pt x="824" y="80"/>
                  <a:pt x="822" y="79"/>
                </a:cubicBezTo>
                <a:cubicBezTo>
                  <a:pt x="826" y="78"/>
                  <a:pt x="830" y="84"/>
                  <a:pt x="833" y="82"/>
                </a:cubicBezTo>
                <a:cubicBezTo>
                  <a:pt x="834" y="84"/>
                  <a:pt x="836" y="85"/>
                  <a:pt x="837" y="85"/>
                </a:cubicBezTo>
                <a:cubicBezTo>
                  <a:pt x="837" y="85"/>
                  <a:pt x="838" y="85"/>
                  <a:pt x="839" y="85"/>
                </a:cubicBezTo>
                <a:cubicBezTo>
                  <a:pt x="842" y="87"/>
                  <a:pt x="844" y="90"/>
                  <a:pt x="847" y="90"/>
                </a:cubicBezTo>
                <a:cubicBezTo>
                  <a:pt x="848" y="88"/>
                  <a:pt x="845" y="87"/>
                  <a:pt x="845" y="85"/>
                </a:cubicBezTo>
                <a:cubicBezTo>
                  <a:pt x="847" y="86"/>
                  <a:pt x="847" y="87"/>
                  <a:pt x="848" y="89"/>
                </a:cubicBezTo>
                <a:cubicBezTo>
                  <a:pt x="849" y="91"/>
                  <a:pt x="850" y="89"/>
                  <a:pt x="851" y="90"/>
                </a:cubicBezTo>
                <a:cubicBezTo>
                  <a:pt x="851" y="89"/>
                  <a:pt x="850" y="88"/>
                  <a:pt x="849" y="87"/>
                </a:cubicBezTo>
                <a:cubicBezTo>
                  <a:pt x="850" y="85"/>
                  <a:pt x="852" y="88"/>
                  <a:pt x="853" y="88"/>
                </a:cubicBezTo>
                <a:cubicBezTo>
                  <a:pt x="855" y="91"/>
                  <a:pt x="858" y="90"/>
                  <a:pt x="860" y="91"/>
                </a:cubicBezTo>
                <a:cubicBezTo>
                  <a:pt x="863" y="90"/>
                  <a:pt x="863" y="90"/>
                  <a:pt x="863" y="90"/>
                </a:cubicBezTo>
                <a:cubicBezTo>
                  <a:pt x="865" y="93"/>
                  <a:pt x="866" y="91"/>
                  <a:pt x="867" y="91"/>
                </a:cubicBezTo>
                <a:cubicBezTo>
                  <a:pt x="867" y="91"/>
                  <a:pt x="868" y="90"/>
                  <a:pt x="867" y="90"/>
                </a:cubicBezTo>
                <a:cubicBezTo>
                  <a:pt x="867" y="89"/>
                  <a:pt x="866" y="90"/>
                  <a:pt x="865" y="89"/>
                </a:cubicBezTo>
                <a:cubicBezTo>
                  <a:pt x="866" y="88"/>
                  <a:pt x="866" y="88"/>
                  <a:pt x="866" y="88"/>
                </a:cubicBezTo>
                <a:cubicBezTo>
                  <a:pt x="863" y="86"/>
                  <a:pt x="863" y="86"/>
                  <a:pt x="863" y="86"/>
                </a:cubicBezTo>
                <a:cubicBezTo>
                  <a:pt x="864" y="84"/>
                  <a:pt x="869" y="89"/>
                  <a:pt x="869" y="86"/>
                </a:cubicBezTo>
                <a:cubicBezTo>
                  <a:pt x="872" y="88"/>
                  <a:pt x="875" y="89"/>
                  <a:pt x="877" y="89"/>
                </a:cubicBezTo>
                <a:cubicBezTo>
                  <a:pt x="875" y="86"/>
                  <a:pt x="875" y="86"/>
                  <a:pt x="875" y="86"/>
                </a:cubicBezTo>
                <a:cubicBezTo>
                  <a:pt x="877" y="85"/>
                  <a:pt x="880" y="89"/>
                  <a:pt x="881" y="85"/>
                </a:cubicBezTo>
                <a:cubicBezTo>
                  <a:pt x="882" y="86"/>
                  <a:pt x="882" y="86"/>
                  <a:pt x="882" y="86"/>
                </a:cubicBezTo>
                <a:cubicBezTo>
                  <a:pt x="882" y="85"/>
                  <a:pt x="882" y="85"/>
                  <a:pt x="882" y="85"/>
                </a:cubicBezTo>
                <a:cubicBezTo>
                  <a:pt x="884" y="88"/>
                  <a:pt x="886" y="86"/>
                  <a:pt x="887" y="84"/>
                </a:cubicBezTo>
                <a:cubicBezTo>
                  <a:pt x="889" y="85"/>
                  <a:pt x="891" y="85"/>
                  <a:pt x="893" y="87"/>
                </a:cubicBezTo>
                <a:cubicBezTo>
                  <a:pt x="893" y="85"/>
                  <a:pt x="893" y="85"/>
                  <a:pt x="893" y="85"/>
                </a:cubicBezTo>
                <a:cubicBezTo>
                  <a:pt x="891" y="84"/>
                  <a:pt x="889" y="84"/>
                  <a:pt x="887" y="83"/>
                </a:cubicBezTo>
                <a:cubicBezTo>
                  <a:pt x="888" y="80"/>
                  <a:pt x="888" y="80"/>
                  <a:pt x="888" y="80"/>
                </a:cubicBezTo>
                <a:cubicBezTo>
                  <a:pt x="885" y="77"/>
                  <a:pt x="884" y="82"/>
                  <a:pt x="881" y="79"/>
                </a:cubicBezTo>
                <a:cubicBezTo>
                  <a:pt x="879" y="81"/>
                  <a:pt x="878" y="77"/>
                  <a:pt x="876" y="77"/>
                </a:cubicBezTo>
                <a:cubicBezTo>
                  <a:pt x="874" y="80"/>
                  <a:pt x="874" y="80"/>
                  <a:pt x="874" y="80"/>
                </a:cubicBezTo>
                <a:cubicBezTo>
                  <a:pt x="872" y="74"/>
                  <a:pt x="867" y="79"/>
                  <a:pt x="863" y="75"/>
                </a:cubicBezTo>
                <a:cubicBezTo>
                  <a:pt x="857" y="73"/>
                  <a:pt x="853" y="76"/>
                  <a:pt x="847" y="75"/>
                </a:cubicBezTo>
                <a:cubicBezTo>
                  <a:pt x="847" y="76"/>
                  <a:pt x="847" y="76"/>
                  <a:pt x="847" y="76"/>
                </a:cubicBezTo>
                <a:cubicBezTo>
                  <a:pt x="840" y="70"/>
                  <a:pt x="831" y="73"/>
                  <a:pt x="824" y="68"/>
                </a:cubicBezTo>
                <a:cubicBezTo>
                  <a:pt x="825" y="70"/>
                  <a:pt x="824" y="72"/>
                  <a:pt x="825" y="73"/>
                </a:cubicBezTo>
                <a:cubicBezTo>
                  <a:pt x="825" y="74"/>
                  <a:pt x="823" y="74"/>
                  <a:pt x="822" y="74"/>
                </a:cubicBezTo>
                <a:cubicBezTo>
                  <a:pt x="819" y="72"/>
                  <a:pt x="817" y="73"/>
                  <a:pt x="815" y="72"/>
                </a:cubicBezTo>
                <a:cubicBezTo>
                  <a:pt x="815" y="71"/>
                  <a:pt x="814" y="70"/>
                  <a:pt x="813" y="69"/>
                </a:cubicBezTo>
                <a:cubicBezTo>
                  <a:pt x="809" y="69"/>
                  <a:pt x="802" y="69"/>
                  <a:pt x="801" y="74"/>
                </a:cubicBezTo>
                <a:cubicBezTo>
                  <a:pt x="799" y="73"/>
                  <a:pt x="797" y="71"/>
                  <a:pt x="795" y="72"/>
                </a:cubicBezTo>
                <a:cubicBezTo>
                  <a:pt x="795" y="69"/>
                  <a:pt x="792" y="71"/>
                  <a:pt x="791" y="70"/>
                </a:cubicBezTo>
                <a:cubicBezTo>
                  <a:pt x="791" y="71"/>
                  <a:pt x="791" y="71"/>
                  <a:pt x="791" y="71"/>
                </a:cubicBezTo>
                <a:cubicBezTo>
                  <a:pt x="790" y="68"/>
                  <a:pt x="783" y="66"/>
                  <a:pt x="785" y="63"/>
                </a:cubicBezTo>
                <a:cubicBezTo>
                  <a:pt x="787" y="59"/>
                  <a:pt x="796" y="72"/>
                  <a:pt x="794" y="62"/>
                </a:cubicBezTo>
                <a:cubicBezTo>
                  <a:pt x="792" y="59"/>
                  <a:pt x="792" y="59"/>
                  <a:pt x="792" y="59"/>
                </a:cubicBezTo>
                <a:cubicBezTo>
                  <a:pt x="792" y="59"/>
                  <a:pt x="794" y="59"/>
                  <a:pt x="794" y="59"/>
                </a:cubicBezTo>
                <a:cubicBezTo>
                  <a:pt x="793" y="61"/>
                  <a:pt x="796" y="63"/>
                  <a:pt x="798" y="64"/>
                </a:cubicBezTo>
                <a:cubicBezTo>
                  <a:pt x="801" y="64"/>
                  <a:pt x="802" y="63"/>
                  <a:pt x="803" y="61"/>
                </a:cubicBezTo>
                <a:cubicBezTo>
                  <a:pt x="804" y="61"/>
                  <a:pt x="804" y="61"/>
                  <a:pt x="804" y="61"/>
                </a:cubicBezTo>
                <a:cubicBezTo>
                  <a:pt x="803" y="65"/>
                  <a:pt x="803" y="65"/>
                  <a:pt x="803" y="65"/>
                </a:cubicBezTo>
                <a:cubicBezTo>
                  <a:pt x="803" y="66"/>
                  <a:pt x="804" y="66"/>
                  <a:pt x="804" y="65"/>
                </a:cubicBezTo>
                <a:cubicBezTo>
                  <a:pt x="804" y="64"/>
                  <a:pt x="804" y="64"/>
                  <a:pt x="806" y="65"/>
                </a:cubicBezTo>
                <a:cubicBezTo>
                  <a:pt x="806" y="59"/>
                  <a:pt x="806" y="59"/>
                  <a:pt x="806" y="59"/>
                </a:cubicBezTo>
                <a:cubicBezTo>
                  <a:pt x="808" y="60"/>
                  <a:pt x="808" y="60"/>
                  <a:pt x="808" y="60"/>
                </a:cubicBezTo>
                <a:cubicBezTo>
                  <a:pt x="806" y="60"/>
                  <a:pt x="807" y="62"/>
                  <a:pt x="807" y="63"/>
                </a:cubicBezTo>
                <a:cubicBezTo>
                  <a:pt x="809" y="63"/>
                  <a:pt x="811" y="63"/>
                  <a:pt x="813" y="65"/>
                </a:cubicBezTo>
                <a:cubicBezTo>
                  <a:pt x="815" y="66"/>
                  <a:pt x="815" y="64"/>
                  <a:pt x="816" y="63"/>
                </a:cubicBezTo>
                <a:cubicBezTo>
                  <a:pt x="813" y="59"/>
                  <a:pt x="813" y="59"/>
                  <a:pt x="813" y="59"/>
                </a:cubicBezTo>
                <a:cubicBezTo>
                  <a:pt x="816" y="58"/>
                  <a:pt x="819" y="62"/>
                  <a:pt x="822" y="59"/>
                </a:cubicBezTo>
                <a:cubicBezTo>
                  <a:pt x="827" y="60"/>
                  <a:pt x="830" y="61"/>
                  <a:pt x="835" y="62"/>
                </a:cubicBezTo>
                <a:cubicBezTo>
                  <a:pt x="838" y="58"/>
                  <a:pt x="845" y="64"/>
                  <a:pt x="849" y="62"/>
                </a:cubicBezTo>
                <a:cubicBezTo>
                  <a:pt x="854" y="63"/>
                  <a:pt x="854" y="63"/>
                  <a:pt x="854" y="63"/>
                </a:cubicBezTo>
                <a:cubicBezTo>
                  <a:pt x="854" y="64"/>
                  <a:pt x="853" y="64"/>
                  <a:pt x="854" y="65"/>
                </a:cubicBezTo>
                <a:cubicBezTo>
                  <a:pt x="855" y="66"/>
                  <a:pt x="856" y="66"/>
                  <a:pt x="856" y="65"/>
                </a:cubicBezTo>
                <a:cubicBezTo>
                  <a:pt x="854" y="63"/>
                  <a:pt x="856" y="61"/>
                  <a:pt x="855" y="59"/>
                </a:cubicBezTo>
                <a:cubicBezTo>
                  <a:pt x="857" y="60"/>
                  <a:pt x="857" y="60"/>
                  <a:pt x="857" y="60"/>
                </a:cubicBezTo>
                <a:cubicBezTo>
                  <a:pt x="857" y="60"/>
                  <a:pt x="857" y="61"/>
                  <a:pt x="857" y="62"/>
                </a:cubicBezTo>
                <a:cubicBezTo>
                  <a:pt x="857" y="62"/>
                  <a:pt x="858" y="63"/>
                  <a:pt x="858" y="63"/>
                </a:cubicBezTo>
                <a:cubicBezTo>
                  <a:pt x="860" y="62"/>
                  <a:pt x="857" y="59"/>
                  <a:pt x="859" y="59"/>
                </a:cubicBezTo>
                <a:cubicBezTo>
                  <a:pt x="860" y="62"/>
                  <a:pt x="860" y="62"/>
                  <a:pt x="860" y="62"/>
                </a:cubicBezTo>
                <a:cubicBezTo>
                  <a:pt x="861" y="62"/>
                  <a:pt x="864" y="63"/>
                  <a:pt x="865" y="64"/>
                </a:cubicBezTo>
                <a:cubicBezTo>
                  <a:pt x="866" y="63"/>
                  <a:pt x="869" y="63"/>
                  <a:pt x="870" y="65"/>
                </a:cubicBezTo>
                <a:cubicBezTo>
                  <a:pt x="876" y="67"/>
                  <a:pt x="873" y="61"/>
                  <a:pt x="875" y="58"/>
                </a:cubicBezTo>
                <a:cubicBezTo>
                  <a:pt x="877" y="59"/>
                  <a:pt x="880" y="59"/>
                  <a:pt x="880" y="57"/>
                </a:cubicBezTo>
                <a:cubicBezTo>
                  <a:pt x="876" y="56"/>
                  <a:pt x="873" y="57"/>
                  <a:pt x="871" y="58"/>
                </a:cubicBezTo>
                <a:cubicBezTo>
                  <a:pt x="871" y="61"/>
                  <a:pt x="871" y="61"/>
                  <a:pt x="871" y="61"/>
                </a:cubicBezTo>
                <a:cubicBezTo>
                  <a:pt x="869" y="59"/>
                  <a:pt x="869" y="59"/>
                  <a:pt x="869" y="59"/>
                </a:cubicBezTo>
                <a:cubicBezTo>
                  <a:pt x="868" y="61"/>
                  <a:pt x="868" y="61"/>
                  <a:pt x="868" y="61"/>
                </a:cubicBezTo>
                <a:cubicBezTo>
                  <a:pt x="867" y="57"/>
                  <a:pt x="867" y="57"/>
                  <a:pt x="867" y="57"/>
                </a:cubicBezTo>
                <a:cubicBezTo>
                  <a:pt x="866" y="58"/>
                  <a:pt x="865" y="56"/>
                  <a:pt x="865" y="58"/>
                </a:cubicBezTo>
                <a:cubicBezTo>
                  <a:pt x="862" y="56"/>
                  <a:pt x="859" y="58"/>
                  <a:pt x="857" y="56"/>
                </a:cubicBezTo>
                <a:cubicBezTo>
                  <a:pt x="857" y="56"/>
                  <a:pt x="857" y="56"/>
                  <a:pt x="857" y="56"/>
                </a:cubicBezTo>
                <a:cubicBezTo>
                  <a:pt x="855" y="58"/>
                  <a:pt x="851" y="54"/>
                  <a:pt x="850" y="57"/>
                </a:cubicBezTo>
                <a:cubicBezTo>
                  <a:pt x="848" y="55"/>
                  <a:pt x="848" y="55"/>
                  <a:pt x="848" y="55"/>
                </a:cubicBezTo>
                <a:cubicBezTo>
                  <a:pt x="847" y="57"/>
                  <a:pt x="847" y="57"/>
                  <a:pt x="847" y="57"/>
                </a:cubicBezTo>
                <a:cubicBezTo>
                  <a:pt x="843" y="55"/>
                  <a:pt x="839" y="55"/>
                  <a:pt x="836" y="54"/>
                </a:cubicBezTo>
                <a:cubicBezTo>
                  <a:pt x="837" y="52"/>
                  <a:pt x="834" y="50"/>
                  <a:pt x="833" y="48"/>
                </a:cubicBezTo>
                <a:cubicBezTo>
                  <a:pt x="832" y="47"/>
                  <a:pt x="833" y="49"/>
                  <a:pt x="833" y="50"/>
                </a:cubicBezTo>
                <a:cubicBezTo>
                  <a:pt x="833" y="51"/>
                  <a:pt x="833" y="51"/>
                  <a:pt x="833" y="51"/>
                </a:cubicBezTo>
                <a:cubicBezTo>
                  <a:pt x="830" y="49"/>
                  <a:pt x="833" y="56"/>
                  <a:pt x="829" y="53"/>
                </a:cubicBezTo>
                <a:cubicBezTo>
                  <a:pt x="828" y="55"/>
                  <a:pt x="828" y="55"/>
                  <a:pt x="828" y="55"/>
                </a:cubicBezTo>
                <a:cubicBezTo>
                  <a:pt x="826" y="52"/>
                  <a:pt x="822" y="54"/>
                  <a:pt x="819" y="50"/>
                </a:cubicBezTo>
                <a:cubicBezTo>
                  <a:pt x="818" y="51"/>
                  <a:pt x="818" y="56"/>
                  <a:pt x="814" y="52"/>
                </a:cubicBezTo>
                <a:cubicBezTo>
                  <a:pt x="812" y="52"/>
                  <a:pt x="810" y="51"/>
                  <a:pt x="809" y="52"/>
                </a:cubicBezTo>
                <a:cubicBezTo>
                  <a:pt x="807" y="50"/>
                  <a:pt x="806" y="54"/>
                  <a:pt x="805" y="50"/>
                </a:cubicBezTo>
                <a:cubicBezTo>
                  <a:pt x="802" y="55"/>
                  <a:pt x="799" y="44"/>
                  <a:pt x="795" y="47"/>
                </a:cubicBezTo>
                <a:cubicBezTo>
                  <a:pt x="794" y="46"/>
                  <a:pt x="794" y="46"/>
                  <a:pt x="794" y="46"/>
                </a:cubicBezTo>
                <a:cubicBezTo>
                  <a:pt x="799" y="46"/>
                  <a:pt x="799" y="46"/>
                  <a:pt x="799" y="46"/>
                </a:cubicBezTo>
                <a:cubicBezTo>
                  <a:pt x="799" y="47"/>
                  <a:pt x="800" y="47"/>
                  <a:pt x="800" y="47"/>
                </a:cubicBezTo>
                <a:cubicBezTo>
                  <a:pt x="800" y="47"/>
                  <a:pt x="800" y="47"/>
                  <a:pt x="800" y="47"/>
                </a:cubicBezTo>
                <a:cubicBezTo>
                  <a:pt x="800" y="44"/>
                  <a:pt x="797" y="45"/>
                  <a:pt x="795" y="44"/>
                </a:cubicBezTo>
                <a:cubicBezTo>
                  <a:pt x="791" y="44"/>
                  <a:pt x="791" y="44"/>
                  <a:pt x="791" y="44"/>
                </a:cubicBezTo>
                <a:cubicBezTo>
                  <a:pt x="792" y="43"/>
                  <a:pt x="792" y="42"/>
                  <a:pt x="791" y="42"/>
                </a:cubicBezTo>
                <a:cubicBezTo>
                  <a:pt x="791" y="39"/>
                  <a:pt x="794" y="44"/>
                  <a:pt x="795" y="42"/>
                </a:cubicBezTo>
                <a:cubicBezTo>
                  <a:pt x="796" y="44"/>
                  <a:pt x="797" y="42"/>
                  <a:pt x="799" y="43"/>
                </a:cubicBezTo>
                <a:cubicBezTo>
                  <a:pt x="800" y="42"/>
                  <a:pt x="800" y="42"/>
                  <a:pt x="800" y="42"/>
                </a:cubicBezTo>
                <a:cubicBezTo>
                  <a:pt x="802" y="46"/>
                  <a:pt x="806" y="47"/>
                  <a:pt x="809" y="47"/>
                </a:cubicBezTo>
                <a:cubicBezTo>
                  <a:pt x="810" y="47"/>
                  <a:pt x="810" y="45"/>
                  <a:pt x="811" y="44"/>
                </a:cubicBezTo>
                <a:cubicBezTo>
                  <a:pt x="811" y="46"/>
                  <a:pt x="812" y="47"/>
                  <a:pt x="813" y="48"/>
                </a:cubicBezTo>
                <a:cubicBezTo>
                  <a:pt x="813" y="48"/>
                  <a:pt x="813" y="48"/>
                  <a:pt x="814" y="47"/>
                </a:cubicBezTo>
                <a:cubicBezTo>
                  <a:pt x="816" y="49"/>
                  <a:pt x="816" y="47"/>
                  <a:pt x="818" y="46"/>
                </a:cubicBezTo>
                <a:cubicBezTo>
                  <a:pt x="817" y="43"/>
                  <a:pt x="817" y="43"/>
                  <a:pt x="817" y="43"/>
                </a:cubicBezTo>
                <a:cubicBezTo>
                  <a:pt x="820" y="44"/>
                  <a:pt x="822" y="42"/>
                  <a:pt x="825" y="44"/>
                </a:cubicBezTo>
                <a:cubicBezTo>
                  <a:pt x="826" y="45"/>
                  <a:pt x="827" y="42"/>
                  <a:pt x="828" y="44"/>
                </a:cubicBezTo>
                <a:cubicBezTo>
                  <a:pt x="831" y="44"/>
                  <a:pt x="836" y="43"/>
                  <a:pt x="840" y="47"/>
                </a:cubicBezTo>
                <a:cubicBezTo>
                  <a:pt x="840" y="44"/>
                  <a:pt x="849" y="49"/>
                  <a:pt x="844" y="43"/>
                </a:cubicBezTo>
                <a:cubicBezTo>
                  <a:pt x="846" y="45"/>
                  <a:pt x="848" y="43"/>
                  <a:pt x="849" y="46"/>
                </a:cubicBezTo>
                <a:cubicBezTo>
                  <a:pt x="854" y="45"/>
                  <a:pt x="854" y="45"/>
                  <a:pt x="854" y="45"/>
                </a:cubicBezTo>
                <a:cubicBezTo>
                  <a:pt x="854" y="45"/>
                  <a:pt x="853" y="46"/>
                  <a:pt x="853" y="46"/>
                </a:cubicBezTo>
                <a:cubicBezTo>
                  <a:pt x="857" y="45"/>
                  <a:pt x="863" y="50"/>
                  <a:pt x="866" y="46"/>
                </a:cubicBezTo>
                <a:cubicBezTo>
                  <a:pt x="868" y="46"/>
                  <a:pt x="871" y="46"/>
                  <a:pt x="872" y="46"/>
                </a:cubicBezTo>
                <a:cubicBezTo>
                  <a:pt x="878" y="46"/>
                  <a:pt x="883" y="44"/>
                  <a:pt x="888" y="46"/>
                </a:cubicBezTo>
                <a:cubicBezTo>
                  <a:pt x="889" y="48"/>
                  <a:pt x="889" y="48"/>
                  <a:pt x="889" y="48"/>
                </a:cubicBezTo>
                <a:cubicBezTo>
                  <a:pt x="892" y="49"/>
                  <a:pt x="894" y="48"/>
                  <a:pt x="897" y="48"/>
                </a:cubicBezTo>
                <a:cubicBezTo>
                  <a:pt x="897" y="47"/>
                  <a:pt x="895" y="46"/>
                  <a:pt x="896" y="45"/>
                </a:cubicBezTo>
                <a:cubicBezTo>
                  <a:pt x="896" y="48"/>
                  <a:pt x="899" y="48"/>
                  <a:pt x="900" y="47"/>
                </a:cubicBezTo>
                <a:cubicBezTo>
                  <a:pt x="902" y="46"/>
                  <a:pt x="900" y="46"/>
                  <a:pt x="900" y="45"/>
                </a:cubicBezTo>
                <a:cubicBezTo>
                  <a:pt x="910" y="44"/>
                  <a:pt x="921" y="41"/>
                  <a:pt x="932" y="45"/>
                </a:cubicBezTo>
                <a:cubicBezTo>
                  <a:pt x="932" y="42"/>
                  <a:pt x="932" y="42"/>
                  <a:pt x="932" y="42"/>
                </a:cubicBezTo>
                <a:cubicBezTo>
                  <a:pt x="934" y="43"/>
                  <a:pt x="937" y="45"/>
                  <a:pt x="938" y="44"/>
                </a:cubicBezTo>
                <a:cubicBezTo>
                  <a:pt x="939" y="41"/>
                  <a:pt x="939" y="41"/>
                  <a:pt x="939" y="41"/>
                </a:cubicBezTo>
                <a:cubicBezTo>
                  <a:pt x="940" y="44"/>
                  <a:pt x="942" y="43"/>
                  <a:pt x="943" y="44"/>
                </a:cubicBezTo>
                <a:cubicBezTo>
                  <a:pt x="943" y="41"/>
                  <a:pt x="943" y="41"/>
                  <a:pt x="943" y="41"/>
                </a:cubicBezTo>
                <a:cubicBezTo>
                  <a:pt x="943" y="42"/>
                  <a:pt x="944" y="44"/>
                  <a:pt x="946" y="44"/>
                </a:cubicBezTo>
                <a:cubicBezTo>
                  <a:pt x="946" y="41"/>
                  <a:pt x="955" y="49"/>
                  <a:pt x="950" y="42"/>
                </a:cubicBezTo>
                <a:cubicBezTo>
                  <a:pt x="952" y="43"/>
                  <a:pt x="955" y="43"/>
                  <a:pt x="956" y="47"/>
                </a:cubicBezTo>
                <a:cubicBezTo>
                  <a:pt x="956" y="45"/>
                  <a:pt x="957" y="43"/>
                  <a:pt x="959" y="43"/>
                </a:cubicBezTo>
                <a:cubicBezTo>
                  <a:pt x="963" y="47"/>
                  <a:pt x="969" y="39"/>
                  <a:pt x="974" y="47"/>
                </a:cubicBezTo>
                <a:cubicBezTo>
                  <a:pt x="974" y="42"/>
                  <a:pt x="980" y="46"/>
                  <a:pt x="980" y="44"/>
                </a:cubicBezTo>
                <a:cubicBezTo>
                  <a:pt x="982" y="45"/>
                  <a:pt x="985" y="44"/>
                  <a:pt x="986" y="46"/>
                </a:cubicBezTo>
                <a:cubicBezTo>
                  <a:pt x="987" y="43"/>
                  <a:pt x="990" y="47"/>
                  <a:pt x="990" y="44"/>
                </a:cubicBezTo>
                <a:cubicBezTo>
                  <a:pt x="995" y="49"/>
                  <a:pt x="998" y="47"/>
                  <a:pt x="1002" y="48"/>
                </a:cubicBezTo>
                <a:cubicBezTo>
                  <a:pt x="1002" y="46"/>
                  <a:pt x="997" y="46"/>
                  <a:pt x="1000" y="44"/>
                </a:cubicBezTo>
                <a:cubicBezTo>
                  <a:pt x="1003" y="43"/>
                  <a:pt x="1004" y="48"/>
                  <a:pt x="1007" y="47"/>
                </a:cubicBezTo>
                <a:cubicBezTo>
                  <a:pt x="1009" y="47"/>
                  <a:pt x="1012" y="49"/>
                  <a:pt x="1013" y="47"/>
                </a:cubicBezTo>
                <a:cubicBezTo>
                  <a:pt x="1012" y="47"/>
                  <a:pt x="1012" y="46"/>
                  <a:pt x="1012" y="45"/>
                </a:cubicBezTo>
                <a:cubicBezTo>
                  <a:pt x="1014" y="45"/>
                  <a:pt x="1016" y="45"/>
                  <a:pt x="1018" y="47"/>
                </a:cubicBezTo>
                <a:cubicBezTo>
                  <a:pt x="1019" y="44"/>
                  <a:pt x="1019" y="44"/>
                  <a:pt x="1019" y="44"/>
                </a:cubicBezTo>
                <a:cubicBezTo>
                  <a:pt x="1027" y="48"/>
                  <a:pt x="1031" y="39"/>
                  <a:pt x="1038" y="41"/>
                </a:cubicBezTo>
                <a:cubicBezTo>
                  <a:pt x="1040" y="40"/>
                  <a:pt x="1040" y="38"/>
                  <a:pt x="1041" y="37"/>
                </a:cubicBezTo>
                <a:cubicBezTo>
                  <a:pt x="1036" y="34"/>
                  <a:pt x="1036" y="34"/>
                  <a:pt x="1036" y="34"/>
                </a:cubicBezTo>
                <a:cubicBezTo>
                  <a:pt x="1036" y="34"/>
                  <a:pt x="1037" y="35"/>
                  <a:pt x="1037" y="36"/>
                </a:cubicBezTo>
                <a:cubicBezTo>
                  <a:pt x="1034" y="34"/>
                  <a:pt x="1037" y="31"/>
                  <a:pt x="1033" y="32"/>
                </a:cubicBezTo>
                <a:cubicBezTo>
                  <a:pt x="1035" y="29"/>
                  <a:pt x="1036" y="27"/>
                  <a:pt x="1039" y="26"/>
                </a:cubicBezTo>
                <a:cubicBezTo>
                  <a:pt x="1037" y="25"/>
                  <a:pt x="1037" y="26"/>
                  <a:pt x="1035" y="26"/>
                </a:cubicBezTo>
                <a:cubicBezTo>
                  <a:pt x="1035" y="24"/>
                  <a:pt x="1035" y="24"/>
                  <a:pt x="1035" y="24"/>
                </a:cubicBezTo>
                <a:cubicBezTo>
                  <a:pt x="1036" y="21"/>
                  <a:pt x="1041" y="29"/>
                  <a:pt x="1039" y="24"/>
                </a:cubicBezTo>
                <a:cubicBezTo>
                  <a:pt x="1042" y="23"/>
                  <a:pt x="1042" y="23"/>
                  <a:pt x="1042" y="23"/>
                </a:cubicBezTo>
                <a:cubicBezTo>
                  <a:pt x="1042" y="25"/>
                  <a:pt x="1043" y="25"/>
                  <a:pt x="1044" y="25"/>
                </a:cubicBezTo>
                <a:cubicBezTo>
                  <a:pt x="1043" y="20"/>
                  <a:pt x="1049" y="25"/>
                  <a:pt x="1048" y="21"/>
                </a:cubicBezTo>
                <a:cubicBezTo>
                  <a:pt x="1051" y="22"/>
                  <a:pt x="1049" y="15"/>
                  <a:pt x="1053" y="18"/>
                </a:cubicBezTo>
                <a:cubicBezTo>
                  <a:pt x="1053" y="15"/>
                  <a:pt x="1056" y="17"/>
                  <a:pt x="1057" y="15"/>
                </a:cubicBezTo>
                <a:cubicBezTo>
                  <a:pt x="1058" y="15"/>
                  <a:pt x="1060" y="18"/>
                  <a:pt x="1061" y="16"/>
                </a:cubicBezTo>
                <a:cubicBezTo>
                  <a:pt x="1062" y="16"/>
                  <a:pt x="1064" y="15"/>
                  <a:pt x="1064" y="14"/>
                </a:cubicBezTo>
                <a:cubicBezTo>
                  <a:pt x="1068" y="18"/>
                  <a:pt x="1067" y="11"/>
                  <a:pt x="1070" y="13"/>
                </a:cubicBezTo>
                <a:cubicBezTo>
                  <a:pt x="1071" y="12"/>
                  <a:pt x="1075" y="13"/>
                  <a:pt x="1076" y="11"/>
                </a:cubicBezTo>
                <a:cubicBezTo>
                  <a:pt x="1081" y="15"/>
                  <a:pt x="1080" y="10"/>
                  <a:pt x="1083" y="9"/>
                </a:cubicBezTo>
                <a:cubicBezTo>
                  <a:pt x="1086" y="12"/>
                  <a:pt x="1085" y="5"/>
                  <a:pt x="1089" y="9"/>
                </a:cubicBezTo>
                <a:cubicBezTo>
                  <a:pt x="1091" y="7"/>
                  <a:pt x="1093" y="7"/>
                  <a:pt x="1094" y="5"/>
                </a:cubicBezTo>
                <a:cubicBezTo>
                  <a:pt x="1096" y="6"/>
                  <a:pt x="1097" y="9"/>
                  <a:pt x="1098" y="7"/>
                </a:cubicBezTo>
                <a:cubicBezTo>
                  <a:pt x="1102" y="8"/>
                  <a:pt x="1107" y="10"/>
                  <a:pt x="1111" y="12"/>
                </a:cubicBezTo>
                <a:cubicBezTo>
                  <a:pt x="1113" y="9"/>
                  <a:pt x="1119" y="16"/>
                  <a:pt x="1122" y="14"/>
                </a:cubicBezTo>
                <a:cubicBezTo>
                  <a:pt x="1125" y="12"/>
                  <a:pt x="1127" y="17"/>
                  <a:pt x="1129" y="15"/>
                </a:cubicBezTo>
                <a:cubicBezTo>
                  <a:pt x="1130" y="16"/>
                  <a:pt x="1130" y="17"/>
                  <a:pt x="1131" y="17"/>
                </a:cubicBezTo>
                <a:cubicBezTo>
                  <a:pt x="1131" y="13"/>
                  <a:pt x="1135" y="20"/>
                  <a:pt x="1136" y="16"/>
                </a:cubicBezTo>
                <a:cubicBezTo>
                  <a:pt x="1141" y="21"/>
                  <a:pt x="1144" y="17"/>
                  <a:pt x="1148" y="18"/>
                </a:cubicBezTo>
                <a:cubicBezTo>
                  <a:pt x="1149" y="17"/>
                  <a:pt x="1149" y="15"/>
                  <a:pt x="1150" y="16"/>
                </a:cubicBezTo>
                <a:cubicBezTo>
                  <a:pt x="1153" y="17"/>
                  <a:pt x="1154" y="15"/>
                  <a:pt x="1155" y="14"/>
                </a:cubicBezTo>
                <a:cubicBezTo>
                  <a:pt x="1160" y="18"/>
                  <a:pt x="1161" y="12"/>
                  <a:pt x="1166" y="15"/>
                </a:cubicBezTo>
                <a:cubicBezTo>
                  <a:pt x="1169" y="15"/>
                  <a:pt x="1169" y="9"/>
                  <a:pt x="1171" y="12"/>
                </a:cubicBezTo>
                <a:cubicBezTo>
                  <a:pt x="1173" y="10"/>
                  <a:pt x="1175" y="12"/>
                  <a:pt x="1178" y="11"/>
                </a:cubicBezTo>
                <a:cubicBezTo>
                  <a:pt x="1181" y="14"/>
                  <a:pt x="1182" y="8"/>
                  <a:pt x="1185" y="13"/>
                </a:cubicBezTo>
                <a:cubicBezTo>
                  <a:pt x="1186" y="7"/>
                  <a:pt x="1192" y="12"/>
                  <a:pt x="1193" y="7"/>
                </a:cubicBezTo>
                <a:cubicBezTo>
                  <a:pt x="1198" y="9"/>
                  <a:pt x="1198" y="1"/>
                  <a:pt x="1203" y="5"/>
                </a:cubicBezTo>
                <a:cubicBezTo>
                  <a:pt x="1205" y="1"/>
                  <a:pt x="1211" y="0"/>
                  <a:pt x="1217" y="4"/>
                </a:cubicBezTo>
                <a:cubicBezTo>
                  <a:pt x="1218" y="3"/>
                  <a:pt x="1218" y="3"/>
                  <a:pt x="1218" y="3"/>
                </a:cubicBezTo>
                <a:cubicBezTo>
                  <a:pt x="1218" y="5"/>
                  <a:pt x="1219" y="8"/>
                  <a:pt x="1218" y="7"/>
                </a:cubicBezTo>
                <a:cubicBezTo>
                  <a:pt x="1215" y="12"/>
                  <a:pt x="1223" y="18"/>
                  <a:pt x="1219" y="22"/>
                </a:cubicBezTo>
                <a:cubicBezTo>
                  <a:pt x="1220" y="24"/>
                  <a:pt x="1221" y="25"/>
                  <a:pt x="1221" y="26"/>
                </a:cubicBezTo>
                <a:cubicBezTo>
                  <a:pt x="1212" y="33"/>
                  <a:pt x="1212" y="33"/>
                  <a:pt x="1212" y="33"/>
                </a:cubicBezTo>
                <a:cubicBezTo>
                  <a:pt x="1214" y="37"/>
                  <a:pt x="1219" y="39"/>
                  <a:pt x="1217" y="43"/>
                </a:cubicBezTo>
                <a:cubicBezTo>
                  <a:pt x="1221" y="47"/>
                  <a:pt x="1219" y="51"/>
                  <a:pt x="1219" y="54"/>
                </a:cubicBezTo>
                <a:cubicBezTo>
                  <a:pt x="1218" y="55"/>
                  <a:pt x="1217" y="55"/>
                  <a:pt x="1217" y="57"/>
                </a:cubicBezTo>
                <a:cubicBezTo>
                  <a:pt x="1225" y="67"/>
                  <a:pt x="1216" y="73"/>
                  <a:pt x="1219" y="82"/>
                </a:cubicBezTo>
                <a:cubicBezTo>
                  <a:pt x="1217" y="86"/>
                  <a:pt x="1222" y="86"/>
                  <a:pt x="1220" y="90"/>
                </a:cubicBezTo>
                <a:cubicBezTo>
                  <a:pt x="1219" y="92"/>
                  <a:pt x="1220" y="94"/>
                  <a:pt x="1217" y="93"/>
                </a:cubicBezTo>
                <a:cubicBezTo>
                  <a:pt x="1215" y="98"/>
                  <a:pt x="1215" y="98"/>
                  <a:pt x="1215" y="98"/>
                </a:cubicBezTo>
                <a:cubicBezTo>
                  <a:pt x="1218" y="100"/>
                  <a:pt x="1221" y="103"/>
                  <a:pt x="1224" y="105"/>
                </a:cubicBezTo>
                <a:cubicBezTo>
                  <a:pt x="1229" y="103"/>
                  <a:pt x="1229" y="103"/>
                  <a:pt x="1229" y="103"/>
                </a:cubicBezTo>
                <a:cubicBezTo>
                  <a:pt x="1231" y="105"/>
                  <a:pt x="1235" y="108"/>
                  <a:pt x="1237" y="109"/>
                </a:cubicBezTo>
                <a:cubicBezTo>
                  <a:pt x="1240" y="110"/>
                  <a:pt x="1240" y="114"/>
                  <a:pt x="1240" y="117"/>
                </a:cubicBezTo>
                <a:cubicBezTo>
                  <a:pt x="1238" y="117"/>
                  <a:pt x="1239" y="120"/>
                  <a:pt x="1239" y="122"/>
                </a:cubicBezTo>
                <a:cubicBezTo>
                  <a:pt x="1235" y="121"/>
                  <a:pt x="1234" y="125"/>
                  <a:pt x="1229" y="123"/>
                </a:cubicBezTo>
                <a:cubicBezTo>
                  <a:pt x="1226" y="122"/>
                  <a:pt x="1227" y="119"/>
                  <a:pt x="1224" y="118"/>
                </a:cubicBezTo>
                <a:cubicBezTo>
                  <a:pt x="1222" y="122"/>
                  <a:pt x="1228" y="123"/>
                  <a:pt x="1229" y="127"/>
                </a:cubicBezTo>
                <a:cubicBezTo>
                  <a:pt x="1234" y="129"/>
                  <a:pt x="1232" y="137"/>
                  <a:pt x="1237" y="139"/>
                </a:cubicBezTo>
                <a:cubicBezTo>
                  <a:pt x="1239" y="141"/>
                  <a:pt x="1238" y="143"/>
                  <a:pt x="1237" y="143"/>
                </a:cubicBezTo>
                <a:cubicBezTo>
                  <a:pt x="1233" y="147"/>
                  <a:pt x="1227" y="140"/>
                  <a:pt x="1224" y="144"/>
                </a:cubicBezTo>
                <a:cubicBezTo>
                  <a:pt x="1223" y="144"/>
                  <a:pt x="1220" y="144"/>
                  <a:pt x="1221" y="147"/>
                </a:cubicBezTo>
                <a:cubicBezTo>
                  <a:pt x="1222" y="153"/>
                  <a:pt x="1234" y="152"/>
                  <a:pt x="1228" y="158"/>
                </a:cubicBezTo>
                <a:cubicBezTo>
                  <a:pt x="1229" y="162"/>
                  <a:pt x="1229" y="162"/>
                  <a:pt x="1229" y="162"/>
                </a:cubicBezTo>
                <a:cubicBezTo>
                  <a:pt x="1220" y="168"/>
                  <a:pt x="1220" y="168"/>
                  <a:pt x="1220" y="168"/>
                </a:cubicBezTo>
                <a:cubicBezTo>
                  <a:pt x="1220" y="172"/>
                  <a:pt x="1225" y="171"/>
                  <a:pt x="1226" y="176"/>
                </a:cubicBezTo>
                <a:cubicBezTo>
                  <a:pt x="1227" y="177"/>
                  <a:pt x="1230" y="176"/>
                  <a:pt x="1230" y="179"/>
                </a:cubicBezTo>
                <a:cubicBezTo>
                  <a:pt x="1230" y="181"/>
                  <a:pt x="1229" y="182"/>
                  <a:pt x="1227" y="183"/>
                </a:cubicBezTo>
                <a:cubicBezTo>
                  <a:pt x="1230" y="184"/>
                  <a:pt x="1231" y="186"/>
                  <a:pt x="1232" y="188"/>
                </a:cubicBezTo>
                <a:cubicBezTo>
                  <a:pt x="1230" y="192"/>
                  <a:pt x="1225" y="191"/>
                  <a:pt x="1223" y="195"/>
                </a:cubicBezTo>
                <a:cubicBezTo>
                  <a:pt x="1225" y="195"/>
                  <a:pt x="1226" y="199"/>
                  <a:pt x="1227" y="200"/>
                </a:cubicBezTo>
                <a:cubicBezTo>
                  <a:pt x="1229" y="204"/>
                  <a:pt x="1226" y="204"/>
                  <a:pt x="1226" y="206"/>
                </a:cubicBezTo>
                <a:cubicBezTo>
                  <a:pt x="1221" y="203"/>
                  <a:pt x="1225" y="211"/>
                  <a:pt x="1222" y="211"/>
                </a:cubicBezTo>
                <a:cubicBezTo>
                  <a:pt x="1222" y="213"/>
                  <a:pt x="1221" y="213"/>
                  <a:pt x="1220" y="213"/>
                </a:cubicBezTo>
                <a:cubicBezTo>
                  <a:pt x="1217" y="211"/>
                  <a:pt x="1214" y="209"/>
                  <a:pt x="1213" y="210"/>
                </a:cubicBezTo>
                <a:cubicBezTo>
                  <a:pt x="1211" y="212"/>
                  <a:pt x="1214" y="213"/>
                  <a:pt x="1214" y="214"/>
                </a:cubicBezTo>
                <a:cubicBezTo>
                  <a:pt x="1213" y="218"/>
                  <a:pt x="1211" y="219"/>
                  <a:pt x="1210" y="222"/>
                </a:cubicBezTo>
                <a:cubicBezTo>
                  <a:pt x="1203" y="223"/>
                  <a:pt x="1198" y="225"/>
                  <a:pt x="1194" y="229"/>
                </a:cubicBezTo>
                <a:cubicBezTo>
                  <a:pt x="1188" y="227"/>
                  <a:pt x="1188" y="234"/>
                  <a:pt x="1183" y="231"/>
                </a:cubicBezTo>
                <a:cubicBezTo>
                  <a:pt x="1183" y="233"/>
                  <a:pt x="1182" y="232"/>
                  <a:pt x="1181" y="231"/>
                </a:cubicBezTo>
                <a:cubicBezTo>
                  <a:pt x="1177" y="232"/>
                  <a:pt x="1172" y="235"/>
                  <a:pt x="1167" y="233"/>
                </a:cubicBezTo>
                <a:cubicBezTo>
                  <a:pt x="1166" y="234"/>
                  <a:pt x="1161" y="231"/>
                  <a:pt x="1161" y="234"/>
                </a:cubicBezTo>
                <a:cubicBezTo>
                  <a:pt x="1157" y="231"/>
                  <a:pt x="1155" y="236"/>
                  <a:pt x="1152" y="230"/>
                </a:cubicBezTo>
                <a:cubicBezTo>
                  <a:pt x="1149" y="235"/>
                  <a:pt x="1142" y="231"/>
                  <a:pt x="1138" y="232"/>
                </a:cubicBezTo>
                <a:cubicBezTo>
                  <a:pt x="1138" y="235"/>
                  <a:pt x="1133" y="232"/>
                  <a:pt x="1135" y="236"/>
                </a:cubicBezTo>
                <a:cubicBezTo>
                  <a:pt x="1134" y="235"/>
                  <a:pt x="1132" y="234"/>
                  <a:pt x="1131" y="235"/>
                </a:cubicBezTo>
                <a:cubicBezTo>
                  <a:pt x="1130" y="237"/>
                  <a:pt x="1128" y="237"/>
                  <a:pt x="1127" y="235"/>
                </a:cubicBezTo>
                <a:cubicBezTo>
                  <a:pt x="1125" y="236"/>
                  <a:pt x="1120" y="232"/>
                  <a:pt x="1120" y="238"/>
                </a:cubicBezTo>
                <a:cubicBezTo>
                  <a:pt x="1116" y="233"/>
                  <a:pt x="1116" y="241"/>
                  <a:pt x="1111" y="238"/>
                </a:cubicBezTo>
                <a:cubicBezTo>
                  <a:pt x="1110" y="237"/>
                  <a:pt x="1107" y="234"/>
                  <a:pt x="1106" y="236"/>
                </a:cubicBezTo>
                <a:cubicBezTo>
                  <a:pt x="1103" y="234"/>
                  <a:pt x="1102" y="239"/>
                  <a:pt x="1098" y="235"/>
                </a:cubicBezTo>
                <a:cubicBezTo>
                  <a:pt x="1097" y="237"/>
                  <a:pt x="1097" y="242"/>
                  <a:pt x="1094" y="241"/>
                </a:cubicBezTo>
                <a:cubicBezTo>
                  <a:pt x="1090" y="243"/>
                  <a:pt x="1082" y="234"/>
                  <a:pt x="1080" y="241"/>
                </a:cubicBezTo>
                <a:cubicBezTo>
                  <a:pt x="1077" y="238"/>
                  <a:pt x="1072" y="236"/>
                  <a:pt x="1072" y="240"/>
                </a:cubicBezTo>
                <a:cubicBezTo>
                  <a:pt x="1068" y="238"/>
                  <a:pt x="1066" y="238"/>
                  <a:pt x="1062" y="238"/>
                </a:cubicBezTo>
                <a:cubicBezTo>
                  <a:pt x="1060" y="235"/>
                  <a:pt x="1060" y="238"/>
                  <a:pt x="1057" y="237"/>
                </a:cubicBezTo>
                <a:cubicBezTo>
                  <a:pt x="1056" y="234"/>
                  <a:pt x="1053" y="236"/>
                  <a:pt x="1051" y="234"/>
                </a:cubicBezTo>
                <a:cubicBezTo>
                  <a:pt x="1051" y="235"/>
                  <a:pt x="1051" y="235"/>
                  <a:pt x="1051" y="235"/>
                </a:cubicBezTo>
                <a:cubicBezTo>
                  <a:pt x="1048" y="233"/>
                  <a:pt x="1048" y="236"/>
                  <a:pt x="1046" y="236"/>
                </a:cubicBezTo>
                <a:cubicBezTo>
                  <a:pt x="1042" y="234"/>
                  <a:pt x="1039" y="233"/>
                  <a:pt x="1037" y="236"/>
                </a:cubicBezTo>
                <a:cubicBezTo>
                  <a:pt x="1035" y="235"/>
                  <a:pt x="1035" y="235"/>
                  <a:pt x="1035" y="235"/>
                </a:cubicBezTo>
                <a:cubicBezTo>
                  <a:pt x="1035" y="239"/>
                  <a:pt x="1030" y="235"/>
                  <a:pt x="1029" y="237"/>
                </a:cubicBezTo>
                <a:cubicBezTo>
                  <a:pt x="1026" y="234"/>
                  <a:pt x="1024" y="233"/>
                  <a:pt x="1022" y="235"/>
                </a:cubicBezTo>
                <a:cubicBezTo>
                  <a:pt x="1020" y="239"/>
                  <a:pt x="1013" y="229"/>
                  <a:pt x="1009" y="229"/>
                </a:cubicBezTo>
                <a:cubicBezTo>
                  <a:pt x="1006" y="231"/>
                  <a:pt x="1002" y="230"/>
                  <a:pt x="998" y="228"/>
                </a:cubicBezTo>
                <a:cubicBezTo>
                  <a:pt x="993" y="227"/>
                  <a:pt x="988" y="223"/>
                  <a:pt x="984" y="225"/>
                </a:cubicBezTo>
                <a:cubicBezTo>
                  <a:pt x="983" y="223"/>
                  <a:pt x="981" y="224"/>
                  <a:pt x="980" y="224"/>
                </a:cubicBezTo>
                <a:cubicBezTo>
                  <a:pt x="979" y="225"/>
                  <a:pt x="979" y="225"/>
                  <a:pt x="979" y="225"/>
                </a:cubicBezTo>
                <a:cubicBezTo>
                  <a:pt x="978" y="223"/>
                  <a:pt x="976" y="223"/>
                  <a:pt x="974" y="223"/>
                </a:cubicBezTo>
                <a:cubicBezTo>
                  <a:pt x="973" y="223"/>
                  <a:pt x="973" y="223"/>
                  <a:pt x="973" y="223"/>
                </a:cubicBezTo>
                <a:cubicBezTo>
                  <a:pt x="974" y="220"/>
                  <a:pt x="972" y="218"/>
                  <a:pt x="970" y="216"/>
                </a:cubicBezTo>
                <a:cubicBezTo>
                  <a:pt x="972" y="215"/>
                  <a:pt x="974" y="217"/>
                  <a:pt x="975" y="216"/>
                </a:cubicBezTo>
                <a:cubicBezTo>
                  <a:pt x="975" y="220"/>
                  <a:pt x="979" y="218"/>
                  <a:pt x="981" y="221"/>
                </a:cubicBezTo>
                <a:cubicBezTo>
                  <a:pt x="979" y="218"/>
                  <a:pt x="984" y="218"/>
                  <a:pt x="981" y="215"/>
                </a:cubicBezTo>
                <a:cubicBezTo>
                  <a:pt x="975" y="211"/>
                  <a:pt x="972" y="216"/>
                  <a:pt x="966" y="213"/>
                </a:cubicBezTo>
                <a:cubicBezTo>
                  <a:pt x="964" y="209"/>
                  <a:pt x="971" y="211"/>
                  <a:pt x="967" y="207"/>
                </a:cubicBezTo>
                <a:cubicBezTo>
                  <a:pt x="966" y="209"/>
                  <a:pt x="966" y="209"/>
                  <a:pt x="966" y="209"/>
                </a:cubicBezTo>
                <a:cubicBezTo>
                  <a:pt x="965" y="208"/>
                  <a:pt x="965" y="208"/>
                  <a:pt x="964" y="208"/>
                </a:cubicBezTo>
                <a:cubicBezTo>
                  <a:pt x="966" y="212"/>
                  <a:pt x="962" y="211"/>
                  <a:pt x="961" y="213"/>
                </a:cubicBezTo>
                <a:cubicBezTo>
                  <a:pt x="959" y="213"/>
                  <a:pt x="956" y="211"/>
                  <a:pt x="956" y="214"/>
                </a:cubicBezTo>
                <a:cubicBezTo>
                  <a:pt x="959" y="222"/>
                  <a:pt x="959" y="222"/>
                  <a:pt x="959" y="222"/>
                </a:cubicBezTo>
                <a:cubicBezTo>
                  <a:pt x="958" y="222"/>
                  <a:pt x="957" y="221"/>
                  <a:pt x="957" y="221"/>
                </a:cubicBezTo>
                <a:cubicBezTo>
                  <a:pt x="956" y="222"/>
                  <a:pt x="956" y="222"/>
                  <a:pt x="956" y="222"/>
                </a:cubicBezTo>
                <a:cubicBezTo>
                  <a:pt x="960" y="225"/>
                  <a:pt x="959" y="222"/>
                  <a:pt x="962" y="223"/>
                </a:cubicBezTo>
                <a:cubicBezTo>
                  <a:pt x="962" y="225"/>
                  <a:pt x="962" y="225"/>
                  <a:pt x="962" y="225"/>
                </a:cubicBezTo>
                <a:cubicBezTo>
                  <a:pt x="957" y="224"/>
                  <a:pt x="951" y="222"/>
                  <a:pt x="948" y="224"/>
                </a:cubicBezTo>
                <a:cubicBezTo>
                  <a:pt x="942" y="223"/>
                  <a:pt x="939" y="226"/>
                  <a:pt x="934" y="223"/>
                </a:cubicBezTo>
                <a:cubicBezTo>
                  <a:pt x="932" y="225"/>
                  <a:pt x="929" y="223"/>
                  <a:pt x="926" y="222"/>
                </a:cubicBezTo>
                <a:cubicBezTo>
                  <a:pt x="920" y="224"/>
                  <a:pt x="913" y="224"/>
                  <a:pt x="906" y="224"/>
                </a:cubicBezTo>
                <a:cubicBezTo>
                  <a:pt x="903" y="220"/>
                  <a:pt x="899" y="224"/>
                  <a:pt x="896" y="220"/>
                </a:cubicBezTo>
                <a:cubicBezTo>
                  <a:pt x="896" y="218"/>
                  <a:pt x="898" y="220"/>
                  <a:pt x="899" y="220"/>
                </a:cubicBezTo>
                <a:cubicBezTo>
                  <a:pt x="899" y="217"/>
                  <a:pt x="906" y="218"/>
                  <a:pt x="902" y="213"/>
                </a:cubicBezTo>
                <a:cubicBezTo>
                  <a:pt x="899" y="212"/>
                  <a:pt x="897" y="215"/>
                  <a:pt x="893" y="213"/>
                </a:cubicBezTo>
                <a:cubicBezTo>
                  <a:pt x="891" y="209"/>
                  <a:pt x="891" y="209"/>
                  <a:pt x="891" y="209"/>
                </a:cubicBezTo>
                <a:cubicBezTo>
                  <a:pt x="883" y="209"/>
                  <a:pt x="883" y="209"/>
                  <a:pt x="883" y="209"/>
                </a:cubicBezTo>
                <a:cubicBezTo>
                  <a:pt x="884" y="212"/>
                  <a:pt x="884" y="212"/>
                  <a:pt x="884" y="212"/>
                </a:cubicBezTo>
                <a:cubicBezTo>
                  <a:pt x="882" y="211"/>
                  <a:pt x="881" y="211"/>
                  <a:pt x="880" y="212"/>
                </a:cubicBezTo>
                <a:cubicBezTo>
                  <a:pt x="880" y="216"/>
                  <a:pt x="873" y="214"/>
                  <a:pt x="870" y="216"/>
                </a:cubicBezTo>
                <a:cubicBezTo>
                  <a:pt x="875" y="219"/>
                  <a:pt x="878" y="214"/>
                  <a:pt x="883" y="219"/>
                </a:cubicBezTo>
                <a:cubicBezTo>
                  <a:pt x="886" y="220"/>
                  <a:pt x="890" y="221"/>
                  <a:pt x="892" y="222"/>
                </a:cubicBezTo>
                <a:cubicBezTo>
                  <a:pt x="883" y="224"/>
                  <a:pt x="868" y="222"/>
                  <a:pt x="858" y="223"/>
                </a:cubicBezTo>
                <a:cubicBezTo>
                  <a:pt x="856" y="221"/>
                  <a:pt x="856" y="224"/>
                  <a:pt x="853" y="222"/>
                </a:cubicBezTo>
                <a:cubicBezTo>
                  <a:pt x="852" y="223"/>
                  <a:pt x="853" y="225"/>
                  <a:pt x="853" y="226"/>
                </a:cubicBezTo>
                <a:cubicBezTo>
                  <a:pt x="853" y="225"/>
                  <a:pt x="849" y="223"/>
                  <a:pt x="848" y="223"/>
                </a:cubicBezTo>
                <a:cubicBezTo>
                  <a:pt x="848" y="225"/>
                  <a:pt x="846" y="225"/>
                  <a:pt x="845" y="225"/>
                </a:cubicBezTo>
                <a:cubicBezTo>
                  <a:pt x="844" y="224"/>
                  <a:pt x="844" y="222"/>
                  <a:pt x="845" y="222"/>
                </a:cubicBezTo>
                <a:cubicBezTo>
                  <a:pt x="843" y="221"/>
                  <a:pt x="840" y="221"/>
                  <a:pt x="837" y="220"/>
                </a:cubicBezTo>
                <a:cubicBezTo>
                  <a:pt x="837" y="218"/>
                  <a:pt x="839" y="219"/>
                  <a:pt x="838" y="217"/>
                </a:cubicBezTo>
                <a:cubicBezTo>
                  <a:pt x="836" y="219"/>
                  <a:pt x="836" y="215"/>
                  <a:pt x="835" y="215"/>
                </a:cubicBezTo>
                <a:cubicBezTo>
                  <a:pt x="837" y="215"/>
                  <a:pt x="837" y="213"/>
                  <a:pt x="839" y="214"/>
                </a:cubicBezTo>
                <a:cubicBezTo>
                  <a:pt x="840" y="214"/>
                  <a:pt x="841" y="214"/>
                  <a:pt x="841" y="213"/>
                </a:cubicBezTo>
                <a:cubicBezTo>
                  <a:pt x="840" y="211"/>
                  <a:pt x="840" y="211"/>
                  <a:pt x="840" y="211"/>
                </a:cubicBezTo>
                <a:cubicBezTo>
                  <a:pt x="831" y="213"/>
                  <a:pt x="831" y="213"/>
                  <a:pt x="831" y="213"/>
                </a:cubicBezTo>
                <a:cubicBezTo>
                  <a:pt x="832" y="214"/>
                  <a:pt x="834" y="214"/>
                  <a:pt x="834" y="216"/>
                </a:cubicBezTo>
                <a:cubicBezTo>
                  <a:pt x="833" y="219"/>
                  <a:pt x="829" y="215"/>
                  <a:pt x="826" y="216"/>
                </a:cubicBezTo>
                <a:cubicBezTo>
                  <a:pt x="825" y="215"/>
                  <a:pt x="825" y="215"/>
                  <a:pt x="825" y="215"/>
                </a:cubicBezTo>
                <a:cubicBezTo>
                  <a:pt x="827" y="214"/>
                  <a:pt x="830" y="216"/>
                  <a:pt x="830" y="213"/>
                </a:cubicBezTo>
                <a:cubicBezTo>
                  <a:pt x="825" y="210"/>
                  <a:pt x="822" y="207"/>
                  <a:pt x="817" y="208"/>
                </a:cubicBezTo>
                <a:cubicBezTo>
                  <a:pt x="815" y="206"/>
                  <a:pt x="813" y="207"/>
                  <a:pt x="809" y="205"/>
                </a:cubicBezTo>
                <a:cubicBezTo>
                  <a:pt x="806" y="208"/>
                  <a:pt x="801" y="203"/>
                  <a:pt x="797" y="206"/>
                </a:cubicBezTo>
                <a:cubicBezTo>
                  <a:pt x="794" y="205"/>
                  <a:pt x="790" y="205"/>
                  <a:pt x="787" y="206"/>
                </a:cubicBezTo>
                <a:cubicBezTo>
                  <a:pt x="785" y="202"/>
                  <a:pt x="785" y="207"/>
                  <a:pt x="782" y="205"/>
                </a:cubicBezTo>
                <a:cubicBezTo>
                  <a:pt x="782" y="206"/>
                  <a:pt x="782" y="206"/>
                  <a:pt x="782" y="206"/>
                </a:cubicBezTo>
                <a:cubicBezTo>
                  <a:pt x="777" y="202"/>
                  <a:pt x="773" y="204"/>
                  <a:pt x="770" y="205"/>
                </a:cubicBezTo>
                <a:cubicBezTo>
                  <a:pt x="774" y="206"/>
                  <a:pt x="777" y="206"/>
                  <a:pt x="781" y="208"/>
                </a:cubicBezTo>
                <a:cubicBezTo>
                  <a:pt x="775" y="210"/>
                  <a:pt x="768" y="207"/>
                  <a:pt x="764" y="210"/>
                </a:cubicBezTo>
                <a:cubicBezTo>
                  <a:pt x="759" y="206"/>
                  <a:pt x="756" y="210"/>
                  <a:pt x="751" y="208"/>
                </a:cubicBezTo>
                <a:cubicBezTo>
                  <a:pt x="753" y="211"/>
                  <a:pt x="753" y="211"/>
                  <a:pt x="753" y="211"/>
                </a:cubicBezTo>
                <a:cubicBezTo>
                  <a:pt x="751" y="211"/>
                  <a:pt x="751" y="211"/>
                  <a:pt x="751" y="211"/>
                </a:cubicBezTo>
                <a:cubicBezTo>
                  <a:pt x="750" y="209"/>
                  <a:pt x="750" y="209"/>
                  <a:pt x="750" y="209"/>
                </a:cubicBezTo>
                <a:cubicBezTo>
                  <a:pt x="743" y="207"/>
                  <a:pt x="737" y="208"/>
                  <a:pt x="732" y="209"/>
                </a:cubicBezTo>
                <a:cubicBezTo>
                  <a:pt x="732" y="210"/>
                  <a:pt x="735" y="213"/>
                  <a:pt x="734" y="215"/>
                </a:cubicBezTo>
                <a:cubicBezTo>
                  <a:pt x="730" y="211"/>
                  <a:pt x="730" y="211"/>
                  <a:pt x="730" y="211"/>
                </a:cubicBezTo>
                <a:cubicBezTo>
                  <a:pt x="730" y="210"/>
                  <a:pt x="732" y="211"/>
                  <a:pt x="731" y="209"/>
                </a:cubicBezTo>
                <a:cubicBezTo>
                  <a:pt x="728" y="212"/>
                  <a:pt x="722" y="205"/>
                  <a:pt x="718" y="208"/>
                </a:cubicBezTo>
                <a:cubicBezTo>
                  <a:pt x="721" y="211"/>
                  <a:pt x="716" y="210"/>
                  <a:pt x="719" y="213"/>
                </a:cubicBezTo>
                <a:cubicBezTo>
                  <a:pt x="719" y="214"/>
                  <a:pt x="717" y="213"/>
                  <a:pt x="716" y="212"/>
                </a:cubicBezTo>
                <a:cubicBezTo>
                  <a:pt x="716" y="211"/>
                  <a:pt x="716" y="211"/>
                  <a:pt x="716" y="211"/>
                </a:cubicBezTo>
                <a:cubicBezTo>
                  <a:pt x="717" y="211"/>
                  <a:pt x="718" y="212"/>
                  <a:pt x="717" y="211"/>
                </a:cubicBezTo>
                <a:cubicBezTo>
                  <a:pt x="717" y="209"/>
                  <a:pt x="715" y="210"/>
                  <a:pt x="714" y="208"/>
                </a:cubicBezTo>
                <a:cubicBezTo>
                  <a:pt x="714" y="209"/>
                  <a:pt x="712" y="210"/>
                  <a:pt x="710" y="208"/>
                </a:cubicBezTo>
                <a:cubicBezTo>
                  <a:pt x="706" y="209"/>
                  <a:pt x="706" y="209"/>
                  <a:pt x="706" y="209"/>
                </a:cubicBezTo>
                <a:cubicBezTo>
                  <a:pt x="706" y="207"/>
                  <a:pt x="705" y="208"/>
                  <a:pt x="704" y="207"/>
                </a:cubicBezTo>
                <a:cubicBezTo>
                  <a:pt x="703" y="208"/>
                  <a:pt x="703" y="208"/>
                  <a:pt x="703" y="208"/>
                </a:cubicBezTo>
                <a:cubicBezTo>
                  <a:pt x="702" y="206"/>
                  <a:pt x="702" y="206"/>
                  <a:pt x="702" y="206"/>
                </a:cubicBezTo>
                <a:cubicBezTo>
                  <a:pt x="701" y="207"/>
                  <a:pt x="701" y="209"/>
                  <a:pt x="700" y="210"/>
                </a:cubicBezTo>
                <a:cubicBezTo>
                  <a:pt x="699" y="209"/>
                  <a:pt x="701" y="208"/>
                  <a:pt x="700" y="207"/>
                </a:cubicBezTo>
                <a:cubicBezTo>
                  <a:pt x="695" y="208"/>
                  <a:pt x="688" y="207"/>
                  <a:pt x="684" y="210"/>
                </a:cubicBezTo>
                <a:cubicBezTo>
                  <a:pt x="684" y="212"/>
                  <a:pt x="684" y="212"/>
                  <a:pt x="684" y="212"/>
                </a:cubicBezTo>
                <a:cubicBezTo>
                  <a:pt x="684" y="212"/>
                  <a:pt x="683" y="211"/>
                  <a:pt x="683" y="211"/>
                </a:cubicBezTo>
                <a:cubicBezTo>
                  <a:pt x="683" y="212"/>
                  <a:pt x="685" y="215"/>
                  <a:pt x="684" y="216"/>
                </a:cubicBezTo>
                <a:cubicBezTo>
                  <a:pt x="683" y="216"/>
                  <a:pt x="683" y="216"/>
                  <a:pt x="683" y="216"/>
                </a:cubicBezTo>
                <a:cubicBezTo>
                  <a:pt x="683" y="215"/>
                  <a:pt x="682" y="215"/>
                  <a:pt x="682" y="215"/>
                </a:cubicBezTo>
                <a:cubicBezTo>
                  <a:pt x="682" y="213"/>
                  <a:pt x="682" y="213"/>
                  <a:pt x="682" y="213"/>
                </a:cubicBezTo>
                <a:cubicBezTo>
                  <a:pt x="681" y="212"/>
                  <a:pt x="679" y="213"/>
                  <a:pt x="679" y="210"/>
                </a:cubicBezTo>
                <a:cubicBezTo>
                  <a:pt x="680" y="209"/>
                  <a:pt x="678" y="205"/>
                  <a:pt x="681" y="207"/>
                </a:cubicBezTo>
                <a:cubicBezTo>
                  <a:pt x="682" y="206"/>
                  <a:pt x="681" y="203"/>
                  <a:pt x="681" y="201"/>
                </a:cubicBezTo>
                <a:cubicBezTo>
                  <a:pt x="680" y="201"/>
                  <a:pt x="680" y="201"/>
                  <a:pt x="680" y="201"/>
                </a:cubicBezTo>
                <a:cubicBezTo>
                  <a:pt x="679" y="199"/>
                  <a:pt x="679" y="199"/>
                  <a:pt x="679" y="199"/>
                </a:cubicBezTo>
                <a:cubicBezTo>
                  <a:pt x="680" y="200"/>
                  <a:pt x="680" y="200"/>
                  <a:pt x="680" y="200"/>
                </a:cubicBezTo>
                <a:cubicBezTo>
                  <a:pt x="681" y="200"/>
                  <a:pt x="681" y="199"/>
                  <a:pt x="682" y="198"/>
                </a:cubicBezTo>
                <a:cubicBezTo>
                  <a:pt x="678" y="193"/>
                  <a:pt x="678" y="200"/>
                  <a:pt x="675" y="198"/>
                </a:cubicBezTo>
                <a:cubicBezTo>
                  <a:pt x="676" y="202"/>
                  <a:pt x="679" y="200"/>
                  <a:pt x="680" y="203"/>
                </a:cubicBezTo>
                <a:cubicBezTo>
                  <a:pt x="676" y="202"/>
                  <a:pt x="674" y="205"/>
                  <a:pt x="671" y="205"/>
                </a:cubicBezTo>
                <a:cubicBezTo>
                  <a:pt x="673" y="206"/>
                  <a:pt x="677" y="210"/>
                  <a:pt x="678" y="208"/>
                </a:cubicBezTo>
                <a:cubicBezTo>
                  <a:pt x="676" y="210"/>
                  <a:pt x="672" y="207"/>
                  <a:pt x="671" y="210"/>
                </a:cubicBezTo>
                <a:cubicBezTo>
                  <a:pt x="669" y="209"/>
                  <a:pt x="669" y="209"/>
                  <a:pt x="669" y="209"/>
                </a:cubicBezTo>
                <a:cubicBezTo>
                  <a:pt x="671" y="208"/>
                  <a:pt x="668" y="206"/>
                  <a:pt x="667" y="205"/>
                </a:cubicBezTo>
                <a:cubicBezTo>
                  <a:pt x="663" y="205"/>
                  <a:pt x="663" y="205"/>
                  <a:pt x="663" y="205"/>
                </a:cubicBezTo>
                <a:cubicBezTo>
                  <a:pt x="663" y="204"/>
                  <a:pt x="662" y="202"/>
                  <a:pt x="664" y="202"/>
                </a:cubicBezTo>
                <a:cubicBezTo>
                  <a:pt x="662" y="200"/>
                  <a:pt x="660" y="205"/>
                  <a:pt x="658" y="200"/>
                </a:cubicBezTo>
                <a:cubicBezTo>
                  <a:pt x="658" y="200"/>
                  <a:pt x="657" y="199"/>
                  <a:pt x="657" y="199"/>
                </a:cubicBezTo>
                <a:cubicBezTo>
                  <a:pt x="657" y="200"/>
                  <a:pt x="657" y="200"/>
                  <a:pt x="657" y="200"/>
                </a:cubicBezTo>
                <a:cubicBezTo>
                  <a:pt x="656" y="200"/>
                  <a:pt x="658" y="196"/>
                  <a:pt x="654" y="197"/>
                </a:cubicBezTo>
                <a:cubicBezTo>
                  <a:pt x="653" y="197"/>
                  <a:pt x="651" y="197"/>
                  <a:pt x="648" y="194"/>
                </a:cubicBezTo>
                <a:cubicBezTo>
                  <a:pt x="648" y="195"/>
                  <a:pt x="647" y="196"/>
                  <a:pt x="647" y="196"/>
                </a:cubicBezTo>
                <a:cubicBezTo>
                  <a:pt x="645" y="195"/>
                  <a:pt x="646" y="194"/>
                  <a:pt x="645" y="192"/>
                </a:cubicBezTo>
                <a:cubicBezTo>
                  <a:pt x="648" y="186"/>
                  <a:pt x="657" y="194"/>
                  <a:pt x="662" y="189"/>
                </a:cubicBezTo>
                <a:cubicBezTo>
                  <a:pt x="661" y="188"/>
                  <a:pt x="661" y="187"/>
                  <a:pt x="660" y="187"/>
                </a:cubicBezTo>
                <a:cubicBezTo>
                  <a:pt x="658" y="187"/>
                  <a:pt x="657" y="190"/>
                  <a:pt x="656" y="187"/>
                </a:cubicBezTo>
                <a:cubicBezTo>
                  <a:pt x="655" y="187"/>
                  <a:pt x="655" y="188"/>
                  <a:pt x="655" y="188"/>
                </a:cubicBezTo>
                <a:cubicBezTo>
                  <a:pt x="654" y="186"/>
                  <a:pt x="654" y="186"/>
                  <a:pt x="654" y="186"/>
                </a:cubicBezTo>
                <a:cubicBezTo>
                  <a:pt x="657" y="185"/>
                  <a:pt x="661" y="187"/>
                  <a:pt x="662" y="185"/>
                </a:cubicBezTo>
                <a:cubicBezTo>
                  <a:pt x="664" y="186"/>
                  <a:pt x="664" y="186"/>
                  <a:pt x="664" y="186"/>
                </a:cubicBezTo>
                <a:cubicBezTo>
                  <a:pt x="663" y="187"/>
                  <a:pt x="664" y="188"/>
                  <a:pt x="665" y="190"/>
                </a:cubicBezTo>
                <a:cubicBezTo>
                  <a:pt x="665" y="190"/>
                  <a:pt x="665" y="190"/>
                  <a:pt x="665" y="190"/>
                </a:cubicBezTo>
                <a:cubicBezTo>
                  <a:pt x="665" y="188"/>
                  <a:pt x="667" y="189"/>
                  <a:pt x="666" y="186"/>
                </a:cubicBezTo>
                <a:cubicBezTo>
                  <a:pt x="674" y="186"/>
                  <a:pt x="682" y="183"/>
                  <a:pt x="690" y="184"/>
                </a:cubicBezTo>
                <a:cubicBezTo>
                  <a:pt x="692" y="184"/>
                  <a:pt x="695" y="184"/>
                  <a:pt x="697" y="183"/>
                </a:cubicBezTo>
                <a:cubicBezTo>
                  <a:pt x="710" y="182"/>
                  <a:pt x="710" y="182"/>
                  <a:pt x="710" y="182"/>
                </a:cubicBezTo>
                <a:cubicBezTo>
                  <a:pt x="709" y="178"/>
                  <a:pt x="709" y="178"/>
                  <a:pt x="709" y="178"/>
                </a:cubicBezTo>
                <a:cubicBezTo>
                  <a:pt x="709" y="178"/>
                  <a:pt x="709" y="178"/>
                  <a:pt x="709" y="178"/>
                </a:cubicBezTo>
                <a:cubicBezTo>
                  <a:pt x="709" y="176"/>
                  <a:pt x="707" y="176"/>
                  <a:pt x="706" y="177"/>
                </a:cubicBezTo>
                <a:cubicBezTo>
                  <a:pt x="706" y="181"/>
                  <a:pt x="703" y="180"/>
                  <a:pt x="700" y="181"/>
                </a:cubicBezTo>
                <a:cubicBezTo>
                  <a:pt x="695" y="177"/>
                  <a:pt x="695" y="185"/>
                  <a:pt x="690" y="182"/>
                </a:cubicBezTo>
                <a:cubicBezTo>
                  <a:pt x="688" y="181"/>
                  <a:pt x="687" y="178"/>
                  <a:pt x="684" y="179"/>
                </a:cubicBezTo>
                <a:cubicBezTo>
                  <a:pt x="684" y="180"/>
                  <a:pt x="684" y="180"/>
                  <a:pt x="684" y="180"/>
                </a:cubicBezTo>
                <a:cubicBezTo>
                  <a:pt x="685" y="181"/>
                  <a:pt x="686" y="181"/>
                  <a:pt x="686" y="182"/>
                </a:cubicBezTo>
                <a:cubicBezTo>
                  <a:pt x="683" y="182"/>
                  <a:pt x="681" y="183"/>
                  <a:pt x="678" y="180"/>
                </a:cubicBezTo>
                <a:cubicBezTo>
                  <a:pt x="675" y="186"/>
                  <a:pt x="667" y="181"/>
                  <a:pt x="662" y="184"/>
                </a:cubicBezTo>
                <a:cubicBezTo>
                  <a:pt x="657" y="183"/>
                  <a:pt x="650" y="182"/>
                  <a:pt x="646" y="185"/>
                </a:cubicBezTo>
                <a:cubicBezTo>
                  <a:pt x="647" y="186"/>
                  <a:pt x="649" y="187"/>
                  <a:pt x="650" y="188"/>
                </a:cubicBezTo>
                <a:cubicBezTo>
                  <a:pt x="648" y="189"/>
                  <a:pt x="646" y="187"/>
                  <a:pt x="645" y="187"/>
                </a:cubicBezTo>
                <a:cubicBezTo>
                  <a:pt x="644" y="186"/>
                  <a:pt x="644" y="186"/>
                  <a:pt x="644" y="186"/>
                </a:cubicBezTo>
                <a:cubicBezTo>
                  <a:pt x="644" y="185"/>
                  <a:pt x="646" y="186"/>
                  <a:pt x="646" y="185"/>
                </a:cubicBezTo>
                <a:cubicBezTo>
                  <a:pt x="644" y="183"/>
                  <a:pt x="643" y="184"/>
                  <a:pt x="641" y="184"/>
                </a:cubicBezTo>
                <a:cubicBezTo>
                  <a:pt x="641" y="184"/>
                  <a:pt x="641" y="185"/>
                  <a:pt x="642" y="186"/>
                </a:cubicBezTo>
                <a:cubicBezTo>
                  <a:pt x="643" y="186"/>
                  <a:pt x="643" y="186"/>
                  <a:pt x="643" y="186"/>
                </a:cubicBezTo>
                <a:cubicBezTo>
                  <a:pt x="642" y="188"/>
                  <a:pt x="642" y="188"/>
                  <a:pt x="642" y="188"/>
                </a:cubicBezTo>
                <a:cubicBezTo>
                  <a:pt x="640" y="185"/>
                  <a:pt x="638" y="188"/>
                  <a:pt x="636" y="186"/>
                </a:cubicBezTo>
                <a:cubicBezTo>
                  <a:pt x="636" y="184"/>
                  <a:pt x="636" y="184"/>
                  <a:pt x="636" y="184"/>
                </a:cubicBezTo>
                <a:cubicBezTo>
                  <a:pt x="628" y="180"/>
                  <a:pt x="622" y="182"/>
                  <a:pt x="616" y="182"/>
                </a:cubicBezTo>
                <a:cubicBezTo>
                  <a:pt x="613" y="181"/>
                  <a:pt x="614" y="185"/>
                  <a:pt x="611" y="182"/>
                </a:cubicBezTo>
                <a:cubicBezTo>
                  <a:pt x="605" y="183"/>
                  <a:pt x="600" y="184"/>
                  <a:pt x="593" y="181"/>
                </a:cubicBezTo>
                <a:cubicBezTo>
                  <a:pt x="591" y="179"/>
                  <a:pt x="595" y="174"/>
                  <a:pt x="589" y="174"/>
                </a:cubicBezTo>
                <a:cubicBezTo>
                  <a:pt x="588" y="171"/>
                  <a:pt x="588" y="171"/>
                  <a:pt x="588" y="171"/>
                </a:cubicBezTo>
                <a:cubicBezTo>
                  <a:pt x="593" y="170"/>
                  <a:pt x="599" y="174"/>
                  <a:pt x="603" y="175"/>
                </a:cubicBezTo>
                <a:cubicBezTo>
                  <a:pt x="604" y="174"/>
                  <a:pt x="602" y="172"/>
                  <a:pt x="601" y="171"/>
                </a:cubicBezTo>
                <a:cubicBezTo>
                  <a:pt x="603" y="171"/>
                  <a:pt x="603" y="170"/>
                  <a:pt x="605" y="171"/>
                </a:cubicBezTo>
                <a:cubicBezTo>
                  <a:pt x="606" y="169"/>
                  <a:pt x="606" y="169"/>
                  <a:pt x="606" y="169"/>
                </a:cubicBezTo>
                <a:cubicBezTo>
                  <a:pt x="607" y="170"/>
                  <a:pt x="610" y="174"/>
                  <a:pt x="610" y="171"/>
                </a:cubicBezTo>
                <a:cubicBezTo>
                  <a:pt x="606" y="167"/>
                  <a:pt x="606" y="167"/>
                  <a:pt x="606" y="167"/>
                </a:cubicBezTo>
                <a:cubicBezTo>
                  <a:pt x="609" y="167"/>
                  <a:pt x="609" y="167"/>
                  <a:pt x="609" y="167"/>
                </a:cubicBezTo>
                <a:cubicBezTo>
                  <a:pt x="611" y="170"/>
                  <a:pt x="611" y="167"/>
                  <a:pt x="613" y="167"/>
                </a:cubicBezTo>
                <a:cubicBezTo>
                  <a:pt x="616" y="165"/>
                  <a:pt x="622" y="167"/>
                  <a:pt x="625" y="168"/>
                </a:cubicBezTo>
                <a:cubicBezTo>
                  <a:pt x="627" y="168"/>
                  <a:pt x="628" y="167"/>
                  <a:pt x="630" y="169"/>
                </a:cubicBezTo>
                <a:cubicBezTo>
                  <a:pt x="635" y="166"/>
                  <a:pt x="643" y="169"/>
                  <a:pt x="649" y="168"/>
                </a:cubicBezTo>
                <a:cubicBezTo>
                  <a:pt x="648" y="162"/>
                  <a:pt x="657" y="168"/>
                  <a:pt x="658" y="165"/>
                </a:cubicBezTo>
                <a:cubicBezTo>
                  <a:pt x="661" y="166"/>
                  <a:pt x="663" y="166"/>
                  <a:pt x="664" y="162"/>
                </a:cubicBezTo>
                <a:cubicBezTo>
                  <a:pt x="662" y="161"/>
                  <a:pt x="665" y="161"/>
                  <a:pt x="665" y="160"/>
                </a:cubicBezTo>
                <a:cubicBezTo>
                  <a:pt x="662" y="162"/>
                  <a:pt x="659" y="154"/>
                  <a:pt x="658" y="159"/>
                </a:cubicBezTo>
                <a:cubicBezTo>
                  <a:pt x="658" y="160"/>
                  <a:pt x="656" y="156"/>
                  <a:pt x="656" y="159"/>
                </a:cubicBezTo>
                <a:cubicBezTo>
                  <a:pt x="657" y="160"/>
                  <a:pt x="658" y="160"/>
                  <a:pt x="658" y="162"/>
                </a:cubicBezTo>
                <a:cubicBezTo>
                  <a:pt x="656" y="163"/>
                  <a:pt x="655" y="161"/>
                  <a:pt x="652" y="159"/>
                </a:cubicBezTo>
                <a:cubicBezTo>
                  <a:pt x="651" y="160"/>
                  <a:pt x="649" y="159"/>
                  <a:pt x="648" y="160"/>
                </a:cubicBezTo>
                <a:cubicBezTo>
                  <a:pt x="648" y="161"/>
                  <a:pt x="652" y="163"/>
                  <a:pt x="651" y="161"/>
                </a:cubicBezTo>
                <a:cubicBezTo>
                  <a:pt x="652" y="161"/>
                  <a:pt x="652" y="161"/>
                  <a:pt x="652" y="161"/>
                </a:cubicBezTo>
                <a:cubicBezTo>
                  <a:pt x="650" y="163"/>
                  <a:pt x="645" y="165"/>
                  <a:pt x="641" y="162"/>
                </a:cubicBezTo>
                <a:cubicBezTo>
                  <a:pt x="643" y="161"/>
                  <a:pt x="646" y="162"/>
                  <a:pt x="647" y="161"/>
                </a:cubicBezTo>
                <a:cubicBezTo>
                  <a:pt x="646" y="158"/>
                  <a:pt x="644" y="161"/>
                  <a:pt x="643" y="159"/>
                </a:cubicBezTo>
                <a:cubicBezTo>
                  <a:pt x="642" y="161"/>
                  <a:pt x="639" y="160"/>
                  <a:pt x="636" y="159"/>
                </a:cubicBezTo>
                <a:cubicBezTo>
                  <a:pt x="634" y="160"/>
                  <a:pt x="627" y="158"/>
                  <a:pt x="630" y="163"/>
                </a:cubicBezTo>
                <a:cubicBezTo>
                  <a:pt x="627" y="161"/>
                  <a:pt x="627" y="161"/>
                  <a:pt x="627" y="161"/>
                </a:cubicBezTo>
                <a:cubicBezTo>
                  <a:pt x="627" y="161"/>
                  <a:pt x="626" y="161"/>
                  <a:pt x="626" y="161"/>
                </a:cubicBezTo>
                <a:cubicBezTo>
                  <a:pt x="625" y="156"/>
                  <a:pt x="621" y="159"/>
                  <a:pt x="618" y="157"/>
                </a:cubicBezTo>
                <a:cubicBezTo>
                  <a:pt x="615" y="158"/>
                  <a:pt x="611" y="158"/>
                  <a:pt x="608" y="157"/>
                </a:cubicBezTo>
                <a:cubicBezTo>
                  <a:pt x="605" y="157"/>
                  <a:pt x="604" y="161"/>
                  <a:pt x="601" y="158"/>
                </a:cubicBezTo>
                <a:cubicBezTo>
                  <a:pt x="598" y="156"/>
                  <a:pt x="596" y="158"/>
                  <a:pt x="594" y="158"/>
                </a:cubicBezTo>
                <a:cubicBezTo>
                  <a:pt x="594" y="159"/>
                  <a:pt x="595" y="159"/>
                  <a:pt x="594" y="160"/>
                </a:cubicBezTo>
                <a:cubicBezTo>
                  <a:pt x="592" y="159"/>
                  <a:pt x="592" y="159"/>
                  <a:pt x="592" y="159"/>
                </a:cubicBezTo>
                <a:cubicBezTo>
                  <a:pt x="588" y="160"/>
                  <a:pt x="580" y="157"/>
                  <a:pt x="575" y="160"/>
                </a:cubicBezTo>
                <a:cubicBezTo>
                  <a:pt x="572" y="157"/>
                  <a:pt x="574" y="161"/>
                  <a:pt x="572" y="160"/>
                </a:cubicBezTo>
                <a:cubicBezTo>
                  <a:pt x="570" y="160"/>
                  <a:pt x="570" y="163"/>
                  <a:pt x="567" y="161"/>
                </a:cubicBezTo>
                <a:cubicBezTo>
                  <a:pt x="560" y="161"/>
                  <a:pt x="560" y="161"/>
                  <a:pt x="560" y="161"/>
                </a:cubicBezTo>
                <a:cubicBezTo>
                  <a:pt x="558" y="158"/>
                  <a:pt x="563" y="162"/>
                  <a:pt x="561" y="159"/>
                </a:cubicBezTo>
                <a:cubicBezTo>
                  <a:pt x="555" y="156"/>
                  <a:pt x="553" y="160"/>
                  <a:pt x="548" y="159"/>
                </a:cubicBezTo>
                <a:cubicBezTo>
                  <a:pt x="551" y="163"/>
                  <a:pt x="554" y="159"/>
                  <a:pt x="557" y="162"/>
                </a:cubicBezTo>
                <a:cubicBezTo>
                  <a:pt x="554" y="165"/>
                  <a:pt x="549" y="162"/>
                  <a:pt x="544" y="164"/>
                </a:cubicBezTo>
                <a:cubicBezTo>
                  <a:pt x="544" y="163"/>
                  <a:pt x="545" y="162"/>
                  <a:pt x="544" y="160"/>
                </a:cubicBezTo>
                <a:cubicBezTo>
                  <a:pt x="541" y="159"/>
                  <a:pt x="539" y="159"/>
                  <a:pt x="537" y="160"/>
                </a:cubicBezTo>
                <a:cubicBezTo>
                  <a:pt x="537" y="160"/>
                  <a:pt x="539" y="162"/>
                  <a:pt x="538" y="162"/>
                </a:cubicBezTo>
                <a:cubicBezTo>
                  <a:pt x="536" y="162"/>
                  <a:pt x="534" y="159"/>
                  <a:pt x="532" y="161"/>
                </a:cubicBezTo>
                <a:cubicBezTo>
                  <a:pt x="533" y="162"/>
                  <a:pt x="533" y="164"/>
                  <a:pt x="535" y="166"/>
                </a:cubicBezTo>
                <a:cubicBezTo>
                  <a:pt x="536" y="166"/>
                  <a:pt x="535" y="166"/>
                  <a:pt x="534" y="166"/>
                </a:cubicBezTo>
                <a:cubicBezTo>
                  <a:pt x="533" y="165"/>
                  <a:pt x="532" y="164"/>
                  <a:pt x="530" y="162"/>
                </a:cubicBezTo>
                <a:cubicBezTo>
                  <a:pt x="529" y="164"/>
                  <a:pt x="531" y="165"/>
                  <a:pt x="532" y="166"/>
                </a:cubicBezTo>
                <a:cubicBezTo>
                  <a:pt x="530" y="168"/>
                  <a:pt x="530" y="168"/>
                  <a:pt x="530" y="168"/>
                </a:cubicBezTo>
                <a:cubicBezTo>
                  <a:pt x="530" y="167"/>
                  <a:pt x="529" y="167"/>
                  <a:pt x="529" y="167"/>
                </a:cubicBezTo>
                <a:cubicBezTo>
                  <a:pt x="527" y="165"/>
                  <a:pt x="529" y="164"/>
                  <a:pt x="529" y="162"/>
                </a:cubicBezTo>
                <a:cubicBezTo>
                  <a:pt x="524" y="160"/>
                  <a:pt x="525" y="167"/>
                  <a:pt x="519" y="162"/>
                </a:cubicBezTo>
                <a:cubicBezTo>
                  <a:pt x="518" y="165"/>
                  <a:pt x="512" y="163"/>
                  <a:pt x="511" y="167"/>
                </a:cubicBezTo>
                <a:cubicBezTo>
                  <a:pt x="508" y="168"/>
                  <a:pt x="503" y="164"/>
                  <a:pt x="502" y="168"/>
                </a:cubicBezTo>
                <a:cubicBezTo>
                  <a:pt x="500" y="167"/>
                  <a:pt x="500" y="167"/>
                  <a:pt x="500" y="167"/>
                </a:cubicBezTo>
                <a:cubicBezTo>
                  <a:pt x="498" y="173"/>
                  <a:pt x="486" y="164"/>
                  <a:pt x="481" y="167"/>
                </a:cubicBezTo>
                <a:cubicBezTo>
                  <a:pt x="471" y="168"/>
                  <a:pt x="462" y="170"/>
                  <a:pt x="451" y="168"/>
                </a:cubicBezTo>
                <a:cubicBezTo>
                  <a:pt x="449" y="168"/>
                  <a:pt x="449" y="168"/>
                  <a:pt x="449" y="168"/>
                </a:cubicBezTo>
                <a:cubicBezTo>
                  <a:pt x="449" y="167"/>
                  <a:pt x="448" y="167"/>
                  <a:pt x="448" y="167"/>
                </a:cubicBezTo>
                <a:cubicBezTo>
                  <a:pt x="447" y="168"/>
                  <a:pt x="446" y="166"/>
                  <a:pt x="445" y="167"/>
                </a:cubicBezTo>
                <a:cubicBezTo>
                  <a:pt x="446" y="168"/>
                  <a:pt x="446" y="168"/>
                  <a:pt x="446" y="168"/>
                </a:cubicBezTo>
                <a:cubicBezTo>
                  <a:pt x="442" y="169"/>
                  <a:pt x="438" y="167"/>
                  <a:pt x="434" y="169"/>
                </a:cubicBezTo>
                <a:cubicBezTo>
                  <a:pt x="435" y="172"/>
                  <a:pt x="436" y="170"/>
                  <a:pt x="438" y="171"/>
                </a:cubicBezTo>
                <a:cubicBezTo>
                  <a:pt x="438" y="171"/>
                  <a:pt x="439" y="172"/>
                  <a:pt x="440" y="172"/>
                </a:cubicBezTo>
                <a:cubicBezTo>
                  <a:pt x="440" y="171"/>
                  <a:pt x="440" y="171"/>
                  <a:pt x="440" y="171"/>
                </a:cubicBezTo>
                <a:cubicBezTo>
                  <a:pt x="442" y="171"/>
                  <a:pt x="441" y="172"/>
                  <a:pt x="443" y="173"/>
                </a:cubicBezTo>
                <a:cubicBezTo>
                  <a:pt x="444" y="172"/>
                  <a:pt x="444" y="172"/>
                  <a:pt x="446" y="172"/>
                </a:cubicBezTo>
                <a:cubicBezTo>
                  <a:pt x="445" y="172"/>
                  <a:pt x="445" y="173"/>
                  <a:pt x="446" y="174"/>
                </a:cubicBezTo>
                <a:cubicBezTo>
                  <a:pt x="450" y="173"/>
                  <a:pt x="450" y="173"/>
                  <a:pt x="450" y="173"/>
                </a:cubicBezTo>
                <a:cubicBezTo>
                  <a:pt x="449" y="172"/>
                  <a:pt x="449" y="172"/>
                  <a:pt x="449" y="172"/>
                </a:cubicBezTo>
                <a:cubicBezTo>
                  <a:pt x="451" y="176"/>
                  <a:pt x="453" y="171"/>
                  <a:pt x="455" y="174"/>
                </a:cubicBezTo>
                <a:cubicBezTo>
                  <a:pt x="458" y="173"/>
                  <a:pt x="463" y="176"/>
                  <a:pt x="463" y="172"/>
                </a:cubicBezTo>
                <a:cubicBezTo>
                  <a:pt x="469" y="174"/>
                  <a:pt x="475" y="175"/>
                  <a:pt x="479" y="173"/>
                </a:cubicBezTo>
                <a:cubicBezTo>
                  <a:pt x="481" y="173"/>
                  <a:pt x="485" y="173"/>
                  <a:pt x="487" y="174"/>
                </a:cubicBezTo>
                <a:cubicBezTo>
                  <a:pt x="493" y="177"/>
                  <a:pt x="498" y="171"/>
                  <a:pt x="504" y="179"/>
                </a:cubicBezTo>
                <a:cubicBezTo>
                  <a:pt x="505" y="180"/>
                  <a:pt x="504" y="177"/>
                  <a:pt x="504" y="177"/>
                </a:cubicBezTo>
                <a:cubicBezTo>
                  <a:pt x="502" y="176"/>
                  <a:pt x="502" y="176"/>
                  <a:pt x="502" y="176"/>
                </a:cubicBezTo>
                <a:cubicBezTo>
                  <a:pt x="501" y="172"/>
                  <a:pt x="506" y="178"/>
                  <a:pt x="505" y="174"/>
                </a:cubicBezTo>
                <a:cubicBezTo>
                  <a:pt x="513" y="178"/>
                  <a:pt x="513" y="178"/>
                  <a:pt x="513" y="178"/>
                </a:cubicBezTo>
                <a:cubicBezTo>
                  <a:pt x="515" y="178"/>
                  <a:pt x="520" y="177"/>
                  <a:pt x="522" y="178"/>
                </a:cubicBezTo>
                <a:cubicBezTo>
                  <a:pt x="524" y="178"/>
                  <a:pt x="525" y="177"/>
                  <a:pt x="524" y="175"/>
                </a:cubicBezTo>
                <a:cubicBezTo>
                  <a:pt x="524" y="175"/>
                  <a:pt x="524" y="175"/>
                  <a:pt x="524" y="175"/>
                </a:cubicBezTo>
                <a:cubicBezTo>
                  <a:pt x="525" y="175"/>
                  <a:pt x="525" y="175"/>
                  <a:pt x="525" y="175"/>
                </a:cubicBezTo>
                <a:cubicBezTo>
                  <a:pt x="529" y="178"/>
                  <a:pt x="523" y="178"/>
                  <a:pt x="526" y="181"/>
                </a:cubicBezTo>
                <a:cubicBezTo>
                  <a:pt x="531" y="183"/>
                  <a:pt x="534" y="179"/>
                  <a:pt x="539" y="183"/>
                </a:cubicBezTo>
                <a:cubicBezTo>
                  <a:pt x="533" y="188"/>
                  <a:pt x="521" y="184"/>
                  <a:pt x="516" y="191"/>
                </a:cubicBezTo>
                <a:cubicBezTo>
                  <a:pt x="513" y="188"/>
                  <a:pt x="513" y="193"/>
                  <a:pt x="510" y="191"/>
                </a:cubicBezTo>
                <a:cubicBezTo>
                  <a:pt x="510" y="192"/>
                  <a:pt x="510" y="192"/>
                  <a:pt x="510" y="192"/>
                </a:cubicBezTo>
                <a:cubicBezTo>
                  <a:pt x="509" y="191"/>
                  <a:pt x="507" y="189"/>
                  <a:pt x="507" y="191"/>
                </a:cubicBezTo>
                <a:cubicBezTo>
                  <a:pt x="506" y="193"/>
                  <a:pt x="503" y="189"/>
                  <a:pt x="503" y="192"/>
                </a:cubicBezTo>
                <a:cubicBezTo>
                  <a:pt x="502" y="192"/>
                  <a:pt x="500" y="191"/>
                  <a:pt x="500" y="192"/>
                </a:cubicBezTo>
                <a:cubicBezTo>
                  <a:pt x="500" y="193"/>
                  <a:pt x="500" y="193"/>
                  <a:pt x="500" y="193"/>
                </a:cubicBezTo>
                <a:cubicBezTo>
                  <a:pt x="511" y="194"/>
                  <a:pt x="511" y="194"/>
                  <a:pt x="511" y="194"/>
                </a:cubicBezTo>
                <a:cubicBezTo>
                  <a:pt x="512" y="193"/>
                  <a:pt x="512" y="193"/>
                  <a:pt x="512" y="193"/>
                </a:cubicBezTo>
                <a:cubicBezTo>
                  <a:pt x="516" y="197"/>
                  <a:pt x="518" y="193"/>
                  <a:pt x="522" y="194"/>
                </a:cubicBezTo>
                <a:cubicBezTo>
                  <a:pt x="533" y="192"/>
                  <a:pt x="543" y="191"/>
                  <a:pt x="556" y="192"/>
                </a:cubicBezTo>
                <a:cubicBezTo>
                  <a:pt x="559" y="189"/>
                  <a:pt x="566" y="190"/>
                  <a:pt x="572" y="191"/>
                </a:cubicBezTo>
                <a:cubicBezTo>
                  <a:pt x="573" y="189"/>
                  <a:pt x="576" y="194"/>
                  <a:pt x="577" y="192"/>
                </a:cubicBezTo>
                <a:cubicBezTo>
                  <a:pt x="581" y="189"/>
                  <a:pt x="584" y="192"/>
                  <a:pt x="589" y="193"/>
                </a:cubicBezTo>
                <a:cubicBezTo>
                  <a:pt x="591" y="192"/>
                  <a:pt x="595" y="191"/>
                  <a:pt x="598" y="192"/>
                </a:cubicBezTo>
                <a:cubicBezTo>
                  <a:pt x="601" y="192"/>
                  <a:pt x="603" y="193"/>
                  <a:pt x="605" y="193"/>
                </a:cubicBezTo>
                <a:cubicBezTo>
                  <a:pt x="606" y="188"/>
                  <a:pt x="611" y="193"/>
                  <a:pt x="615" y="193"/>
                </a:cubicBezTo>
                <a:cubicBezTo>
                  <a:pt x="617" y="194"/>
                  <a:pt x="617" y="194"/>
                  <a:pt x="617" y="194"/>
                </a:cubicBezTo>
                <a:cubicBezTo>
                  <a:pt x="615" y="196"/>
                  <a:pt x="612" y="196"/>
                  <a:pt x="608" y="196"/>
                </a:cubicBezTo>
                <a:cubicBezTo>
                  <a:pt x="607" y="197"/>
                  <a:pt x="609" y="198"/>
                  <a:pt x="608" y="198"/>
                </a:cubicBezTo>
                <a:cubicBezTo>
                  <a:pt x="610" y="201"/>
                  <a:pt x="610" y="197"/>
                  <a:pt x="613" y="200"/>
                </a:cubicBezTo>
                <a:cubicBezTo>
                  <a:pt x="615" y="199"/>
                  <a:pt x="616" y="201"/>
                  <a:pt x="617" y="199"/>
                </a:cubicBezTo>
                <a:cubicBezTo>
                  <a:pt x="618" y="202"/>
                  <a:pt x="616" y="203"/>
                  <a:pt x="615" y="202"/>
                </a:cubicBezTo>
                <a:cubicBezTo>
                  <a:pt x="610" y="198"/>
                  <a:pt x="611" y="205"/>
                  <a:pt x="607" y="202"/>
                </a:cubicBezTo>
                <a:cubicBezTo>
                  <a:pt x="606" y="201"/>
                  <a:pt x="606" y="200"/>
                  <a:pt x="606" y="200"/>
                </a:cubicBezTo>
                <a:cubicBezTo>
                  <a:pt x="600" y="200"/>
                  <a:pt x="600" y="200"/>
                  <a:pt x="600" y="200"/>
                </a:cubicBezTo>
                <a:cubicBezTo>
                  <a:pt x="600" y="201"/>
                  <a:pt x="600" y="201"/>
                  <a:pt x="600" y="202"/>
                </a:cubicBezTo>
                <a:cubicBezTo>
                  <a:pt x="597" y="199"/>
                  <a:pt x="594" y="197"/>
                  <a:pt x="592" y="198"/>
                </a:cubicBezTo>
                <a:cubicBezTo>
                  <a:pt x="589" y="195"/>
                  <a:pt x="588" y="200"/>
                  <a:pt x="584" y="195"/>
                </a:cubicBezTo>
                <a:cubicBezTo>
                  <a:pt x="583" y="197"/>
                  <a:pt x="579" y="198"/>
                  <a:pt x="580" y="201"/>
                </a:cubicBezTo>
                <a:cubicBezTo>
                  <a:pt x="578" y="200"/>
                  <a:pt x="579" y="199"/>
                  <a:pt x="577" y="199"/>
                </a:cubicBezTo>
                <a:cubicBezTo>
                  <a:pt x="576" y="200"/>
                  <a:pt x="576" y="200"/>
                  <a:pt x="576" y="200"/>
                </a:cubicBezTo>
                <a:cubicBezTo>
                  <a:pt x="574" y="198"/>
                  <a:pt x="570" y="199"/>
                  <a:pt x="568" y="199"/>
                </a:cubicBezTo>
                <a:cubicBezTo>
                  <a:pt x="567" y="201"/>
                  <a:pt x="562" y="197"/>
                  <a:pt x="561" y="200"/>
                </a:cubicBezTo>
                <a:cubicBezTo>
                  <a:pt x="564" y="203"/>
                  <a:pt x="568" y="203"/>
                  <a:pt x="571" y="204"/>
                </a:cubicBezTo>
                <a:cubicBezTo>
                  <a:pt x="570" y="201"/>
                  <a:pt x="574" y="205"/>
                  <a:pt x="576" y="205"/>
                </a:cubicBezTo>
                <a:cubicBezTo>
                  <a:pt x="580" y="201"/>
                  <a:pt x="589" y="207"/>
                  <a:pt x="595" y="205"/>
                </a:cubicBezTo>
                <a:cubicBezTo>
                  <a:pt x="597" y="207"/>
                  <a:pt x="600" y="205"/>
                  <a:pt x="602" y="206"/>
                </a:cubicBezTo>
                <a:cubicBezTo>
                  <a:pt x="616" y="209"/>
                  <a:pt x="625" y="204"/>
                  <a:pt x="638" y="207"/>
                </a:cubicBezTo>
                <a:cubicBezTo>
                  <a:pt x="638" y="208"/>
                  <a:pt x="639" y="209"/>
                  <a:pt x="640" y="209"/>
                </a:cubicBezTo>
                <a:cubicBezTo>
                  <a:pt x="641" y="209"/>
                  <a:pt x="641" y="209"/>
                  <a:pt x="641" y="209"/>
                </a:cubicBezTo>
                <a:cubicBezTo>
                  <a:pt x="639" y="207"/>
                  <a:pt x="639" y="205"/>
                  <a:pt x="641" y="205"/>
                </a:cubicBezTo>
                <a:cubicBezTo>
                  <a:pt x="644" y="206"/>
                  <a:pt x="642" y="208"/>
                  <a:pt x="642" y="208"/>
                </a:cubicBezTo>
                <a:cubicBezTo>
                  <a:pt x="646" y="209"/>
                  <a:pt x="646" y="206"/>
                  <a:pt x="649" y="204"/>
                </a:cubicBezTo>
                <a:cubicBezTo>
                  <a:pt x="649" y="204"/>
                  <a:pt x="649" y="204"/>
                  <a:pt x="649" y="204"/>
                </a:cubicBezTo>
                <a:cubicBezTo>
                  <a:pt x="650" y="206"/>
                  <a:pt x="648" y="205"/>
                  <a:pt x="648" y="206"/>
                </a:cubicBezTo>
                <a:cubicBezTo>
                  <a:pt x="650" y="208"/>
                  <a:pt x="650" y="208"/>
                  <a:pt x="650" y="208"/>
                </a:cubicBezTo>
                <a:cubicBezTo>
                  <a:pt x="649" y="211"/>
                  <a:pt x="642" y="207"/>
                  <a:pt x="643" y="211"/>
                </a:cubicBezTo>
                <a:cubicBezTo>
                  <a:pt x="643" y="209"/>
                  <a:pt x="641" y="210"/>
                  <a:pt x="640" y="210"/>
                </a:cubicBezTo>
                <a:cubicBezTo>
                  <a:pt x="640" y="211"/>
                  <a:pt x="641" y="213"/>
                  <a:pt x="640" y="214"/>
                </a:cubicBezTo>
                <a:cubicBezTo>
                  <a:pt x="638" y="211"/>
                  <a:pt x="636" y="213"/>
                  <a:pt x="634" y="211"/>
                </a:cubicBezTo>
                <a:cubicBezTo>
                  <a:pt x="632" y="210"/>
                  <a:pt x="635" y="215"/>
                  <a:pt x="631" y="212"/>
                </a:cubicBezTo>
                <a:cubicBezTo>
                  <a:pt x="631" y="215"/>
                  <a:pt x="628" y="213"/>
                  <a:pt x="627" y="212"/>
                </a:cubicBezTo>
                <a:cubicBezTo>
                  <a:pt x="624" y="212"/>
                  <a:pt x="619" y="212"/>
                  <a:pt x="618" y="213"/>
                </a:cubicBezTo>
                <a:cubicBezTo>
                  <a:pt x="614" y="212"/>
                  <a:pt x="611" y="211"/>
                  <a:pt x="607" y="211"/>
                </a:cubicBezTo>
                <a:cubicBezTo>
                  <a:pt x="602" y="215"/>
                  <a:pt x="593" y="212"/>
                  <a:pt x="586" y="212"/>
                </a:cubicBezTo>
                <a:cubicBezTo>
                  <a:pt x="585" y="214"/>
                  <a:pt x="582" y="212"/>
                  <a:pt x="583" y="216"/>
                </a:cubicBezTo>
                <a:cubicBezTo>
                  <a:pt x="595" y="217"/>
                  <a:pt x="606" y="215"/>
                  <a:pt x="619" y="215"/>
                </a:cubicBezTo>
                <a:cubicBezTo>
                  <a:pt x="621" y="217"/>
                  <a:pt x="622" y="217"/>
                  <a:pt x="623" y="216"/>
                </a:cubicBezTo>
                <a:cubicBezTo>
                  <a:pt x="629" y="216"/>
                  <a:pt x="633" y="215"/>
                  <a:pt x="638" y="215"/>
                </a:cubicBezTo>
                <a:cubicBezTo>
                  <a:pt x="649" y="214"/>
                  <a:pt x="649" y="214"/>
                  <a:pt x="649" y="214"/>
                </a:cubicBezTo>
                <a:cubicBezTo>
                  <a:pt x="650" y="216"/>
                  <a:pt x="647" y="216"/>
                  <a:pt x="646" y="217"/>
                </a:cubicBezTo>
                <a:cubicBezTo>
                  <a:pt x="646" y="215"/>
                  <a:pt x="644" y="216"/>
                  <a:pt x="643" y="216"/>
                </a:cubicBezTo>
                <a:cubicBezTo>
                  <a:pt x="643" y="218"/>
                  <a:pt x="643" y="218"/>
                  <a:pt x="643" y="218"/>
                </a:cubicBezTo>
                <a:cubicBezTo>
                  <a:pt x="638" y="214"/>
                  <a:pt x="639" y="219"/>
                  <a:pt x="636" y="218"/>
                </a:cubicBezTo>
                <a:cubicBezTo>
                  <a:pt x="634" y="220"/>
                  <a:pt x="634" y="220"/>
                  <a:pt x="634" y="220"/>
                </a:cubicBezTo>
                <a:cubicBezTo>
                  <a:pt x="635" y="221"/>
                  <a:pt x="638" y="220"/>
                  <a:pt x="639" y="222"/>
                </a:cubicBezTo>
                <a:cubicBezTo>
                  <a:pt x="642" y="222"/>
                  <a:pt x="642" y="222"/>
                  <a:pt x="642" y="222"/>
                </a:cubicBezTo>
                <a:cubicBezTo>
                  <a:pt x="639" y="223"/>
                  <a:pt x="643" y="226"/>
                  <a:pt x="641" y="227"/>
                </a:cubicBezTo>
                <a:cubicBezTo>
                  <a:pt x="641" y="228"/>
                  <a:pt x="641" y="228"/>
                  <a:pt x="641" y="228"/>
                </a:cubicBezTo>
                <a:cubicBezTo>
                  <a:pt x="641" y="228"/>
                  <a:pt x="641" y="228"/>
                  <a:pt x="641" y="228"/>
                </a:cubicBezTo>
                <a:cubicBezTo>
                  <a:pt x="640" y="225"/>
                  <a:pt x="640" y="225"/>
                  <a:pt x="640" y="225"/>
                </a:cubicBezTo>
                <a:cubicBezTo>
                  <a:pt x="640" y="226"/>
                  <a:pt x="640" y="225"/>
                  <a:pt x="640" y="225"/>
                </a:cubicBezTo>
                <a:cubicBezTo>
                  <a:pt x="636" y="220"/>
                  <a:pt x="634" y="226"/>
                  <a:pt x="630" y="224"/>
                </a:cubicBezTo>
                <a:cubicBezTo>
                  <a:pt x="625" y="220"/>
                  <a:pt x="628" y="227"/>
                  <a:pt x="623" y="223"/>
                </a:cubicBezTo>
                <a:cubicBezTo>
                  <a:pt x="623" y="226"/>
                  <a:pt x="619" y="222"/>
                  <a:pt x="620" y="225"/>
                </a:cubicBezTo>
                <a:cubicBezTo>
                  <a:pt x="619" y="224"/>
                  <a:pt x="617" y="224"/>
                  <a:pt x="616" y="224"/>
                </a:cubicBezTo>
                <a:cubicBezTo>
                  <a:pt x="616" y="226"/>
                  <a:pt x="613" y="223"/>
                  <a:pt x="613" y="225"/>
                </a:cubicBezTo>
                <a:cubicBezTo>
                  <a:pt x="607" y="223"/>
                  <a:pt x="603" y="226"/>
                  <a:pt x="598" y="224"/>
                </a:cubicBezTo>
                <a:cubicBezTo>
                  <a:pt x="596" y="226"/>
                  <a:pt x="593" y="224"/>
                  <a:pt x="590" y="225"/>
                </a:cubicBezTo>
                <a:cubicBezTo>
                  <a:pt x="590" y="224"/>
                  <a:pt x="589" y="223"/>
                  <a:pt x="588" y="223"/>
                </a:cubicBezTo>
                <a:cubicBezTo>
                  <a:pt x="588" y="226"/>
                  <a:pt x="583" y="224"/>
                  <a:pt x="583" y="227"/>
                </a:cubicBezTo>
                <a:cubicBezTo>
                  <a:pt x="582" y="227"/>
                  <a:pt x="581" y="227"/>
                  <a:pt x="581" y="227"/>
                </a:cubicBezTo>
                <a:cubicBezTo>
                  <a:pt x="580" y="228"/>
                  <a:pt x="581" y="229"/>
                  <a:pt x="581" y="229"/>
                </a:cubicBezTo>
                <a:cubicBezTo>
                  <a:pt x="582" y="229"/>
                  <a:pt x="582" y="229"/>
                  <a:pt x="582" y="229"/>
                </a:cubicBezTo>
                <a:cubicBezTo>
                  <a:pt x="583" y="232"/>
                  <a:pt x="583" y="232"/>
                  <a:pt x="583" y="232"/>
                </a:cubicBezTo>
                <a:cubicBezTo>
                  <a:pt x="582" y="232"/>
                  <a:pt x="582" y="232"/>
                  <a:pt x="582" y="232"/>
                </a:cubicBezTo>
                <a:cubicBezTo>
                  <a:pt x="582" y="230"/>
                  <a:pt x="582" y="230"/>
                  <a:pt x="582" y="230"/>
                </a:cubicBezTo>
                <a:cubicBezTo>
                  <a:pt x="578" y="230"/>
                  <a:pt x="573" y="229"/>
                  <a:pt x="572" y="231"/>
                </a:cubicBezTo>
                <a:cubicBezTo>
                  <a:pt x="568" y="229"/>
                  <a:pt x="566" y="231"/>
                  <a:pt x="564" y="230"/>
                </a:cubicBezTo>
                <a:cubicBezTo>
                  <a:pt x="559" y="229"/>
                  <a:pt x="555" y="232"/>
                  <a:pt x="550" y="231"/>
                </a:cubicBezTo>
                <a:cubicBezTo>
                  <a:pt x="549" y="235"/>
                  <a:pt x="544" y="229"/>
                  <a:pt x="543" y="232"/>
                </a:cubicBezTo>
                <a:cubicBezTo>
                  <a:pt x="540" y="233"/>
                  <a:pt x="538" y="233"/>
                  <a:pt x="534" y="232"/>
                </a:cubicBezTo>
                <a:cubicBezTo>
                  <a:pt x="534" y="232"/>
                  <a:pt x="534" y="231"/>
                  <a:pt x="533" y="231"/>
                </a:cubicBezTo>
                <a:cubicBezTo>
                  <a:pt x="533" y="234"/>
                  <a:pt x="529" y="231"/>
                  <a:pt x="528" y="233"/>
                </a:cubicBezTo>
                <a:cubicBezTo>
                  <a:pt x="525" y="233"/>
                  <a:pt x="522" y="234"/>
                  <a:pt x="519" y="234"/>
                </a:cubicBezTo>
                <a:cubicBezTo>
                  <a:pt x="517" y="231"/>
                  <a:pt x="519" y="229"/>
                  <a:pt x="522" y="230"/>
                </a:cubicBezTo>
                <a:cubicBezTo>
                  <a:pt x="526" y="230"/>
                  <a:pt x="525" y="228"/>
                  <a:pt x="529" y="228"/>
                </a:cubicBezTo>
                <a:cubicBezTo>
                  <a:pt x="528" y="226"/>
                  <a:pt x="528" y="226"/>
                  <a:pt x="528" y="226"/>
                </a:cubicBezTo>
                <a:cubicBezTo>
                  <a:pt x="530" y="228"/>
                  <a:pt x="530" y="228"/>
                  <a:pt x="530" y="228"/>
                </a:cubicBezTo>
                <a:cubicBezTo>
                  <a:pt x="529" y="220"/>
                  <a:pt x="541" y="231"/>
                  <a:pt x="538" y="224"/>
                </a:cubicBezTo>
                <a:cubicBezTo>
                  <a:pt x="532" y="219"/>
                  <a:pt x="531" y="226"/>
                  <a:pt x="525" y="225"/>
                </a:cubicBezTo>
                <a:cubicBezTo>
                  <a:pt x="525" y="227"/>
                  <a:pt x="524" y="227"/>
                  <a:pt x="522" y="227"/>
                </a:cubicBezTo>
                <a:cubicBezTo>
                  <a:pt x="521" y="224"/>
                  <a:pt x="518" y="224"/>
                  <a:pt x="516" y="222"/>
                </a:cubicBezTo>
                <a:cubicBezTo>
                  <a:pt x="516" y="223"/>
                  <a:pt x="517" y="225"/>
                  <a:pt x="516" y="225"/>
                </a:cubicBezTo>
                <a:cubicBezTo>
                  <a:pt x="516" y="224"/>
                  <a:pt x="515" y="224"/>
                  <a:pt x="515" y="224"/>
                </a:cubicBezTo>
                <a:cubicBezTo>
                  <a:pt x="514" y="225"/>
                  <a:pt x="512" y="224"/>
                  <a:pt x="511" y="223"/>
                </a:cubicBezTo>
                <a:cubicBezTo>
                  <a:pt x="511" y="224"/>
                  <a:pt x="511" y="224"/>
                  <a:pt x="511" y="224"/>
                </a:cubicBezTo>
                <a:cubicBezTo>
                  <a:pt x="511" y="224"/>
                  <a:pt x="512" y="225"/>
                  <a:pt x="512" y="225"/>
                </a:cubicBezTo>
                <a:cubicBezTo>
                  <a:pt x="512" y="226"/>
                  <a:pt x="512" y="226"/>
                  <a:pt x="512" y="226"/>
                </a:cubicBezTo>
                <a:cubicBezTo>
                  <a:pt x="511" y="226"/>
                  <a:pt x="510" y="223"/>
                  <a:pt x="508" y="223"/>
                </a:cubicBezTo>
                <a:cubicBezTo>
                  <a:pt x="508" y="220"/>
                  <a:pt x="508" y="220"/>
                  <a:pt x="508" y="220"/>
                </a:cubicBezTo>
                <a:cubicBezTo>
                  <a:pt x="506" y="221"/>
                  <a:pt x="502" y="219"/>
                  <a:pt x="501" y="221"/>
                </a:cubicBezTo>
                <a:cubicBezTo>
                  <a:pt x="499" y="219"/>
                  <a:pt x="499" y="222"/>
                  <a:pt x="497" y="222"/>
                </a:cubicBezTo>
                <a:cubicBezTo>
                  <a:pt x="495" y="224"/>
                  <a:pt x="489" y="219"/>
                  <a:pt x="489" y="224"/>
                </a:cubicBezTo>
                <a:cubicBezTo>
                  <a:pt x="486" y="221"/>
                  <a:pt x="485" y="225"/>
                  <a:pt x="483" y="223"/>
                </a:cubicBezTo>
                <a:cubicBezTo>
                  <a:pt x="478" y="224"/>
                  <a:pt x="470" y="223"/>
                  <a:pt x="468" y="228"/>
                </a:cubicBezTo>
                <a:cubicBezTo>
                  <a:pt x="460" y="230"/>
                  <a:pt x="451" y="232"/>
                  <a:pt x="441" y="228"/>
                </a:cubicBezTo>
                <a:cubicBezTo>
                  <a:pt x="429" y="229"/>
                  <a:pt x="418" y="231"/>
                  <a:pt x="402" y="228"/>
                </a:cubicBezTo>
                <a:cubicBezTo>
                  <a:pt x="401" y="231"/>
                  <a:pt x="396" y="226"/>
                  <a:pt x="394" y="229"/>
                </a:cubicBezTo>
                <a:cubicBezTo>
                  <a:pt x="395" y="232"/>
                  <a:pt x="398" y="233"/>
                  <a:pt x="400" y="234"/>
                </a:cubicBezTo>
                <a:cubicBezTo>
                  <a:pt x="398" y="234"/>
                  <a:pt x="395" y="233"/>
                  <a:pt x="392" y="232"/>
                </a:cubicBezTo>
                <a:cubicBezTo>
                  <a:pt x="389" y="227"/>
                  <a:pt x="383" y="228"/>
                  <a:pt x="379" y="228"/>
                </a:cubicBezTo>
                <a:cubicBezTo>
                  <a:pt x="376" y="230"/>
                  <a:pt x="369" y="230"/>
                  <a:pt x="365" y="231"/>
                </a:cubicBezTo>
                <a:cubicBezTo>
                  <a:pt x="364" y="229"/>
                  <a:pt x="363" y="230"/>
                  <a:pt x="362" y="229"/>
                </a:cubicBezTo>
                <a:cubicBezTo>
                  <a:pt x="361" y="233"/>
                  <a:pt x="356" y="229"/>
                  <a:pt x="357" y="233"/>
                </a:cubicBezTo>
                <a:cubicBezTo>
                  <a:pt x="358" y="234"/>
                  <a:pt x="358" y="234"/>
                  <a:pt x="358" y="234"/>
                </a:cubicBezTo>
                <a:cubicBezTo>
                  <a:pt x="355" y="232"/>
                  <a:pt x="356" y="236"/>
                  <a:pt x="353" y="234"/>
                </a:cubicBezTo>
                <a:cubicBezTo>
                  <a:pt x="353" y="232"/>
                  <a:pt x="353" y="232"/>
                  <a:pt x="353" y="232"/>
                </a:cubicBezTo>
                <a:cubicBezTo>
                  <a:pt x="350" y="233"/>
                  <a:pt x="345" y="230"/>
                  <a:pt x="342" y="233"/>
                </a:cubicBezTo>
                <a:cubicBezTo>
                  <a:pt x="344" y="234"/>
                  <a:pt x="345" y="236"/>
                  <a:pt x="344" y="237"/>
                </a:cubicBezTo>
                <a:cubicBezTo>
                  <a:pt x="342" y="238"/>
                  <a:pt x="342" y="233"/>
                  <a:pt x="339" y="234"/>
                </a:cubicBezTo>
                <a:cubicBezTo>
                  <a:pt x="337" y="235"/>
                  <a:pt x="336" y="234"/>
                  <a:pt x="335" y="236"/>
                </a:cubicBezTo>
                <a:cubicBezTo>
                  <a:pt x="326" y="235"/>
                  <a:pt x="324" y="240"/>
                  <a:pt x="316" y="239"/>
                </a:cubicBezTo>
                <a:cubicBezTo>
                  <a:pt x="314" y="239"/>
                  <a:pt x="313" y="240"/>
                  <a:pt x="310" y="238"/>
                </a:cubicBezTo>
                <a:cubicBezTo>
                  <a:pt x="301" y="241"/>
                  <a:pt x="293" y="238"/>
                  <a:pt x="283" y="239"/>
                </a:cubicBezTo>
                <a:cubicBezTo>
                  <a:pt x="280" y="242"/>
                  <a:pt x="273" y="237"/>
                  <a:pt x="272" y="242"/>
                </a:cubicBezTo>
                <a:cubicBezTo>
                  <a:pt x="269" y="241"/>
                  <a:pt x="267" y="240"/>
                  <a:pt x="265" y="240"/>
                </a:cubicBezTo>
                <a:cubicBezTo>
                  <a:pt x="265" y="243"/>
                  <a:pt x="262" y="241"/>
                  <a:pt x="261" y="241"/>
                </a:cubicBezTo>
                <a:cubicBezTo>
                  <a:pt x="259" y="243"/>
                  <a:pt x="254" y="241"/>
                  <a:pt x="256" y="245"/>
                </a:cubicBezTo>
                <a:cubicBezTo>
                  <a:pt x="255" y="246"/>
                  <a:pt x="255" y="245"/>
                  <a:pt x="254" y="244"/>
                </a:cubicBezTo>
                <a:cubicBezTo>
                  <a:pt x="249" y="244"/>
                  <a:pt x="242" y="240"/>
                  <a:pt x="240" y="244"/>
                </a:cubicBezTo>
                <a:cubicBezTo>
                  <a:pt x="238" y="246"/>
                  <a:pt x="234" y="241"/>
                  <a:pt x="233" y="245"/>
                </a:cubicBezTo>
                <a:cubicBezTo>
                  <a:pt x="232" y="245"/>
                  <a:pt x="231" y="243"/>
                  <a:pt x="230" y="243"/>
                </a:cubicBezTo>
                <a:cubicBezTo>
                  <a:pt x="228" y="244"/>
                  <a:pt x="231" y="248"/>
                  <a:pt x="228" y="247"/>
                </a:cubicBezTo>
                <a:cubicBezTo>
                  <a:pt x="225" y="248"/>
                  <a:pt x="221" y="242"/>
                  <a:pt x="221" y="246"/>
                </a:cubicBezTo>
                <a:cubicBezTo>
                  <a:pt x="219" y="244"/>
                  <a:pt x="219" y="244"/>
                  <a:pt x="219" y="244"/>
                </a:cubicBezTo>
                <a:cubicBezTo>
                  <a:pt x="214" y="244"/>
                  <a:pt x="212" y="249"/>
                  <a:pt x="207" y="244"/>
                </a:cubicBezTo>
                <a:cubicBezTo>
                  <a:pt x="204" y="245"/>
                  <a:pt x="208" y="254"/>
                  <a:pt x="202" y="249"/>
                </a:cubicBezTo>
                <a:cubicBezTo>
                  <a:pt x="200" y="247"/>
                  <a:pt x="199" y="245"/>
                  <a:pt x="197" y="244"/>
                </a:cubicBezTo>
                <a:cubicBezTo>
                  <a:pt x="195" y="246"/>
                  <a:pt x="195" y="248"/>
                  <a:pt x="193" y="248"/>
                </a:cubicBezTo>
                <a:cubicBezTo>
                  <a:pt x="193" y="247"/>
                  <a:pt x="192" y="247"/>
                  <a:pt x="191" y="247"/>
                </a:cubicBezTo>
                <a:cubicBezTo>
                  <a:pt x="191" y="248"/>
                  <a:pt x="191" y="249"/>
                  <a:pt x="192" y="250"/>
                </a:cubicBezTo>
                <a:cubicBezTo>
                  <a:pt x="191" y="250"/>
                  <a:pt x="190" y="250"/>
                  <a:pt x="189" y="249"/>
                </a:cubicBezTo>
                <a:cubicBezTo>
                  <a:pt x="186" y="246"/>
                  <a:pt x="184" y="249"/>
                  <a:pt x="181" y="246"/>
                </a:cubicBezTo>
                <a:cubicBezTo>
                  <a:pt x="176" y="242"/>
                  <a:pt x="181" y="250"/>
                  <a:pt x="176" y="246"/>
                </a:cubicBezTo>
                <a:cubicBezTo>
                  <a:pt x="175" y="247"/>
                  <a:pt x="172" y="247"/>
                  <a:pt x="170" y="245"/>
                </a:cubicBezTo>
                <a:cubicBezTo>
                  <a:pt x="170" y="247"/>
                  <a:pt x="168" y="248"/>
                  <a:pt x="165" y="247"/>
                </a:cubicBezTo>
                <a:cubicBezTo>
                  <a:pt x="164" y="246"/>
                  <a:pt x="164" y="246"/>
                  <a:pt x="164" y="246"/>
                </a:cubicBezTo>
                <a:cubicBezTo>
                  <a:pt x="163" y="247"/>
                  <a:pt x="160" y="245"/>
                  <a:pt x="158" y="247"/>
                </a:cubicBezTo>
                <a:cubicBezTo>
                  <a:pt x="160" y="252"/>
                  <a:pt x="152" y="247"/>
                  <a:pt x="154" y="252"/>
                </a:cubicBezTo>
                <a:cubicBezTo>
                  <a:pt x="152" y="252"/>
                  <a:pt x="152" y="252"/>
                  <a:pt x="152" y="252"/>
                </a:cubicBezTo>
                <a:cubicBezTo>
                  <a:pt x="149" y="250"/>
                  <a:pt x="151" y="247"/>
                  <a:pt x="148" y="246"/>
                </a:cubicBezTo>
                <a:cubicBezTo>
                  <a:pt x="144" y="246"/>
                  <a:pt x="145" y="251"/>
                  <a:pt x="140" y="248"/>
                </a:cubicBezTo>
                <a:cubicBezTo>
                  <a:pt x="136" y="248"/>
                  <a:pt x="135" y="256"/>
                  <a:pt x="130" y="248"/>
                </a:cubicBezTo>
                <a:cubicBezTo>
                  <a:pt x="129" y="249"/>
                  <a:pt x="128" y="251"/>
                  <a:pt x="125" y="249"/>
                </a:cubicBezTo>
                <a:cubicBezTo>
                  <a:pt x="125" y="251"/>
                  <a:pt x="123" y="250"/>
                  <a:pt x="121" y="250"/>
                </a:cubicBezTo>
                <a:cubicBezTo>
                  <a:pt x="121" y="249"/>
                  <a:pt x="120" y="248"/>
                  <a:pt x="119" y="248"/>
                </a:cubicBezTo>
                <a:cubicBezTo>
                  <a:pt x="121" y="251"/>
                  <a:pt x="118" y="251"/>
                  <a:pt x="115" y="251"/>
                </a:cubicBezTo>
                <a:cubicBezTo>
                  <a:pt x="111" y="247"/>
                  <a:pt x="111" y="252"/>
                  <a:pt x="109" y="252"/>
                </a:cubicBezTo>
                <a:cubicBezTo>
                  <a:pt x="107" y="254"/>
                  <a:pt x="101" y="251"/>
                  <a:pt x="102" y="256"/>
                </a:cubicBezTo>
                <a:cubicBezTo>
                  <a:pt x="99" y="251"/>
                  <a:pt x="98" y="254"/>
                  <a:pt x="95" y="254"/>
                </a:cubicBezTo>
                <a:cubicBezTo>
                  <a:pt x="94" y="255"/>
                  <a:pt x="94" y="258"/>
                  <a:pt x="92" y="255"/>
                </a:cubicBezTo>
                <a:cubicBezTo>
                  <a:pt x="92" y="258"/>
                  <a:pt x="88" y="258"/>
                  <a:pt x="89" y="260"/>
                </a:cubicBezTo>
                <a:cubicBezTo>
                  <a:pt x="87" y="261"/>
                  <a:pt x="83" y="261"/>
                  <a:pt x="83" y="264"/>
                </a:cubicBezTo>
                <a:cubicBezTo>
                  <a:pt x="80" y="264"/>
                  <a:pt x="81" y="269"/>
                  <a:pt x="76" y="266"/>
                </a:cubicBezTo>
                <a:cubicBezTo>
                  <a:pt x="73" y="266"/>
                  <a:pt x="72" y="270"/>
                  <a:pt x="68" y="267"/>
                </a:cubicBezTo>
                <a:cubicBezTo>
                  <a:pt x="66" y="270"/>
                  <a:pt x="66" y="270"/>
                  <a:pt x="66" y="270"/>
                </a:cubicBezTo>
                <a:cubicBezTo>
                  <a:pt x="62" y="269"/>
                  <a:pt x="59" y="269"/>
                  <a:pt x="55" y="266"/>
                </a:cubicBezTo>
                <a:cubicBezTo>
                  <a:pt x="52" y="269"/>
                  <a:pt x="45" y="263"/>
                  <a:pt x="40" y="263"/>
                </a:cubicBezTo>
                <a:cubicBezTo>
                  <a:pt x="38" y="261"/>
                  <a:pt x="36" y="256"/>
                  <a:pt x="33" y="259"/>
                </a:cubicBezTo>
                <a:cubicBezTo>
                  <a:pt x="32" y="258"/>
                  <a:pt x="34" y="260"/>
                  <a:pt x="33" y="260"/>
                </a:cubicBezTo>
                <a:cubicBezTo>
                  <a:pt x="32" y="261"/>
                  <a:pt x="32" y="261"/>
                  <a:pt x="32" y="261"/>
                </a:cubicBezTo>
                <a:cubicBezTo>
                  <a:pt x="31" y="260"/>
                  <a:pt x="31" y="258"/>
                  <a:pt x="30" y="257"/>
                </a:cubicBezTo>
                <a:cubicBezTo>
                  <a:pt x="31" y="258"/>
                  <a:pt x="31" y="256"/>
                  <a:pt x="32" y="256"/>
                </a:cubicBezTo>
                <a:cubicBezTo>
                  <a:pt x="34" y="256"/>
                  <a:pt x="34" y="255"/>
                  <a:pt x="35" y="254"/>
                </a:cubicBezTo>
                <a:cubicBezTo>
                  <a:pt x="31" y="251"/>
                  <a:pt x="29" y="255"/>
                  <a:pt x="26" y="250"/>
                </a:cubicBezTo>
                <a:cubicBezTo>
                  <a:pt x="27" y="250"/>
                  <a:pt x="29" y="249"/>
                  <a:pt x="29" y="247"/>
                </a:cubicBezTo>
                <a:cubicBezTo>
                  <a:pt x="33" y="248"/>
                  <a:pt x="31" y="243"/>
                  <a:pt x="33" y="241"/>
                </a:cubicBezTo>
                <a:cubicBezTo>
                  <a:pt x="33" y="239"/>
                  <a:pt x="30" y="236"/>
                  <a:pt x="32" y="235"/>
                </a:cubicBezTo>
                <a:cubicBezTo>
                  <a:pt x="32" y="232"/>
                  <a:pt x="33" y="229"/>
                  <a:pt x="33" y="227"/>
                </a:cubicBezTo>
                <a:cubicBezTo>
                  <a:pt x="32" y="222"/>
                  <a:pt x="31" y="219"/>
                  <a:pt x="33" y="215"/>
                </a:cubicBezTo>
                <a:cubicBezTo>
                  <a:pt x="32" y="214"/>
                  <a:pt x="31" y="211"/>
                  <a:pt x="30" y="209"/>
                </a:cubicBezTo>
                <a:cubicBezTo>
                  <a:pt x="34" y="208"/>
                  <a:pt x="27" y="203"/>
                  <a:pt x="26" y="199"/>
                </a:cubicBezTo>
                <a:cubicBezTo>
                  <a:pt x="27" y="195"/>
                  <a:pt x="29" y="189"/>
                  <a:pt x="31" y="185"/>
                </a:cubicBezTo>
                <a:cubicBezTo>
                  <a:pt x="27" y="182"/>
                  <a:pt x="30" y="179"/>
                  <a:pt x="26" y="176"/>
                </a:cubicBezTo>
                <a:cubicBezTo>
                  <a:pt x="23" y="174"/>
                  <a:pt x="22" y="176"/>
                  <a:pt x="20" y="177"/>
                </a:cubicBezTo>
                <a:cubicBezTo>
                  <a:pt x="21" y="178"/>
                  <a:pt x="21" y="179"/>
                  <a:pt x="20" y="180"/>
                </a:cubicBezTo>
                <a:cubicBezTo>
                  <a:pt x="19" y="179"/>
                  <a:pt x="19" y="178"/>
                  <a:pt x="19" y="177"/>
                </a:cubicBezTo>
                <a:cubicBezTo>
                  <a:pt x="17" y="178"/>
                  <a:pt x="15" y="175"/>
                  <a:pt x="13" y="174"/>
                </a:cubicBezTo>
                <a:cubicBezTo>
                  <a:pt x="13" y="171"/>
                  <a:pt x="12" y="167"/>
                  <a:pt x="12" y="164"/>
                </a:cubicBezTo>
                <a:cubicBezTo>
                  <a:pt x="8" y="162"/>
                  <a:pt x="9" y="159"/>
                  <a:pt x="8" y="156"/>
                </a:cubicBezTo>
                <a:cubicBezTo>
                  <a:pt x="8" y="152"/>
                  <a:pt x="11" y="149"/>
                  <a:pt x="7" y="143"/>
                </a:cubicBezTo>
                <a:cubicBezTo>
                  <a:pt x="6" y="140"/>
                  <a:pt x="6" y="136"/>
                  <a:pt x="7" y="134"/>
                </a:cubicBezTo>
                <a:cubicBezTo>
                  <a:pt x="7" y="133"/>
                  <a:pt x="7" y="133"/>
                  <a:pt x="7" y="133"/>
                </a:cubicBezTo>
                <a:cubicBezTo>
                  <a:pt x="8" y="132"/>
                  <a:pt x="10" y="129"/>
                  <a:pt x="13" y="130"/>
                </a:cubicBezTo>
                <a:cubicBezTo>
                  <a:pt x="14" y="130"/>
                  <a:pt x="13" y="128"/>
                  <a:pt x="12" y="128"/>
                </a:cubicBezTo>
                <a:cubicBezTo>
                  <a:pt x="14" y="127"/>
                  <a:pt x="15" y="127"/>
                  <a:pt x="14" y="124"/>
                </a:cubicBezTo>
                <a:cubicBezTo>
                  <a:pt x="13" y="124"/>
                  <a:pt x="13" y="123"/>
                  <a:pt x="12" y="123"/>
                </a:cubicBezTo>
                <a:cubicBezTo>
                  <a:pt x="9" y="123"/>
                  <a:pt x="10" y="127"/>
                  <a:pt x="7" y="127"/>
                </a:cubicBezTo>
                <a:cubicBezTo>
                  <a:pt x="4" y="124"/>
                  <a:pt x="0" y="123"/>
                  <a:pt x="1" y="120"/>
                </a:cubicBezTo>
                <a:cubicBezTo>
                  <a:pt x="3" y="117"/>
                  <a:pt x="3" y="112"/>
                  <a:pt x="5" y="110"/>
                </a:cubicBezTo>
                <a:cubicBezTo>
                  <a:pt x="3" y="107"/>
                  <a:pt x="7" y="109"/>
                  <a:pt x="7" y="107"/>
                </a:cubicBezTo>
                <a:cubicBezTo>
                  <a:pt x="5" y="105"/>
                  <a:pt x="5" y="103"/>
                  <a:pt x="2" y="101"/>
                </a:cubicBezTo>
                <a:cubicBezTo>
                  <a:pt x="0" y="96"/>
                  <a:pt x="4" y="93"/>
                  <a:pt x="6" y="90"/>
                </a:cubicBezTo>
                <a:cubicBezTo>
                  <a:pt x="3" y="84"/>
                  <a:pt x="11" y="83"/>
                  <a:pt x="8" y="77"/>
                </a:cubicBezTo>
                <a:cubicBezTo>
                  <a:pt x="8" y="77"/>
                  <a:pt x="8" y="77"/>
                  <a:pt x="8" y="77"/>
                </a:cubicBezTo>
                <a:cubicBezTo>
                  <a:pt x="9" y="76"/>
                  <a:pt x="7" y="72"/>
                  <a:pt x="9" y="72"/>
                </a:cubicBezTo>
                <a:cubicBezTo>
                  <a:pt x="8" y="69"/>
                  <a:pt x="10" y="68"/>
                  <a:pt x="12" y="67"/>
                </a:cubicBezTo>
                <a:cubicBezTo>
                  <a:pt x="12" y="65"/>
                  <a:pt x="13" y="62"/>
                  <a:pt x="13" y="59"/>
                </a:cubicBezTo>
                <a:cubicBezTo>
                  <a:pt x="17" y="58"/>
                  <a:pt x="14" y="52"/>
                  <a:pt x="18" y="52"/>
                </a:cubicBezTo>
                <a:cubicBezTo>
                  <a:pt x="16" y="50"/>
                  <a:pt x="16" y="48"/>
                  <a:pt x="16" y="46"/>
                </a:cubicBezTo>
                <a:cubicBezTo>
                  <a:pt x="17" y="44"/>
                  <a:pt x="18" y="43"/>
                  <a:pt x="20" y="43"/>
                </a:cubicBezTo>
                <a:cubicBezTo>
                  <a:pt x="19" y="40"/>
                  <a:pt x="19" y="40"/>
                  <a:pt x="19" y="40"/>
                </a:cubicBezTo>
                <a:cubicBezTo>
                  <a:pt x="20" y="40"/>
                  <a:pt x="21" y="41"/>
                  <a:pt x="21" y="41"/>
                </a:cubicBezTo>
                <a:cubicBezTo>
                  <a:pt x="18" y="36"/>
                  <a:pt x="24" y="37"/>
                  <a:pt x="21" y="33"/>
                </a:cubicBezTo>
                <a:cubicBezTo>
                  <a:pt x="23" y="32"/>
                  <a:pt x="23" y="28"/>
                  <a:pt x="26" y="28"/>
                </a:cubicBezTo>
                <a:cubicBezTo>
                  <a:pt x="22" y="22"/>
                  <a:pt x="14" y="62"/>
                  <a:pt x="12" y="57"/>
                </a:cubicBezTo>
                <a:cubicBezTo>
                  <a:pt x="12" y="56"/>
                  <a:pt x="13" y="55"/>
                  <a:pt x="14" y="54"/>
                </a:cubicBezTo>
                <a:cubicBezTo>
                  <a:pt x="11" y="45"/>
                  <a:pt x="21" y="50"/>
                  <a:pt x="22" y="44"/>
                </a:cubicBezTo>
                <a:cubicBezTo>
                  <a:pt x="26" y="44"/>
                  <a:pt x="29" y="40"/>
                  <a:pt x="33" y="39"/>
                </a:cubicBezTo>
                <a:cubicBezTo>
                  <a:pt x="36" y="41"/>
                  <a:pt x="37" y="38"/>
                  <a:pt x="40" y="39"/>
                </a:cubicBezTo>
                <a:cubicBezTo>
                  <a:pt x="45" y="43"/>
                  <a:pt x="42" y="35"/>
                  <a:pt x="47" y="39"/>
                </a:cubicBezTo>
                <a:cubicBezTo>
                  <a:pt x="49" y="39"/>
                  <a:pt x="47" y="36"/>
                  <a:pt x="50" y="36"/>
                </a:cubicBezTo>
                <a:cubicBezTo>
                  <a:pt x="51" y="37"/>
                  <a:pt x="53" y="38"/>
                  <a:pt x="54" y="39"/>
                </a:cubicBezTo>
                <a:cubicBezTo>
                  <a:pt x="56" y="35"/>
                  <a:pt x="62" y="37"/>
                  <a:pt x="63" y="33"/>
                </a:cubicBezTo>
                <a:cubicBezTo>
                  <a:pt x="62" y="32"/>
                  <a:pt x="62" y="32"/>
                  <a:pt x="62" y="32"/>
                </a:cubicBezTo>
                <a:cubicBezTo>
                  <a:pt x="63" y="31"/>
                  <a:pt x="65" y="31"/>
                  <a:pt x="64" y="30"/>
                </a:cubicBezTo>
                <a:cubicBezTo>
                  <a:pt x="69" y="32"/>
                  <a:pt x="71" y="31"/>
                  <a:pt x="76" y="31"/>
                </a:cubicBezTo>
                <a:cubicBezTo>
                  <a:pt x="78" y="30"/>
                  <a:pt x="77" y="37"/>
                  <a:pt x="78" y="35"/>
                </a:cubicBezTo>
                <a:cubicBezTo>
                  <a:pt x="86" y="40"/>
                  <a:pt x="82" y="30"/>
                  <a:pt x="90" y="33"/>
                </a:cubicBezTo>
                <a:cubicBezTo>
                  <a:pt x="90" y="30"/>
                  <a:pt x="97" y="36"/>
                  <a:pt x="97" y="32"/>
                </a:cubicBezTo>
                <a:cubicBezTo>
                  <a:pt x="100" y="32"/>
                  <a:pt x="104" y="32"/>
                  <a:pt x="106" y="29"/>
                </a:cubicBezTo>
                <a:cubicBezTo>
                  <a:pt x="108" y="30"/>
                  <a:pt x="108" y="27"/>
                  <a:pt x="112" y="29"/>
                </a:cubicBezTo>
                <a:cubicBezTo>
                  <a:pt x="111" y="28"/>
                  <a:pt x="111" y="27"/>
                  <a:pt x="113" y="26"/>
                </a:cubicBezTo>
                <a:cubicBezTo>
                  <a:pt x="115" y="26"/>
                  <a:pt x="117" y="26"/>
                  <a:pt x="119" y="29"/>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69"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0"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建立医院安全事故应急预案的实战演练机制</a:t>
            </a:r>
            <a:endParaRPr lang="en-US" sz="1800" b="0" strike="noStrike" spc="-1">
              <a:solidFill>
                <a:srgbClr val="FFFFFF"/>
              </a:solidFill>
              <a:latin typeface="Arial"/>
            </a:endParaRPr>
          </a:p>
        </p:txBody>
      </p:sp>
      <p:sp>
        <p:nvSpPr>
          <p:cNvPr id="171" name="content.2.content"/>
          <p:cNvSpPr/>
          <p:nvPr/>
        </p:nvSpPr>
        <p:spPr>
          <a:xfrm>
            <a:off x="3666960" y="29444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模拟真实场景进行演练</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检验应急预案的可操作性</a:t>
            </a:r>
            <a:endParaRPr lang="en-US" sz="1400" b="0" strike="noStrike" spc="-1">
              <a:solidFill>
                <a:srgbClr val="FFFFFF"/>
              </a:solidFill>
              <a:latin typeface="Arial"/>
            </a:endParaRPr>
          </a:p>
        </p:txBody>
      </p:sp>
      <p:sp>
        <p:nvSpPr>
          <p:cNvPr id="172"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3"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制定医院内部通报和信息发布机制</a:t>
            </a:r>
            <a:endParaRPr lang="en-US" sz="1800" b="0" strike="noStrike" spc="-1">
              <a:solidFill>
                <a:srgbClr val="FFFFFF"/>
              </a:solidFill>
              <a:latin typeface="Arial"/>
            </a:endParaRPr>
          </a:p>
        </p:txBody>
      </p:sp>
      <p:sp>
        <p:nvSpPr>
          <p:cNvPr id="174" name="content.3.content"/>
          <p:cNvSpPr/>
          <p:nvPr/>
        </p:nvSpPr>
        <p:spPr>
          <a:xfrm>
            <a:off x="6424200" y="29451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确保信息及时传达</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提高应急响应效率</a:t>
            </a:r>
            <a:endParaRPr lang="en-US" sz="1400" b="0" strike="noStrike" spc="-1">
              <a:solidFill>
                <a:srgbClr val="FFFFFF"/>
              </a:solidFill>
              <a:latin typeface="Arial"/>
            </a:endParaRPr>
          </a:p>
        </p:txBody>
      </p:sp>
      <p:sp>
        <p:nvSpPr>
          <p:cNvPr id="175"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6"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持续优化医院安全事故应急预案</a:t>
            </a:r>
            <a:endParaRPr lang="en-US" sz="1800" b="0" strike="noStrike" spc="-1">
              <a:solidFill>
                <a:srgbClr val="FFFFFF"/>
              </a:solidFill>
              <a:latin typeface="Arial"/>
            </a:endParaRPr>
          </a:p>
        </p:txBody>
      </p:sp>
      <p:sp>
        <p:nvSpPr>
          <p:cNvPr id="177" name="content.4.content"/>
          <p:cNvSpPr/>
          <p:nvPr/>
        </p:nvSpPr>
        <p:spPr>
          <a:xfrm>
            <a:off x="9168120" y="294516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定期评估预案有效性</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根据评估结果调整预案</a:t>
            </a:r>
            <a:endParaRPr lang="en-US" sz="1400" b="0" strike="noStrike" spc="-1">
              <a:solidFill>
                <a:srgbClr val="FFFFFF"/>
              </a:solidFill>
              <a:latin typeface="Arial"/>
            </a:endParaRPr>
          </a:p>
        </p:txBody>
      </p:sp>
      <p:sp>
        <p:nvSpPr>
          <p:cNvPr id="178"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提升医院安全事故应急预案的实用性</a:t>
            </a:r>
            <a:endParaRPr lang="en-US" sz="3600" b="0" strike="noStrike" spc="-1">
              <a:solidFill>
                <a:schemeClr val="dk1"/>
              </a:solidFill>
              <a:latin typeface="Arial"/>
            </a:endParaRPr>
          </a:p>
        </p:txBody>
      </p:sp>
      <p:sp>
        <p:nvSpPr>
          <p:cNvPr id="179"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0"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加强医护人员的应急处置培训</a:t>
            </a:r>
            <a:endParaRPr lang="en-US" sz="1800" b="0" strike="noStrike" spc="-1">
              <a:solidFill>
                <a:srgbClr val="FFFFFF"/>
              </a:solidFill>
              <a:latin typeface="Arial"/>
            </a:endParaRPr>
          </a:p>
        </p:txBody>
      </p:sp>
      <p:sp>
        <p:nvSpPr>
          <p:cNvPr id="181" name="content.1.content"/>
          <p:cNvSpPr/>
          <p:nvPr/>
        </p:nvSpPr>
        <p:spPr>
          <a:xfrm>
            <a:off x="872640" y="29444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提高医务人员的救援技能</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强化团队协作意识</a:t>
            </a:r>
            <a:endParaRPr lang="en-US" sz="1400" b="0" strike="noStrike" spc="-1">
              <a:solidFill>
                <a:srgbClr val="FFFFFF"/>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2" name="Freeform 30"/>
          <p:cNvSpPr/>
          <p:nvPr/>
        </p:nvSpPr>
        <p:spPr>
          <a:xfrm>
            <a:off x="1081080" y="2677320"/>
            <a:ext cx="5014080" cy="2756880"/>
          </a:xfrm>
          <a:custGeom>
            <a:gdLst>
              <a:gd name="textAreaLeft" fmla="*/ 0 w 5014080"/>
              <a:gd name="textAreaRight" fmla="*/ 5014440 w 5014080"/>
              <a:gd name="textAreaTop" fmla="*/ 0 h 2756880"/>
              <a:gd name="textAreaBottom" fmla="*/ 2757240 h 2756880"/>
            </a:gdLst>
            <a:rect l="textAreaLeft" t="textAreaTop" r="textAreaRight" b="textAreaBottom"/>
            <a:pathLst>
              <a:path w="439" h="166">
                <a:moveTo>
                  <a:pt x="433" y="125"/>
                </a:moveTo>
                <a:cubicBezTo>
                  <a:pt x="430" y="123"/>
                  <a:pt x="428" y="126"/>
                  <a:pt x="426" y="124"/>
                </a:cubicBezTo>
                <a:cubicBezTo>
                  <a:pt x="426" y="125"/>
                  <a:pt x="425" y="125"/>
                  <a:pt x="425" y="125"/>
                </a:cubicBezTo>
                <a:cubicBezTo>
                  <a:pt x="424" y="124"/>
                  <a:pt x="422" y="125"/>
                  <a:pt x="421" y="124"/>
                </a:cubicBezTo>
                <a:cubicBezTo>
                  <a:pt x="423" y="123"/>
                  <a:pt x="423" y="123"/>
                  <a:pt x="423" y="123"/>
                </a:cubicBezTo>
                <a:cubicBezTo>
                  <a:pt x="422" y="123"/>
                  <a:pt x="422" y="123"/>
                  <a:pt x="422" y="123"/>
                </a:cubicBezTo>
                <a:cubicBezTo>
                  <a:pt x="422" y="124"/>
                  <a:pt x="422" y="124"/>
                  <a:pt x="422" y="124"/>
                </a:cubicBezTo>
                <a:cubicBezTo>
                  <a:pt x="420" y="125"/>
                  <a:pt x="418" y="125"/>
                  <a:pt x="415" y="124"/>
                </a:cubicBezTo>
                <a:cubicBezTo>
                  <a:pt x="412" y="124"/>
                  <a:pt x="413" y="124"/>
                  <a:pt x="410" y="124"/>
                </a:cubicBezTo>
                <a:cubicBezTo>
                  <a:pt x="414" y="122"/>
                  <a:pt x="407" y="121"/>
                  <a:pt x="409" y="118"/>
                </a:cubicBezTo>
                <a:cubicBezTo>
                  <a:pt x="405" y="118"/>
                  <a:pt x="405" y="118"/>
                  <a:pt x="405" y="118"/>
                </a:cubicBezTo>
                <a:cubicBezTo>
                  <a:pt x="405" y="119"/>
                  <a:pt x="405" y="119"/>
                  <a:pt x="405" y="119"/>
                </a:cubicBezTo>
                <a:cubicBezTo>
                  <a:pt x="407" y="118"/>
                  <a:pt x="407" y="118"/>
                  <a:pt x="407" y="118"/>
                </a:cubicBezTo>
                <a:cubicBezTo>
                  <a:pt x="410" y="120"/>
                  <a:pt x="405" y="120"/>
                  <a:pt x="405" y="121"/>
                </a:cubicBezTo>
                <a:cubicBezTo>
                  <a:pt x="407" y="121"/>
                  <a:pt x="408" y="120"/>
                  <a:pt x="409" y="121"/>
                </a:cubicBezTo>
                <a:cubicBezTo>
                  <a:pt x="405" y="122"/>
                  <a:pt x="405" y="122"/>
                  <a:pt x="405" y="122"/>
                </a:cubicBezTo>
                <a:cubicBezTo>
                  <a:pt x="405" y="122"/>
                  <a:pt x="406" y="122"/>
                  <a:pt x="406" y="122"/>
                </a:cubicBezTo>
                <a:cubicBezTo>
                  <a:pt x="406" y="123"/>
                  <a:pt x="406" y="124"/>
                  <a:pt x="405" y="125"/>
                </a:cubicBezTo>
                <a:cubicBezTo>
                  <a:pt x="403" y="124"/>
                  <a:pt x="403" y="124"/>
                  <a:pt x="401" y="124"/>
                </a:cubicBezTo>
                <a:cubicBezTo>
                  <a:pt x="400" y="124"/>
                  <a:pt x="398" y="123"/>
                  <a:pt x="400" y="122"/>
                </a:cubicBezTo>
                <a:cubicBezTo>
                  <a:pt x="401" y="122"/>
                  <a:pt x="401" y="123"/>
                  <a:pt x="402" y="123"/>
                </a:cubicBezTo>
                <a:cubicBezTo>
                  <a:pt x="402" y="118"/>
                  <a:pt x="402" y="118"/>
                  <a:pt x="402" y="118"/>
                </a:cubicBezTo>
                <a:cubicBezTo>
                  <a:pt x="400" y="119"/>
                  <a:pt x="404" y="120"/>
                  <a:pt x="401" y="120"/>
                </a:cubicBezTo>
                <a:cubicBezTo>
                  <a:pt x="400" y="119"/>
                  <a:pt x="398" y="119"/>
                  <a:pt x="398" y="118"/>
                </a:cubicBezTo>
                <a:cubicBezTo>
                  <a:pt x="396" y="119"/>
                  <a:pt x="396" y="119"/>
                  <a:pt x="396" y="119"/>
                </a:cubicBezTo>
                <a:cubicBezTo>
                  <a:pt x="392" y="118"/>
                  <a:pt x="395" y="116"/>
                  <a:pt x="391" y="115"/>
                </a:cubicBezTo>
                <a:cubicBezTo>
                  <a:pt x="388" y="115"/>
                  <a:pt x="385" y="116"/>
                  <a:pt x="383" y="115"/>
                </a:cubicBezTo>
                <a:cubicBezTo>
                  <a:pt x="381" y="115"/>
                  <a:pt x="384" y="114"/>
                  <a:pt x="381" y="114"/>
                </a:cubicBezTo>
                <a:cubicBezTo>
                  <a:pt x="391" y="113"/>
                  <a:pt x="391" y="113"/>
                  <a:pt x="391" y="113"/>
                </a:cubicBezTo>
                <a:cubicBezTo>
                  <a:pt x="380" y="113"/>
                  <a:pt x="380" y="113"/>
                  <a:pt x="380" y="113"/>
                </a:cubicBezTo>
                <a:cubicBezTo>
                  <a:pt x="380" y="113"/>
                  <a:pt x="380" y="113"/>
                  <a:pt x="380" y="113"/>
                </a:cubicBezTo>
                <a:cubicBezTo>
                  <a:pt x="384" y="112"/>
                  <a:pt x="387" y="113"/>
                  <a:pt x="392" y="112"/>
                </a:cubicBezTo>
                <a:cubicBezTo>
                  <a:pt x="392" y="112"/>
                  <a:pt x="392" y="111"/>
                  <a:pt x="391" y="111"/>
                </a:cubicBezTo>
                <a:cubicBezTo>
                  <a:pt x="392" y="110"/>
                  <a:pt x="394" y="111"/>
                  <a:pt x="396" y="110"/>
                </a:cubicBezTo>
                <a:cubicBezTo>
                  <a:pt x="398" y="110"/>
                  <a:pt x="397" y="109"/>
                  <a:pt x="398" y="108"/>
                </a:cubicBezTo>
                <a:cubicBezTo>
                  <a:pt x="410" y="109"/>
                  <a:pt x="410" y="109"/>
                  <a:pt x="410" y="109"/>
                </a:cubicBezTo>
                <a:cubicBezTo>
                  <a:pt x="409" y="107"/>
                  <a:pt x="409" y="107"/>
                  <a:pt x="409" y="107"/>
                </a:cubicBezTo>
                <a:cubicBezTo>
                  <a:pt x="412" y="107"/>
                  <a:pt x="417" y="108"/>
                  <a:pt x="419" y="107"/>
                </a:cubicBezTo>
                <a:cubicBezTo>
                  <a:pt x="417" y="106"/>
                  <a:pt x="417" y="106"/>
                  <a:pt x="417" y="106"/>
                </a:cubicBezTo>
                <a:cubicBezTo>
                  <a:pt x="419" y="105"/>
                  <a:pt x="419" y="105"/>
                  <a:pt x="419" y="105"/>
                </a:cubicBezTo>
                <a:cubicBezTo>
                  <a:pt x="417" y="105"/>
                  <a:pt x="417" y="105"/>
                  <a:pt x="417" y="105"/>
                </a:cubicBezTo>
                <a:cubicBezTo>
                  <a:pt x="413" y="103"/>
                  <a:pt x="421" y="105"/>
                  <a:pt x="420" y="103"/>
                </a:cubicBezTo>
                <a:cubicBezTo>
                  <a:pt x="418" y="103"/>
                  <a:pt x="418" y="103"/>
                  <a:pt x="418" y="103"/>
                </a:cubicBezTo>
                <a:cubicBezTo>
                  <a:pt x="418" y="100"/>
                  <a:pt x="412" y="102"/>
                  <a:pt x="409" y="101"/>
                </a:cubicBezTo>
                <a:cubicBezTo>
                  <a:pt x="412" y="100"/>
                  <a:pt x="412" y="100"/>
                  <a:pt x="412" y="100"/>
                </a:cubicBezTo>
                <a:cubicBezTo>
                  <a:pt x="410" y="99"/>
                  <a:pt x="412" y="98"/>
                  <a:pt x="409" y="97"/>
                </a:cubicBezTo>
                <a:cubicBezTo>
                  <a:pt x="412" y="96"/>
                  <a:pt x="412" y="96"/>
                  <a:pt x="412" y="96"/>
                </a:cubicBezTo>
                <a:cubicBezTo>
                  <a:pt x="410" y="96"/>
                  <a:pt x="410" y="96"/>
                  <a:pt x="410" y="96"/>
                </a:cubicBezTo>
                <a:cubicBezTo>
                  <a:pt x="405" y="97"/>
                  <a:pt x="404" y="100"/>
                  <a:pt x="405" y="102"/>
                </a:cubicBezTo>
                <a:cubicBezTo>
                  <a:pt x="400" y="102"/>
                  <a:pt x="400" y="102"/>
                  <a:pt x="400" y="102"/>
                </a:cubicBezTo>
                <a:cubicBezTo>
                  <a:pt x="401" y="103"/>
                  <a:pt x="401" y="103"/>
                  <a:pt x="401" y="103"/>
                </a:cubicBezTo>
                <a:cubicBezTo>
                  <a:pt x="400" y="103"/>
                  <a:pt x="399" y="104"/>
                  <a:pt x="398" y="103"/>
                </a:cubicBezTo>
                <a:cubicBezTo>
                  <a:pt x="396" y="102"/>
                  <a:pt x="400" y="102"/>
                  <a:pt x="397" y="101"/>
                </a:cubicBezTo>
                <a:cubicBezTo>
                  <a:pt x="400" y="100"/>
                  <a:pt x="400" y="100"/>
                  <a:pt x="400" y="100"/>
                </a:cubicBezTo>
                <a:cubicBezTo>
                  <a:pt x="399" y="100"/>
                  <a:pt x="397" y="100"/>
                  <a:pt x="396" y="100"/>
                </a:cubicBezTo>
                <a:cubicBezTo>
                  <a:pt x="399" y="99"/>
                  <a:pt x="401" y="99"/>
                  <a:pt x="402" y="98"/>
                </a:cubicBezTo>
                <a:cubicBezTo>
                  <a:pt x="395" y="98"/>
                  <a:pt x="395" y="98"/>
                  <a:pt x="395" y="98"/>
                </a:cubicBezTo>
                <a:cubicBezTo>
                  <a:pt x="395" y="99"/>
                  <a:pt x="394" y="100"/>
                  <a:pt x="392" y="101"/>
                </a:cubicBezTo>
                <a:cubicBezTo>
                  <a:pt x="392" y="98"/>
                  <a:pt x="392" y="98"/>
                  <a:pt x="392" y="98"/>
                </a:cubicBezTo>
                <a:cubicBezTo>
                  <a:pt x="392" y="97"/>
                  <a:pt x="396" y="97"/>
                  <a:pt x="396" y="96"/>
                </a:cubicBezTo>
                <a:cubicBezTo>
                  <a:pt x="397" y="97"/>
                  <a:pt x="399" y="96"/>
                  <a:pt x="400" y="97"/>
                </a:cubicBezTo>
                <a:cubicBezTo>
                  <a:pt x="404" y="97"/>
                  <a:pt x="404" y="97"/>
                  <a:pt x="404" y="97"/>
                </a:cubicBezTo>
                <a:cubicBezTo>
                  <a:pt x="406" y="96"/>
                  <a:pt x="402" y="94"/>
                  <a:pt x="407" y="94"/>
                </a:cubicBezTo>
                <a:cubicBezTo>
                  <a:pt x="406" y="94"/>
                  <a:pt x="405" y="94"/>
                  <a:pt x="405" y="94"/>
                </a:cubicBezTo>
                <a:cubicBezTo>
                  <a:pt x="406" y="92"/>
                  <a:pt x="405" y="90"/>
                  <a:pt x="408" y="89"/>
                </a:cubicBezTo>
                <a:cubicBezTo>
                  <a:pt x="408" y="89"/>
                  <a:pt x="407" y="89"/>
                  <a:pt x="407" y="89"/>
                </a:cubicBezTo>
                <a:cubicBezTo>
                  <a:pt x="405" y="89"/>
                  <a:pt x="402" y="90"/>
                  <a:pt x="402" y="91"/>
                </a:cubicBezTo>
                <a:cubicBezTo>
                  <a:pt x="399" y="91"/>
                  <a:pt x="396" y="91"/>
                  <a:pt x="393" y="90"/>
                </a:cubicBezTo>
                <a:cubicBezTo>
                  <a:pt x="395" y="89"/>
                  <a:pt x="395" y="89"/>
                  <a:pt x="395" y="89"/>
                </a:cubicBezTo>
                <a:cubicBezTo>
                  <a:pt x="394" y="89"/>
                  <a:pt x="394" y="89"/>
                  <a:pt x="394" y="89"/>
                </a:cubicBezTo>
                <a:cubicBezTo>
                  <a:pt x="394" y="89"/>
                  <a:pt x="392" y="89"/>
                  <a:pt x="392" y="89"/>
                </a:cubicBezTo>
                <a:cubicBezTo>
                  <a:pt x="392" y="90"/>
                  <a:pt x="392" y="90"/>
                  <a:pt x="392" y="90"/>
                </a:cubicBezTo>
                <a:cubicBezTo>
                  <a:pt x="391" y="90"/>
                  <a:pt x="391" y="90"/>
                  <a:pt x="391" y="90"/>
                </a:cubicBezTo>
                <a:cubicBezTo>
                  <a:pt x="391" y="90"/>
                  <a:pt x="390" y="90"/>
                  <a:pt x="390" y="90"/>
                </a:cubicBezTo>
                <a:cubicBezTo>
                  <a:pt x="390" y="90"/>
                  <a:pt x="390" y="89"/>
                  <a:pt x="391" y="89"/>
                </a:cubicBezTo>
                <a:cubicBezTo>
                  <a:pt x="389" y="89"/>
                  <a:pt x="389" y="89"/>
                  <a:pt x="389" y="89"/>
                </a:cubicBezTo>
                <a:cubicBezTo>
                  <a:pt x="394" y="87"/>
                  <a:pt x="402" y="88"/>
                  <a:pt x="408" y="88"/>
                </a:cubicBezTo>
                <a:cubicBezTo>
                  <a:pt x="401" y="88"/>
                  <a:pt x="401" y="88"/>
                  <a:pt x="401" y="88"/>
                </a:cubicBezTo>
                <a:cubicBezTo>
                  <a:pt x="398" y="86"/>
                  <a:pt x="394" y="87"/>
                  <a:pt x="391" y="87"/>
                </a:cubicBezTo>
                <a:cubicBezTo>
                  <a:pt x="392" y="86"/>
                  <a:pt x="394" y="86"/>
                  <a:pt x="396" y="86"/>
                </a:cubicBezTo>
                <a:cubicBezTo>
                  <a:pt x="398" y="85"/>
                  <a:pt x="403" y="86"/>
                  <a:pt x="404" y="85"/>
                </a:cubicBezTo>
                <a:cubicBezTo>
                  <a:pt x="403" y="85"/>
                  <a:pt x="402" y="85"/>
                  <a:pt x="401" y="85"/>
                </a:cubicBezTo>
                <a:cubicBezTo>
                  <a:pt x="400" y="84"/>
                  <a:pt x="402" y="84"/>
                  <a:pt x="402" y="83"/>
                </a:cubicBezTo>
                <a:cubicBezTo>
                  <a:pt x="398" y="83"/>
                  <a:pt x="398" y="83"/>
                  <a:pt x="398" y="83"/>
                </a:cubicBezTo>
                <a:cubicBezTo>
                  <a:pt x="401" y="81"/>
                  <a:pt x="406" y="82"/>
                  <a:pt x="409" y="81"/>
                </a:cubicBezTo>
                <a:cubicBezTo>
                  <a:pt x="405" y="81"/>
                  <a:pt x="401" y="80"/>
                  <a:pt x="398" y="81"/>
                </a:cubicBezTo>
                <a:cubicBezTo>
                  <a:pt x="396" y="79"/>
                  <a:pt x="391" y="82"/>
                  <a:pt x="388" y="80"/>
                </a:cubicBezTo>
                <a:cubicBezTo>
                  <a:pt x="388" y="80"/>
                  <a:pt x="389" y="80"/>
                  <a:pt x="389" y="80"/>
                </a:cubicBezTo>
                <a:cubicBezTo>
                  <a:pt x="394" y="80"/>
                  <a:pt x="401" y="80"/>
                  <a:pt x="404" y="79"/>
                </a:cubicBezTo>
                <a:cubicBezTo>
                  <a:pt x="387" y="79"/>
                  <a:pt x="387" y="79"/>
                  <a:pt x="387" y="79"/>
                </a:cubicBezTo>
                <a:cubicBezTo>
                  <a:pt x="387" y="78"/>
                  <a:pt x="389" y="79"/>
                  <a:pt x="390" y="78"/>
                </a:cubicBezTo>
                <a:cubicBezTo>
                  <a:pt x="389" y="78"/>
                  <a:pt x="389" y="78"/>
                  <a:pt x="389" y="78"/>
                </a:cubicBezTo>
                <a:cubicBezTo>
                  <a:pt x="392" y="77"/>
                  <a:pt x="396" y="77"/>
                  <a:pt x="399" y="77"/>
                </a:cubicBezTo>
                <a:cubicBezTo>
                  <a:pt x="394" y="78"/>
                  <a:pt x="394" y="78"/>
                  <a:pt x="394" y="78"/>
                </a:cubicBezTo>
                <a:cubicBezTo>
                  <a:pt x="400" y="78"/>
                  <a:pt x="400" y="78"/>
                  <a:pt x="400" y="78"/>
                </a:cubicBezTo>
                <a:cubicBezTo>
                  <a:pt x="399" y="76"/>
                  <a:pt x="404" y="77"/>
                  <a:pt x="406" y="77"/>
                </a:cubicBezTo>
                <a:cubicBezTo>
                  <a:pt x="408" y="76"/>
                  <a:pt x="410" y="75"/>
                  <a:pt x="411" y="74"/>
                </a:cubicBezTo>
                <a:cubicBezTo>
                  <a:pt x="413" y="75"/>
                  <a:pt x="410" y="76"/>
                  <a:pt x="410" y="77"/>
                </a:cubicBezTo>
                <a:cubicBezTo>
                  <a:pt x="411" y="77"/>
                  <a:pt x="413" y="76"/>
                  <a:pt x="413" y="75"/>
                </a:cubicBezTo>
                <a:cubicBezTo>
                  <a:pt x="414" y="75"/>
                  <a:pt x="415" y="76"/>
                  <a:pt x="416" y="76"/>
                </a:cubicBezTo>
                <a:cubicBezTo>
                  <a:pt x="415" y="76"/>
                  <a:pt x="415" y="76"/>
                  <a:pt x="415" y="76"/>
                </a:cubicBezTo>
                <a:cubicBezTo>
                  <a:pt x="416" y="77"/>
                  <a:pt x="417" y="78"/>
                  <a:pt x="420" y="77"/>
                </a:cubicBezTo>
                <a:cubicBezTo>
                  <a:pt x="420" y="77"/>
                  <a:pt x="420" y="77"/>
                  <a:pt x="420" y="77"/>
                </a:cubicBezTo>
                <a:cubicBezTo>
                  <a:pt x="420" y="76"/>
                  <a:pt x="421" y="77"/>
                  <a:pt x="422" y="77"/>
                </a:cubicBezTo>
                <a:cubicBezTo>
                  <a:pt x="423" y="77"/>
                  <a:pt x="423" y="77"/>
                  <a:pt x="423" y="77"/>
                </a:cubicBezTo>
                <a:cubicBezTo>
                  <a:pt x="424" y="76"/>
                  <a:pt x="426" y="77"/>
                  <a:pt x="427" y="77"/>
                </a:cubicBezTo>
                <a:cubicBezTo>
                  <a:pt x="425" y="75"/>
                  <a:pt x="421" y="77"/>
                  <a:pt x="419" y="76"/>
                </a:cubicBezTo>
                <a:cubicBezTo>
                  <a:pt x="419" y="75"/>
                  <a:pt x="419" y="75"/>
                  <a:pt x="420" y="75"/>
                </a:cubicBezTo>
                <a:cubicBezTo>
                  <a:pt x="421" y="75"/>
                  <a:pt x="423" y="75"/>
                  <a:pt x="424" y="75"/>
                </a:cubicBezTo>
                <a:cubicBezTo>
                  <a:pt x="423" y="74"/>
                  <a:pt x="423" y="74"/>
                  <a:pt x="423" y="74"/>
                </a:cubicBezTo>
                <a:cubicBezTo>
                  <a:pt x="424" y="73"/>
                  <a:pt x="427" y="74"/>
                  <a:pt x="427" y="74"/>
                </a:cubicBezTo>
                <a:cubicBezTo>
                  <a:pt x="426" y="74"/>
                  <a:pt x="426" y="74"/>
                  <a:pt x="426" y="74"/>
                </a:cubicBezTo>
                <a:cubicBezTo>
                  <a:pt x="428" y="70"/>
                  <a:pt x="416" y="73"/>
                  <a:pt x="415" y="71"/>
                </a:cubicBezTo>
                <a:cubicBezTo>
                  <a:pt x="416" y="70"/>
                  <a:pt x="418" y="69"/>
                  <a:pt x="420" y="70"/>
                </a:cubicBezTo>
                <a:cubicBezTo>
                  <a:pt x="420" y="70"/>
                  <a:pt x="420" y="71"/>
                  <a:pt x="420" y="71"/>
                </a:cubicBezTo>
                <a:cubicBezTo>
                  <a:pt x="422" y="71"/>
                  <a:pt x="422" y="71"/>
                  <a:pt x="422" y="71"/>
                </a:cubicBezTo>
                <a:cubicBezTo>
                  <a:pt x="424" y="71"/>
                  <a:pt x="423" y="70"/>
                  <a:pt x="424" y="70"/>
                </a:cubicBezTo>
                <a:cubicBezTo>
                  <a:pt x="425" y="70"/>
                  <a:pt x="425" y="70"/>
                  <a:pt x="426" y="70"/>
                </a:cubicBezTo>
                <a:cubicBezTo>
                  <a:pt x="425" y="70"/>
                  <a:pt x="425" y="71"/>
                  <a:pt x="425" y="71"/>
                </a:cubicBezTo>
                <a:cubicBezTo>
                  <a:pt x="427" y="71"/>
                  <a:pt x="427" y="71"/>
                  <a:pt x="427" y="71"/>
                </a:cubicBezTo>
                <a:cubicBezTo>
                  <a:pt x="425" y="70"/>
                  <a:pt x="424" y="68"/>
                  <a:pt x="428" y="68"/>
                </a:cubicBezTo>
                <a:cubicBezTo>
                  <a:pt x="425" y="68"/>
                  <a:pt x="427" y="67"/>
                  <a:pt x="426" y="66"/>
                </a:cubicBezTo>
                <a:cubicBezTo>
                  <a:pt x="423" y="67"/>
                  <a:pt x="419" y="68"/>
                  <a:pt x="415" y="68"/>
                </a:cubicBezTo>
                <a:cubicBezTo>
                  <a:pt x="416" y="69"/>
                  <a:pt x="416" y="69"/>
                  <a:pt x="416" y="69"/>
                </a:cubicBezTo>
                <a:cubicBezTo>
                  <a:pt x="415" y="69"/>
                  <a:pt x="414" y="70"/>
                  <a:pt x="415" y="70"/>
                </a:cubicBezTo>
                <a:cubicBezTo>
                  <a:pt x="411" y="72"/>
                  <a:pt x="411" y="76"/>
                  <a:pt x="404" y="75"/>
                </a:cubicBezTo>
                <a:cubicBezTo>
                  <a:pt x="404" y="75"/>
                  <a:pt x="404" y="76"/>
                  <a:pt x="403" y="76"/>
                </a:cubicBezTo>
                <a:cubicBezTo>
                  <a:pt x="403" y="75"/>
                  <a:pt x="401" y="75"/>
                  <a:pt x="400" y="75"/>
                </a:cubicBezTo>
                <a:cubicBezTo>
                  <a:pt x="401" y="73"/>
                  <a:pt x="403" y="75"/>
                  <a:pt x="404" y="73"/>
                </a:cubicBezTo>
                <a:cubicBezTo>
                  <a:pt x="411" y="75"/>
                  <a:pt x="406" y="71"/>
                  <a:pt x="412" y="71"/>
                </a:cubicBezTo>
                <a:cubicBezTo>
                  <a:pt x="412" y="70"/>
                  <a:pt x="411" y="68"/>
                  <a:pt x="413" y="66"/>
                </a:cubicBezTo>
                <a:cubicBezTo>
                  <a:pt x="415" y="67"/>
                  <a:pt x="419" y="66"/>
                  <a:pt x="422" y="66"/>
                </a:cubicBezTo>
                <a:cubicBezTo>
                  <a:pt x="423" y="66"/>
                  <a:pt x="422" y="65"/>
                  <a:pt x="422" y="65"/>
                </a:cubicBezTo>
                <a:cubicBezTo>
                  <a:pt x="420" y="65"/>
                  <a:pt x="418" y="65"/>
                  <a:pt x="417" y="66"/>
                </a:cubicBezTo>
                <a:cubicBezTo>
                  <a:pt x="416" y="66"/>
                  <a:pt x="413" y="66"/>
                  <a:pt x="413" y="65"/>
                </a:cubicBezTo>
                <a:cubicBezTo>
                  <a:pt x="413" y="64"/>
                  <a:pt x="414" y="64"/>
                  <a:pt x="416" y="64"/>
                </a:cubicBezTo>
                <a:cubicBezTo>
                  <a:pt x="431" y="68"/>
                  <a:pt x="424" y="59"/>
                  <a:pt x="429" y="58"/>
                </a:cubicBezTo>
                <a:cubicBezTo>
                  <a:pt x="428" y="58"/>
                  <a:pt x="428" y="58"/>
                  <a:pt x="428" y="58"/>
                </a:cubicBezTo>
                <a:cubicBezTo>
                  <a:pt x="426" y="57"/>
                  <a:pt x="431" y="57"/>
                  <a:pt x="428" y="56"/>
                </a:cubicBezTo>
                <a:cubicBezTo>
                  <a:pt x="428" y="57"/>
                  <a:pt x="427" y="58"/>
                  <a:pt x="424" y="59"/>
                </a:cubicBezTo>
                <a:cubicBezTo>
                  <a:pt x="423" y="59"/>
                  <a:pt x="424" y="58"/>
                  <a:pt x="424" y="58"/>
                </a:cubicBezTo>
                <a:cubicBezTo>
                  <a:pt x="422" y="58"/>
                  <a:pt x="422" y="58"/>
                  <a:pt x="422" y="58"/>
                </a:cubicBezTo>
                <a:cubicBezTo>
                  <a:pt x="422" y="55"/>
                  <a:pt x="422" y="55"/>
                  <a:pt x="422" y="55"/>
                </a:cubicBezTo>
                <a:cubicBezTo>
                  <a:pt x="422" y="54"/>
                  <a:pt x="426" y="53"/>
                  <a:pt x="426" y="51"/>
                </a:cubicBezTo>
                <a:cubicBezTo>
                  <a:pt x="426" y="50"/>
                  <a:pt x="428" y="49"/>
                  <a:pt x="431" y="49"/>
                </a:cubicBezTo>
                <a:cubicBezTo>
                  <a:pt x="433" y="49"/>
                  <a:pt x="428" y="50"/>
                  <a:pt x="431" y="51"/>
                </a:cubicBezTo>
                <a:cubicBezTo>
                  <a:pt x="429" y="51"/>
                  <a:pt x="428" y="51"/>
                  <a:pt x="429" y="52"/>
                </a:cubicBezTo>
                <a:cubicBezTo>
                  <a:pt x="434" y="49"/>
                  <a:pt x="434" y="49"/>
                  <a:pt x="434" y="49"/>
                </a:cubicBezTo>
                <a:cubicBezTo>
                  <a:pt x="432" y="49"/>
                  <a:pt x="432" y="49"/>
                  <a:pt x="432" y="49"/>
                </a:cubicBezTo>
                <a:cubicBezTo>
                  <a:pt x="431" y="48"/>
                  <a:pt x="433" y="47"/>
                  <a:pt x="433" y="46"/>
                </a:cubicBezTo>
                <a:cubicBezTo>
                  <a:pt x="432" y="46"/>
                  <a:pt x="432" y="46"/>
                  <a:pt x="432" y="46"/>
                </a:cubicBezTo>
                <a:cubicBezTo>
                  <a:pt x="431" y="45"/>
                  <a:pt x="433" y="44"/>
                  <a:pt x="431" y="43"/>
                </a:cubicBezTo>
                <a:cubicBezTo>
                  <a:pt x="430" y="44"/>
                  <a:pt x="428" y="45"/>
                  <a:pt x="429" y="46"/>
                </a:cubicBezTo>
                <a:cubicBezTo>
                  <a:pt x="433" y="48"/>
                  <a:pt x="425" y="49"/>
                  <a:pt x="424" y="51"/>
                </a:cubicBezTo>
                <a:cubicBezTo>
                  <a:pt x="423" y="54"/>
                  <a:pt x="419" y="56"/>
                  <a:pt x="417" y="58"/>
                </a:cubicBezTo>
                <a:cubicBezTo>
                  <a:pt x="415" y="57"/>
                  <a:pt x="415" y="57"/>
                  <a:pt x="415" y="57"/>
                </a:cubicBezTo>
                <a:cubicBezTo>
                  <a:pt x="414" y="62"/>
                  <a:pt x="414" y="62"/>
                  <a:pt x="414" y="62"/>
                </a:cubicBezTo>
                <a:cubicBezTo>
                  <a:pt x="410" y="63"/>
                  <a:pt x="413" y="66"/>
                  <a:pt x="408" y="67"/>
                </a:cubicBezTo>
                <a:cubicBezTo>
                  <a:pt x="410" y="68"/>
                  <a:pt x="410" y="68"/>
                  <a:pt x="410" y="68"/>
                </a:cubicBezTo>
                <a:cubicBezTo>
                  <a:pt x="409" y="68"/>
                  <a:pt x="409" y="68"/>
                  <a:pt x="407" y="68"/>
                </a:cubicBezTo>
                <a:cubicBezTo>
                  <a:pt x="408" y="69"/>
                  <a:pt x="408" y="69"/>
                  <a:pt x="408" y="69"/>
                </a:cubicBezTo>
                <a:cubicBezTo>
                  <a:pt x="402" y="69"/>
                  <a:pt x="409" y="72"/>
                  <a:pt x="404" y="73"/>
                </a:cubicBezTo>
                <a:cubicBezTo>
                  <a:pt x="402" y="72"/>
                  <a:pt x="402" y="72"/>
                  <a:pt x="402" y="72"/>
                </a:cubicBezTo>
                <a:cubicBezTo>
                  <a:pt x="402" y="72"/>
                  <a:pt x="402" y="71"/>
                  <a:pt x="403" y="70"/>
                </a:cubicBezTo>
                <a:cubicBezTo>
                  <a:pt x="406" y="69"/>
                  <a:pt x="404" y="68"/>
                  <a:pt x="407" y="66"/>
                </a:cubicBezTo>
                <a:cubicBezTo>
                  <a:pt x="404" y="66"/>
                  <a:pt x="404" y="66"/>
                  <a:pt x="404" y="66"/>
                </a:cubicBezTo>
                <a:cubicBezTo>
                  <a:pt x="406" y="65"/>
                  <a:pt x="406" y="65"/>
                  <a:pt x="406" y="65"/>
                </a:cubicBezTo>
                <a:cubicBezTo>
                  <a:pt x="405" y="64"/>
                  <a:pt x="405" y="64"/>
                  <a:pt x="405" y="64"/>
                </a:cubicBezTo>
                <a:cubicBezTo>
                  <a:pt x="406" y="63"/>
                  <a:pt x="406" y="63"/>
                  <a:pt x="406" y="63"/>
                </a:cubicBezTo>
                <a:cubicBezTo>
                  <a:pt x="406" y="63"/>
                  <a:pt x="407" y="63"/>
                  <a:pt x="407" y="63"/>
                </a:cubicBezTo>
                <a:cubicBezTo>
                  <a:pt x="405" y="63"/>
                  <a:pt x="405" y="61"/>
                  <a:pt x="407" y="61"/>
                </a:cubicBezTo>
                <a:cubicBezTo>
                  <a:pt x="405" y="60"/>
                  <a:pt x="406" y="59"/>
                  <a:pt x="404" y="59"/>
                </a:cubicBezTo>
                <a:cubicBezTo>
                  <a:pt x="404" y="60"/>
                  <a:pt x="404" y="60"/>
                  <a:pt x="404" y="60"/>
                </a:cubicBezTo>
                <a:cubicBezTo>
                  <a:pt x="404" y="60"/>
                  <a:pt x="404" y="60"/>
                  <a:pt x="405" y="60"/>
                </a:cubicBezTo>
                <a:cubicBezTo>
                  <a:pt x="402" y="61"/>
                  <a:pt x="402" y="61"/>
                  <a:pt x="402" y="61"/>
                </a:cubicBezTo>
                <a:cubicBezTo>
                  <a:pt x="402" y="62"/>
                  <a:pt x="403" y="62"/>
                  <a:pt x="404" y="63"/>
                </a:cubicBezTo>
                <a:cubicBezTo>
                  <a:pt x="398" y="64"/>
                  <a:pt x="407" y="66"/>
                  <a:pt x="401" y="67"/>
                </a:cubicBezTo>
                <a:cubicBezTo>
                  <a:pt x="398" y="67"/>
                  <a:pt x="395" y="67"/>
                  <a:pt x="392" y="67"/>
                </a:cubicBezTo>
                <a:cubicBezTo>
                  <a:pt x="393" y="67"/>
                  <a:pt x="393" y="66"/>
                  <a:pt x="394" y="66"/>
                </a:cubicBezTo>
                <a:cubicBezTo>
                  <a:pt x="392" y="66"/>
                  <a:pt x="395" y="64"/>
                  <a:pt x="396" y="64"/>
                </a:cubicBezTo>
                <a:cubicBezTo>
                  <a:pt x="395" y="64"/>
                  <a:pt x="395" y="64"/>
                  <a:pt x="395" y="64"/>
                </a:cubicBezTo>
                <a:cubicBezTo>
                  <a:pt x="397" y="63"/>
                  <a:pt x="397" y="63"/>
                  <a:pt x="397" y="63"/>
                </a:cubicBezTo>
                <a:cubicBezTo>
                  <a:pt x="397" y="63"/>
                  <a:pt x="395" y="62"/>
                  <a:pt x="396" y="61"/>
                </a:cubicBezTo>
                <a:cubicBezTo>
                  <a:pt x="397" y="62"/>
                  <a:pt x="397" y="62"/>
                  <a:pt x="397" y="62"/>
                </a:cubicBezTo>
                <a:cubicBezTo>
                  <a:pt x="396" y="61"/>
                  <a:pt x="399" y="60"/>
                  <a:pt x="396" y="60"/>
                </a:cubicBezTo>
                <a:cubicBezTo>
                  <a:pt x="396" y="59"/>
                  <a:pt x="396" y="59"/>
                  <a:pt x="397" y="59"/>
                </a:cubicBezTo>
                <a:cubicBezTo>
                  <a:pt x="400" y="58"/>
                  <a:pt x="401" y="56"/>
                  <a:pt x="400" y="55"/>
                </a:cubicBezTo>
                <a:cubicBezTo>
                  <a:pt x="400" y="54"/>
                  <a:pt x="396" y="53"/>
                  <a:pt x="398" y="52"/>
                </a:cubicBezTo>
                <a:cubicBezTo>
                  <a:pt x="398" y="53"/>
                  <a:pt x="398" y="53"/>
                  <a:pt x="399" y="53"/>
                </a:cubicBezTo>
                <a:cubicBezTo>
                  <a:pt x="399" y="52"/>
                  <a:pt x="399" y="52"/>
                  <a:pt x="398" y="52"/>
                </a:cubicBezTo>
                <a:cubicBezTo>
                  <a:pt x="397" y="53"/>
                  <a:pt x="397" y="53"/>
                  <a:pt x="397" y="53"/>
                </a:cubicBezTo>
                <a:cubicBezTo>
                  <a:pt x="395" y="52"/>
                  <a:pt x="396" y="51"/>
                  <a:pt x="395" y="51"/>
                </a:cubicBezTo>
                <a:cubicBezTo>
                  <a:pt x="393" y="51"/>
                  <a:pt x="392" y="51"/>
                  <a:pt x="391" y="51"/>
                </a:cubicBezTo>
                <a:cubicBezTo>
                  <a:pt x="391" y="50"/>
                  <a:pt x="386" y="49"/>
                  <a:pt x="390" y="48"/>
                </a:cubicBezTo>
                <a:cubicBezTo>
                  <a:pt x="388" y="47"/>
                  <a:pt x="390" y="46"/>
                  <a:pt x="386" y="46"/>
                </a:cubicBezTo>
                <a:cubicBezTo>
                  <a:pt x="386" y="47"/>
                  <a:pt x="387" y="49"/>
                  <a:pt x="383" y="49"/>
                </a:cubicBezTo>
                <a:cubicBezTo>
                  <a:pt x="382" y="49"/>
                  <a:pt x="382" y="48"/>
                  <a:pt x="380" y="48"/>
                </a:cubicBezTo>
                <a:cubicBezTo>
                  <a:pt x="380" y="49"/>
                  <a:pt x="381" y="49"/>
                  <a:pt x="381" y="49"/>
                </a:cubicBezTo>
                <a:cubicBezTo>
                  <a:pt x="379" y="50"/>
                  <a:pt x="379" y="50"/>
                  <a:pt x="379" y="50"/>
                </a:cubicBezTo>
                <a:cubicBezTo>
                  <a:pt x="378" y="51"/>
                  <a:pt x="378" y="51"/>
                  <a:pt x="378" y="51"/>
                </a:cubicBezTo>
                <a:cubicBezTo>
                  <a:pt x="376" y="51"/>
                  <a:pt x="373" y="51"/>
                  <a:pt x="372" y="50"/>
                </a:cubicBezTo>
                <a:cubicBezTo>
                  <a:pt x="372" y="49"/>
                  <a:pt x="370" y="48"/>
                  <a:pt x="372" y="48"/>
                </a:cubicBezTo>
                <a:cubicBezTo>
                  <a:pt x="374" y="48"/>
                  <a:pt x="376" y="48"/>
                  <a:pt x="376" y="49"/>
                </a:cubicBezTo>
                <a:cubicBezTo>
                  <a:pt x="377" y="49"/>
                  <a:pt x="377" y="49"/>
                  <a:pt x="377" y="48"/>
                </a:cubicBezTo>
                <a:cubicBezTo>
                  <a:pt x="376" y="48"/>
                  <a:pt x="376" y="48"/>
                  <a:pt x="376" y="48"/>
                </a:cubicBezTo>
                <a:cubicBezTo>
                  <a:pt x="376" y="47"/>
                  <a:pt x="374" y="47"/>
                  <a:pt x="376" y="46"/>
                </a:cubicBezTo>
                <a:cubicBezTo>
                  <a:pt x="375" y="45"/>
                  <a:pt x="375" y="45"/>
                  <a:pt x="375" y="45"/>
                </a:cubicBezTo>
                <a:cubicBezTo>
                  <a:pt x="376" y="44"/>
                  <a:pt x="378" y="45"/>
                  <a:pt x="380" y="44"/>
                </a:cubicBezTo>
                <a:cubicBezTo>
                  <a:pt x="377" y="43"/>
                  <a:pt x="377" y="43"/>
                  <a:pt x="377" y="43"/>
                </a:cubicBezTo>
                <a:cubicBezTo>
                  <a:pt x="376" y="42"/>
                  <a:pt x="380" y="41"/>
                  <a:pt x="382" y="40"/>
                </a:cubicBezTo>
                <a:cubicBezTo>
                  <a:pt x="386" y="42"/>
                  <a:pt x="381" y="43"/>
                  <a:pt x="383" y="45"/>
                </a:cubicBezTo>
                <a:cubicBezTo>
                  <a:pt x="387" y="45"/>
                  <a:pt x="387" y="45"/>
                  <a:pt x="389" y="44"/>
                </a:cubicBezTo>
                <a:cubicBezTo>
                  <a:pt x="387" y="43"/>
                  <a:pt x="387" y="44"/>
                  <a:pt x="385" y="44"/>
                </a:cubicBezTo>
                <a:cubicBezTo>
                  <a:pt x="384" y="44"/>
                  <a:pt x="385" y="43"/>
                  <a:pt x="385" y="43"/>
                </a:cubicBezTo>
                <a:cubicBezTo>
                  <a:pt x="384" y="41"/>
                  <a:pt x="388" y="42"/>
                  <a:pt x="391" y="42"/>
                </a:cubicBezTo>
                <a:cubicBezTo>
                  <a:pt x="391" y="41"/>
                  <a:pt x="391" y="41"/>
                  <a:pt x="391" y="41"/>
                </a:cubicBezTo>
                <a:cubicBezTo>
                  <a:pt x="388" y="40"/>
                  <a:pt x="385" y="41"/>
                  <a:pt x="384" y="39"/>
                </a:cubicBezTo>
                <a:cubicBezTo>
                  <a:pt x="387" y="39"/>
                  <a:pt x="390" y="40"/>
                  <a:pt x="393" y="39"/>
                </a:cubicBezTo>
                <a:cubicBezTo>
                  <a:pt x="393" y="39"/>
                  <a:pt x="393" y="39"/>
                  <a:pt x="393" y="39"/>
                </a:cubicBezTo>
                <a:cubicBezTo>
                  <a:pt x="394" y="38"/>
                  <a:pt x="392" y="38"/>
                  <a:pt x="392" y="38"/>
                </a:cubicBezTo>
                <a:cubicBezTo>
                  <a:pt x="393" y="37"/>
                  <a:pt x="395" y="37"/>
                  <a:pt x="394" y="37"/>
                </a:cubicBezTo>
                <a:cubicBezTo>
                  <a:pt x="394" y="33"/>
                  <a:pt x="394" y="33"/>
                  <a:pt x="394" y="33"/>
                </a:cubicBezTo>
                <a:cubicBezTo>
                  <a:pt x="392" y="34"/>
                  <a:pt x="392" y="34"/>
                  <a:pt x="392" y="34"/>
                </a:cubicBezTo>
                <a:cubicBezTo>
                  <a:pt x="391" y="33"/>
                  <a:pt x="391" y="33"/>
                  <a:pt x="391" y="33"/>
                </a:cubicBezTo>
                <a:cubicBezTo>
                  <a:pt x="391" y="34"/>
                  <a:pt x="391" y="34"/>
                  <a:pt x="391" y="34"/>
                </a:cubicBezTo>
                <a:cubicBezTo>
                  <a:pt x="393" y="34"/>
                  <a:pt x="393" y="34"/>
                  <a:pt x="393" y="34"/>
                </a:cubicBezTo>
                <a:cubicBezTo>
                  <a:pt x="391" y="35"/>
                  <a:pt x="392" y="38"/>
                  <a:pt x="391" y="38"/>
                </a:cubicBezTo>
                <a:cubicBezTo>
                  <a:pt x="391" y="38"/>
                  <a:pt x="391" y="38"/>
                  <a:pt x="391" y="39"/>
                </a:cubicBezTo>
                <a:cubicBezTo>
                  <a:pt x="391" y="39"/>
                  <a:pt x="391" y="39"/>
                  <a:pt x="391" y="39"/>
                </a:cubicBezTo>
                <a:cubicBezTo>
                  <a:pt x="389" y="39"/>
                  <a:pt x="386" y="39"/>
                  <a:pt x="385" y="39"/>
                </a:cubicBezTo>
                <a:cubicBezTo>
                  <a:pt x="386" y="38"/>
                  <a:pt x="386" y="38"/>
                  <a:pt x="386" y="38"/>
                </a:cubicBezTo>
                <a:cubicBezTo>
                  <a:pt x="383" y="36"/>
                  <a:pt x="382" y="35"/>
                  <a:pt x="383" y="33"/>
                </a:cubicBezTo>
                <a:cubicBezTo>
                  <a:pt x="383" y="33"/>
                  <a:pt x="380" y="32"/>
                  <a:pt x="382" y="32"/>
                </a:cubicBezTo>
                <a:cubicBezTo>
                  <a:pt x="383" y="32"/>
                  <a:pt x="383" y="32"/>
                  <a:pt x="383" y="32"/>
                </a:cubicBezTo>
                <a:cubicBezTo>
                  <a:pt x="383" y="32"/>
                  <a:pt x="383" y="32"/>
                  <a:pt x="383" y="32"/>
                </a:cubicBezTo>
                <a:cubicBezTo>
                  <a:pt x="381" y="32"/>
                  <a:pt x="381" y="32"/>
                  <a:pt x="381" y="32"/>
                </a:cubicBezTo>
                <a:cubicBezTo>
                  <a:pt x="380" y="34"/>
                  <a:pt x="385" y="38"/>
                  <a:pt x="380" y="40"/>
                </a:cubicBezTo>
                <a:cubicBezTo>
                  <a:pt x="378" y="40"/>
                  <a:pt x="378" y="40"/>
                  <a:pt x="378" y="40"/>
                </a:cubicBezTo>
                <a:cubicBezTo>
                  <a:pt x="374" y="41"/>
                  <a:pt x="372" y="43"/>
                  <a:pt x="367" y="43"/>
                </a:cubicBezTo>
                <a:cubicBezTo>
                  <a:pt x="367" y="43"/>
                  <a:pt x="367" y="43"/>
                  <a:pt x="367" y="43"/>
                </a:cubicBezTo>
                <a:cubicBezTo>
                  <a:pt x="368" y="43"/>
                  <a:pt x="368" y="42"/>
                  <a:pt x="369" y="42"/>
                </a:cubicBezTo>
                <a:cubicBezTo>
                  <a:pt x="367" y="41"/>
                  <a:pt x="371" y="40"/>
                  <a:pt x="374" y="40"/>
                </a:cubicBezTo>
                <a:cubicBezTo>
                  <a:pt x="373" y="40"/>
                  <a:pt x="373" y="40"/>
                  <a:pt x="373" y="40"/>
                </a:cubicBezTo>
                <a:cubicBezTo>
                  <a:pt x="370" y="38"/>
                  <a:pt x="367" y="41"/>
                  <a:pt x="363" y="40"/>
                </a:cubicBezTo>
                <a:cubicBezTo>
                  <a:pt x="364" y="40"/>
                  <a:pt x="365" y="40"/>
                  <a:pt x="366" y="39"/>
                </a:cubicBezTo>
                <a:cubicBezTo>
                  <a:pt x="368" y="38"/>
                  <a:pt x="365" y="37"/>
                  <a:pt x="364" y="36"/>
                </a:cubicBezTo>
                <a:cubicBezTo>
                  <a:pt x="365" y="36"/>
                  <a:pt x="365" y="36"/>
                  <a:pt x="365" y="36"/>
                </a:cubicBezTo>
                <a:cubicBezTo>
                  <a:pt x="363" y="35"/>
                  <a:pt x="361" y="37"/>
                  <a:pt x="359" y="35"/>
                </a:cubicBezTo>
                <a:cubicBezTo>
                  <a:pt x="359" y="34"/>
                  <a:pt x="363" y="35"/>
                  <a:pt x="363" y="35"/>
                </a:cubicBezTo>
                <a:cubicBezTo>
                  <a:pt x="359" y="35"/>
                  <a:pt x="362" y="33"/>
                  <a:pt x="361" y="33"/>
                </a:cubicBezTo>
                <a:cubicBezTo>
                  <a:pt x="360" y="32"/>
                  <a:pt x="368" y="30"/>
                  <a:pt x="361" y="29"/>
                </a:cubicBezTo>
                <a:cubicBezTo>
                  <a:pt x="359" y="29"/>
                  <a:pt x="362" y="30"/>
                  <a:pt x="361" y="30"/>
                </a:cubicBezTo>
                <a:cubicBezTo>
                  <a:pt x="357" y="31"/>
                  <a:pt x="362" y="32"/>
                  <a:pt x="359" y="33"/>
                </a:cubicBezTo>
                <a:cubicBezTo>
                  <a:pt x="358" y="32"/>
                  <a:pt x="355" y="33"/>
                  <a:pt x="354" y="33"/>
                </a:cubicBezTo>
                <a:cubicBezTo>
                  <a:pt x="354" y="34"/>
                  <a:pt x="354" y="35"/>
                  <a:pt x="355" y="35"/>
                </a:cubicBezTo>
                <a:cubicBezTo>
                  <a:pt x="358" y="34"/>
                  <a:pt x="356" y="34"/>
                  <a:pt x="358" y="33"/>
                </a:cubicBezTo>
                <a:cubicBezTo>
                  <a:pt x="359" y="34"/>
                  <a:pt x="359" y="35"/>
                  <a:pt x="358" y="36"/>
                </a:cubicBezTo>
                <a:cubicBezTo>
                  <a:pt x="359" y="36"/>
                  <a:pt x="360" y="36"/>
                  <a:pt x="360" y="36"/>
                </a:cubicBezTo>
                <a:cubicBezTo>
                  <a:pt x="357" y="36"/>
                  <a:pt x="358" y="37"/>
                  <a:pt x="357" y="38"/>
                </a:cubicBezTo>
                <a:cubicBezTo>
                  <a:pt x="358" y="38"/>
                  <a:pt x="359" y="38"/>
                  <a:pt x="360" y="39"/>
                </a:cubicBezTo>
                <a:cubicBezTo>
                  <a:pt x="356" y="39"/>
                  <a:pt x="356" y="39"/>
                  <a:pt x="356" y="39"/>
                </a:cubicBezTo>
                <a:cubicBezTo>
                  <a:pt x="357" y="40"/>
                  <a:pt x="360" y="40"/>
                  <a:pt x="361" y="41"/>
                </a:cubicBezTo>
                <a:cubicBezTo>
                  <a:pt x="359" y="41"/>
                  <a:pt x="359" y="41"/>
                  <a:pt x="359" y="41"/>
                </a:cubicBezTo>
                <a:cubicBezTo>
                  <a:pt x="357" y="42"/>
                  <a:pt x="353" y="41"/>
                  <a:pt x="352" y="40"/>
                </a:cubicBezTo>
                <a:cubicBezTo>
                  <a:pt x="353" y="39"/>
                  <a:pt x="353" y="39"/>
                  <a:pt x="353" y="39"/>
                </a:cubicBezTo>
                <a:cubicBezTo>
                  <a:pt x="350" y="39"/>
                  <a:pt x="350" y="39"/>
                  <a:pt x="350" y="39"/>
                </a:cubicBezTo>
                <a:cubicBezTo>
                  <a:pt x="351" y="38"/>
                  <a:pt x="350" y="37"/>
                  <a:pt x="351" y="37"/>
                </a:cubicBezTo>
                <a:cubicBezTo>
                  <a:pt x="351" y="37"/>
                  <a:pt x="352" y="37"/>
                  <a:pt x="353" y="37"/>
                </a:cubicBezTo>
                <a:cubicBezTo>
                  <a:pt x="350" y="37"/>
                  <a:pt x="350" y="37"/>
                  <a:pt x="350" y="37"/>
                </a:cubicBezTo>
                <a:cubicBezTo>
                  <a:pt x="352" y="36"/>
                  <a:pt x="352" y="36"/>
                  <a:pt x="352" y="36"/>
                </a:cubicBezTo>
                <a:cubicBezTo>
                  <a:pt x="350" y="36"/>
                  <a:pt x="350" y="36"/>
                  <a:pt x="350" y="36"/>
                </a:cubicBezTo>
                <a:cubicBezTo>
                  <a:pt x="349" y="36"/>
                  <a:pt x="349" y="37"/>
                  <a:pt x="348" y="37"/>
                </a:cubicBezTo>
                <a:cubicBezTo>
                  <a:pt x="348" y="37"/>
                  <a:pt x="348" y="37"/>
                  <a:pt x="348" y="37"/>
                </a:cubicBezTo>
                <a:cubicBezTo>
                  <a:pt x="346" y="37"/>
                  <a:pt x="344" y="39"/>
                  <a:pt x="342" y="38"/>
                </a:cubicBezTo>
                <a:cubicBezTo>
                  <a:pt x="345" y="37"/>
                  <a:pt x="345" y="37"/>
                  <a:pt x="345" y="37"/>
                </a:cubicBezTo>
                <a:cubicBezTo>
                  <a:pt x="344" y="37"/>
                  <a:pt x="344" y="37"/>
                  <a:pt x="343" y="36"/>
                </a:cubicBezTo>
                <a:cubicBezTo>
                  <a:pt x="344" y="36"/>
                  <a:pt x="344" y="36"/>
                  <a:pt x="345" y="36"/>
                </a:cubicBezTo>
                <a:cubicBezTo>
                  <a:pt x="344" y="35"/>
                  <a:pt x="348" y="34"/>
                  <a:pt x="346" y="33"/>
                </a:cubicBezTo>
                <a:cubicBezTo>
                  <a:pt x="346" y="34"/>
                  <a:pt x="344" y="33"/>
                  <a:pt x="343" y="33"/>
                </a:cubicBezTo>
                <a:cubicBezTo>
                  <a:pt x="342" y="32"/>
                  <a:pt x="345" y="32"/>
                  <a:pt x="345" y="32"/>
                </a:cubicBezTo>
                <a:cubicBezTo>
                  <a:pt x="340" y="32"/>
                  <a:pt x="340" y="32"/>
                  <a:pt x="340" y="32"/>
                </a:cubicBezTo>
                <a:cubicBezTo>
                  <a:pt x="340" y="32"/>
                  <a:pt x="341" y="33"/>
                  <a:pt x="341" y="33"/>
                </a:cubicBezTo>
                <a:cubicBezTo>
                  <a:pt x="340" y="33"/>
                  <a:pt x="342" y="35"/>
                  <a:pt x="339" y="34"/>
                </a:cubicBezTo>
                <a:cubicBezTo>
                  <a:pt x="341" y="35"/>
                  <a:pt x="341" y="35"/>
                  <a:pt x="341" y="35"/>
                </a:cubicBezTo>
                <a:cubicBezTo>
                  <a:pt x="340" y="35"/>
                  <a:pt x="339" y="35"/>
                  <a:pt x="339" y="35"/>
                </a:cubicBezTo>
                <a:cubicBezTo>
                  <a:pt x="340" y="35"/>
                  <a:pt x="341" y="36"/>
                  <a:pt x="339" y="37"/>
                </a:cubicBezTo>
                <a:cubicBezTo>
                  <a:pt x="337" y="37"/>
                  <a:pt x="336" y="37"/>
                  <a:pt x="335" y="36"/>
                </a:cubicBezTo>
                <a:cubicBezTo>
                  <a:pt x="335" y="36"/>
                  <a:pt x="337" y="35"/>
                  <a:pt x="337" y="35"/>
                </a:cubicBezTo>
                <a:cubicBezTo>
                  <a:pt x="337" y="35"/>
                  <a:pt x="336" y="35"/>
                  <a:pt x="336" y="34"/>
                </a:cubicBezTo>
                <a:cubicBezTo>
                  <a:pt x="337" y="34"/>
                  <a:pt x="337" y="34"/>
                  <a:pt x="338" y="34"/>
                </a:cubicBezTo>
                <a:cubicBezTo>
                  <a:pt x="339" y="33"/>
                  <a:pt x="337" y="33"/>
                  <a:pt x="336" y="32"/>
                </a:cubicBezTo>
                <a:cubicBezTo>
                  <a:pt x="335" y="33"/>
                  <a:pt x="335" y="33"/>
                  <a:pt x="335" y="33"/>
                </a:cubicBezTo>
                <a:cubicBezTo>
                  <a:pt x="334" y="33"/>
                  <a:pt x="334" y="33"/>
                  <a:pt x="333" y="33"/>
                </a:cubicBezTo>
                <a:cubicBezTo>
                  <a:pt x="333" y="32"/>
                  <a:pt x="334" y="32"/>
                  <a:pt x="334" y="32"/>
                </a:cubicBezTo>
                <a:cubicBezTo>
                  <a:pt x="338" y="32"/>
                  <a:pt x="336" y="31"/>
                  <a:pt x="337" y="30"/>
                </a:cubicBezTo>
                <a:cubicBezTo>
                  <a:pt x="335" y="30"/>
                  <a:pt x="336" y="31"/>
                  <a:pt x="335" y="31"/>
                </a:cubicBezTo>
                <a:cubicBezTo>
                  <a:pt x="334" y="31"/>
                  <a:pt x="333" y="31"/>
                  <a:pt x="332" y="30"/>
                </a:cubicBezTo>
                <a:cubicBezTo>
                  <a:pt x="332" y="30"/>
                  <a:pt x="332" y="30"/>
                  <a:pt x="333" y="29"/>
                </a:cubicBezTo>
                <a:cubicBezTo>
                  <a:pt x="335" y="29"/>
                  <a:pt x="339" y="29"/>
                  <a:pt x="337" y="27"/>
                </a:cubicBezTo>
                <a:cubicBezTo>
                  <a:pt x="333" y="26"/>
                  <a:pt x="336" y="30"/>
                  <a:pt x="332" y="29"/>
                </a:cubicBezTo>
                <a:cubicBezTo>
                  <a:pt x="332" y="31"/>
                  <a:pt x="329" y="30"/>
                  <a:pt x="328" y="32"/>
                </a:cubicBezTo>
                <a:cubicBezTo>
                  <a:pt x="325" y="32"/>
                  <a:pt x="325" y="33"/>
                  <a:pt x="322" y="33"/>
                </a:cubicBezTo>
                <a:cubicBezTo>
                  <a:pt x="320" y="31"/>
                  <a:pt x="320" y="30"/>
                  <a:pt x="322" y="29"/>
                </a:cubicBezTo>
                <a:cubicBezTo>
                  <a:pt x="321" y="30"/>
                  <a:pt x="321" y="30"/>
                  <a:pt x="321" y="30"/>
                </a:cubicBezTo>
                <a:cubicBezTo>
                  <a:pt x="320" y="30"/>
                  <a:pt x="320" y="30"/>
                  <a:pt x="319" y="30"/>
                </a:cubicBezTo>
                <a:cubicBezTo>
                  <a:pt x="319" y="29"/>
                  <a:pt x="320" y="28"/>
                  <a:pt x="321" y="28"/>
                </a:cubicBezTo>
                <a:cubicBezTo>
                  <a:pt x="323" y="29"/>
                  <a:pt x="324" y="28"/>
                  <a:pt x="327" y="29"/>
                </a:cubicBezTo>
                <a:cubicBezTo>
                  <a:pt x="327" y="30"/>
                  <a:pt x="322" y="30"/>
                  <a:pt x="322" y="32"/>
                </a:cubicBezTo>
                <a:cubicBezTo>
                  <a:pt x="326" y="31"/>
                  <a:pt x="326" y="30"/>
                  <a:pt x="329" y="28"/>
                </a:cubicBezTo>
                <a:cubicBezTo>
                  <a:pt x="328" y="28"/>
                  <a:pt x="328" y="28"/>
                  <a:pt x="328" y="28"/>
                </a:cubicBezTo>
                <a:cubicBezTo>
                  <a:pt x="328" y="28"/>
                  <a:pt x="328" y="29"/>
                  <a:pt x="327" y="28"/>
                </a:cubicBezTo>
                <a:cubicBezTo>
                  <a:pt x="325" y="28"/>
                  <a:pt x="319" y="27"/>
                  <a:pt x="321" y="25"/>
                </a:cubicBezTo>
                <a:cubicBezTo>
                  <a:pt x="318" y="26"/>
                  <a:pt x="317" y="25"/>
                  <a:pt x="315" y="24"/>
                </a:cubicBezTo>
                <a:cubicBezTo>
                  <a:pt x="315" y="25"/>
                  <a:pt x="315" y="25"/>
                  <a:pt x="315" y="25"/>
                </a:cubicBezTo>
                <a:cubicBezTo>
                  <a:pt x="313" y="26"/>
                  <a:pt x="317" y="25"/>
                  <a:pt x="318" y="26"/>
                </a:cubicBezTo>
                <a:cubicBezTo>
                  <a:pt x="314" y="27"/>
                  <a:pt x="317" y="30"/>
                  <a:pt x="317" y="31"/>
                </a:cubicBezTo>
                <a:cubicBezTo>
                  <a:pt x="317" y="32"/>
                  <a:pt x="317" y="33"/>
                  <a:pt x="315" y="33"/>
                </a:cubicBezTo>
                <a:cubicBezTo>
                  <a:pt x="314" y="33"/>
                  <a:pt x="314" y="33"/>
                  <a:pt x="314" y="33"/>
                </a:cubicBezTo>
                <a:cubicBezTo>
                  <a:pt x="318" y="30"/>
                  <a:pt x="310" y="31"/>
                  <a:pt x="309" y="29"/>
                </a:cubicBezTo>
                <a:cubicBezTo>
                  <a:pt x="308" y="30"/>
                  <a:pt x="308" y="31"/>
                  <a:pt x="305" y="32"/>
                </a:cubicBezTo>
                <a:cubicBezTo>
                  <a:pt x="304" y="31"/>
                  <a:pt x="304" y="31"/>
                  <a:pt x="304" y="31"/>
                </a:cubicBezTo>
                <a:cubicBezTo>
                  <a:pt x="305" y="31"/>
                  <a:pt x="304" y="30"/>
                  <a:pt x="305" y="30"/>
                </a:cubicBezTo>
                <a:cubicBezTo>
                  <a:pt x="304" y="30"/>
                  <a:pt x="302" y="29"/>
                  <a:pt x="303" y="28"/>
                </a:cubicBezTo>
                <a:cubicBezTo>
                  <a:pt x="304" y="27"/>
                  <a:pt x="306" y="29"/>
                  <a:pt x="308" y="28"/>
                </a:cubicBezTo>
                <a:cubicBezTo>
                  <a:pt x="307" y="27"/>
                  <a:pt x="306" y="26"/>
                  <a:pt x="304" y="26"/>
                </a:cubicBezTo>
                <a:cubicBezTo>
                  <a:pt x="304" y="25"/>
                  <a:pt x="305" y="24"/>
                  <a:pt x="306" y="24"/>
                </a:cubicBezTo>
                <a:cubicBezTo>
                  <a:pt x="300" y="24"/>
                  <a:pt x="305" y="26"/>
                  <a:pt x="300" y="27"/>
                </a:cubicBezTo>
                <a:cubicBezTo>
                  <a:pt x="302" y="29"/>
                  <a:pt x="297" y="30"/>
                  <a:pt x="300" y="32"/>
                </a:cubicBezTo>
                <a:cubicBezTo>
                  <a:pt x="297" y="32"/>
                  <a:pt x="297" y="34"/>
                  <a:pt x="295" y="35"/>
                </a:cubicBezTo>
                <a:cubicBezTo>
                  <a:pt x="294" y="34"/>
                  <a:pt x="294" y="33"/>
                  <a:pt x="295" y="32"/>
                </a:cubicBezTo>
                <a:cubicBezTo>
                  <a:pt x="294" y="31"/>
                  <a:pt x="297" y="29"/>
                  <a:pt x="293" y="29"/>
                </a:cubicBezTo>
                <a:cubicBezTo>
                  <a:pt x="291" y="31"/>
                  <a:pt x="291" y="31"/>
                  <a:pt x="291" y="31"/>
                </a:cubicBezTo>
                <a:cubicBezTo>
                  <a:pt x="285" y="31"/>
                  <a:pt x="293" y="29"/>
                  <a:pt x="289" y="28"/>
                </a:cubicBezTo>
                <a:cubicBezTo>
                  <a:pt x="290" y="27"/>
                  <a:pt x="293" y="28"/>
                  <a:pt x="293" y="27"/>
                </a:cubicBezTo>
                <a:cubicBezTo>
                  <a:pt x="291" y="27"/>
                  <a:pt x="293" y="26"/>
                  <a:pt x="293" y="26"/>
                </a:cubicBezTo>
                <a:cubicBezTo>
                  <a:pt x="291" y="27"/>
                  <a:pt x="289" y="25"/>
                  <a:pt x="285" y="25"/>
                </a:cubicBezTo>
                <a:cubicBezTo>
                  <a:pt x="290" y="24"/>
                  <a:pt x="287" y="23"/>
                  <a:pt x="291" y="22"/>
                </a:cubicBezTo>
                <a:cubicBezTo>
                  <a:pt x="294" y="23"/>
                  <a:pt x="298" y="22"/>
                  <a:pt x="299" y="21"/>
                </a:cubicBezTo>
                <a:cubicBezTo>
                  <a:pt x="298" y="21"/>
                  <a:pt x="298" y="21"/>
                  <a:pt x="298" y="21"/>
                </a:cubicBezTo>
                <a:cubicBezTo>
                  <a:pt x="297" y="21"/>
                  <a:pt x="297" y="21"/>
                  <a:pt x="296" y="22"/>
                </a:cubicBezTo>
                <a:cubicBezTo>
                  <a:pt x="293" y="22"/>
                  <a:pt x="293" y="20"/>
                  <a:pt x="292" y="20"/>
                </a:cubicBezTo>
                <a:cubicBezTo>
                  <a:pt x="291" y="21"/>
                  <a:pt x="287" y="21"/>
                  <a:pt x="287" y="20"/>
                </a:cubicBezTo>
                <a:cubicBezTo>
                  <a:pt x="283" y="21"/>
                  <a:pt x="285" y="23"/>
                  <a:pt x="285" y="24"/>
                </a:cubicBezTo>
                <a:cubicBezTo>
                  <a:pt x="284" y="24"/>
                  <a:pt x="284" y="24"/>
                  <a:pt x="284" y="24"/>
                </a:cubicBezTo>
                <a:cubicBezTo>
                  <a:pt x="283" y="24"/>
                  <a:pt x="282" y="23"/>
                  <a:pt x="282" y="24"/>
                </a:cubicBezTo>
                <a:cubicBezTo>
                  <a:pt x="281" y="25"/>
                  <a:pt x="286" y="25"/>
                  <a:pt x="282" y="26"/>
                </a:cubicBezTo>
                <a:cubicBezTo>
                  <a:pt x="280" y="27"/>
                  <a:pt x="278" y="25"/>
                  <a:pt x="276" y="25"/>
                </a:cubicBezTo>
                <a:cubicBezTo>
                  <a:pt x="276" y="26"/>
                  <a:pt x="276" y="26"/>
                  <a:pt x="276" y="26"/>
                </a:cubicBezTo>
                <a:cubicBezTo>
                  <a:pt x="275" y="27"/>
                  <a:pt x="274" y="28"/>
                  <a:pt x="272" y="27"/>
                </a:cubicBezTo>
                <a:cubicBezTo>
                  <a:pt x="273" y="26"/>
                  <a:pt x="270" y="24"/>
                  <a:pt x="274" y="24"/>
                </a:cubicBezTo>
                <a:cubicBezTo>
                  <a:pt x="273" y="23"/>
                  <a:pt x="273" y="23"/>
                  <a:pt x="273" y="23"/>
                </a:cubicBezTo>
                <a:cubicBezTo>
                  <a:pt x="275" y="23"/>
                  <a:pt x="275" y="23"/>
                  <a:pt x="275" y="23"/>
                </a:cubicBezTo>
                <a:cubicBezTo>
                  <a:pt x="274" y="20"/>
                  <a:pt x="275" y="18"/>
                  <a:pt x="271" y="16"/>
                </a:cubicBezTo>
                <a:cubicBezTo>
                  <a:pt x="272" y="16"/>
                  <a:pt x="272" y="16"/>
                  <a:pt x="273" y="16"/>
                </a:cubicBezTo>
                <a:cubicBezTo>
                  <a:pt x="273" y="13"/>
                  <a:pt x="273" y="13"/>
                  <a:pt x="273" y="13"/>
                </a:cubicBezTo>
                <a:cubicBezTo>
                  <a:pt x="270" y="13"/>
                  <a:pt x="270" y="14"/>
                  <a:pt x="269" y="15"/>
                </a:cubicBezTo>
                <a:cubicBezTo>
                  <a:pt x="273" y="15"/>
                  <a:pt x="273" y="15"/>
                  <a:pt x="273" y="15"/>
                </a:cubicBezTo>
                <a:cubicBezTo>
                  <a:pt x="272" y="16"/>
                  <a:pt x="269" y="16"/>
                  <a:pt x="268" y="16"/>
                </a:cubicBezTo>
                <a:cubicBezTo>
                  <a:pt x="271" y="17"/>
                  <a:pt x="271" y="17"/>
                  <a:pt x="271" y="17"/>
                </a:cubicBezTo>
                <a:cubicBezTo>
                  <a:pt x="270" y="18"/>
                  <a:pt x="270" y="18"/>
                  <a:pt x="270" y="18"/>
                </a:cubicBezTo>
                <a:cubicBezTo>
                  <a:pt x="273" y="19"/>
                  <a:pt x="269" y="21"/>
                  <a:pt x="272" y="22"/>
                </a:cubicBezTo>
                <a:cubicBezTo>
                  <a:pt x="273" y="24"/>
                  <a:pt x="269" y="24"/>
                  <a:pt x="267" y="25"/>
                </a:cubicBezTo>
                <a:cubicBezTo>
                  <a:pt x="266" y="26"/>
                  <a:pt x="268" y="27"/>
                  <a:pt x="269" y="28"/>
                </a:cubicBezTo>
                <a:cubicBezTo>
                  <a:pt x="268" y="28"/>
                  <a:pt x="268" y="28"/>
                  <a:pt x="268" y="28"/>
                </a:cubicBezTo>
                <a:cubicBezTo>
                  <a:pt x="266" y="28"/>
                  <a:pt x="264" y="28"/>
                  <a:pt x="263" y="28"/>
                </a:cubicBezTo>
                <a:cubicBezTo>
                  <a:pt x="267" y="27"/>
                  <a:pt x="262" y="25"/>
                  <a:pt x="263" y="24"/>
                </a:cubicBezTo>
                <a:cubicBezTo>
                  <a:pt x="266" y="25"/>
                  <a:pt x="267" y="23"/>
                  <a:pt x="269" y="23"/>
                </a:cubicBezTo>
                <a:cubicBezTo>
                  <a:pt x="268" y="22"/>
                  <a:pt x="267" y="22"/>
                  <a:pt x="266" y="22"/>
                </a:cubicBezTo>
                <a:cubicBezTo>
                  <a:pt x="267" y="22"/>
                  <a:pt x="267" y="22"/>
                  <a:pt x="267" y="22"/>
                </a:cubicBezTo>
                <a:cubicBezTo>
                  <a:pt x="265" y="23"/>
                  <a:pt x="265" y="23"/>
                  <a:pt x="265" y="23"/>
                </a:cubicBezTo>
                <a:cubicBezTo>
                  <a:pt x="263" y="22"/>
                  <a:pt x="263" y="22"/>
                  <a:pt x="263" y="22"/>
                </a:cubicBezTo>
                <a:cubicBezTo>
                  <a:pt x="262" y="24"/>
                  <a:pt x="262" y="25"/>
                  <a:pt x="261" y="27"/>
                </a:cubicBezTo>
                <a:cubicBezTo>
                  <a:pt x="258" y="27"/>
                  <a:pt x="258" y="26"/>
                  <a:pt x="256" y="26"/>
                </a:cubicBezTo>
                <a:cubicBezTo>
                  <a:pt x="259" y="25"/>
                  <a:pt x="259" y="22"/>
                  <a:pt x="262" y="21"/>
                </a:cubicBezTo>
                <a:cubicBezTo>
                  <a:pt x="261" y="20"/>
                  <a:pt x="266" y="19"/>
                  <a:pt x="263" y="18"/>
                </a:cubicBezTo>
                <a:cubicBezTo>
                  <a:pt x="262" y="16"/>
                  <a:pt x="262" y="14"/>
                  <a:pt x="258" y="13"/>
                </a:cubicBezTo>
                <a:cubicBezTo>
                  <a:pt x="258" y="14"/>
                  <a:pt x="258" y="14"/>
                  <a:pt x="258" y="14"/>
                </a:cubicBezTo>
                <a:cubicBezTo>
                  <a:pt x="260" y="16"/>
                  <a:pt x="263" y="17"/>
                  <a:pt x="260" y="19"/>
                </a:cubicBezTo>
                <a:cubicBezTo>
                  <a:pt x="259" y="19"/>
                  <a:pt x="258" y="19"/>
                  <a:pt x="258" y="19"/>
                </a:cubicBezTo>
                <a:cubicBezTo>
                  <a:pt x="259" y="18"/>
                  <a:pt x="259" y="18"/>
                  <a:pt x="259" y="18"/>
                </a:cubicBezTo>
                <a:cubicBezTo>
                  <a:pt x="258" y="18"/>
                  <a:pt x="258" y="17"/>
                  <a:pt x="256" y="17"/>
                </a:cubicBezTo>
                <a:cubicBezTo>
                  <a:pt x="255" y="19"/>
                  <a:pt x="256" y="20"/>
                  <a:pt x="256" y="21"/>
                </a:cubicBezTo>
                <a:cubicBezTo>
                  <a:pt x="259" y="21"/>
                  <a:pt x="255" y="24"/>
                  <a:pt x="256" y="25"/>
                </a:cubicBezTo>
                <a:cubicBezTo>
                  <a:pt x="250" y="24"/>
                  <a:pt x="255" y="28"/>
                  <a:pt x="250" y="28"/>
                </a:cubicBezTo>
                <a:cubicBezTo>
                  <a:pt x="250" y="29"/>
                  <a:pt x="250" y="29"/>
                  <a:pt x="250" y="29"/>
                </a:cubicBezTo>
                <a:cubicBezTo>
                  <a:pt x="249" y="29"/>
                  <a:pt x="249" y="29"/>
                  <a:pt x="248" y="29"/>
                </a:cubicBezTo>
                <a:cubicBezTo>
                  <a:pt x="248" y="30"/>
                  <a:pt x="248" y="30"/>
                  <a:pt x="248" y="30"/>
                </a:cubicBezTo>
                <a:cubicBezTo>
                  <a:pt x="245" y="30"/>
                  <a:pt x="245" y="29"/>
                  <a:pt x="243" y="28"/>
                </a:cubicBezTo>
                <a:cubicBezTo>
                  <a:pt x="244" y="28"/>
                  <a:pt x="246" y="28"/>
                  <a:pt x="247" y="28"/>
                </a:cubicBezTo>
                <a:cubicBezTo>
                  <a:pt x="247" y="25"/>
                  <a:pt x="247" y="25"/>
                  <a:pt x="247" y="25"/>
                </a:cubicBezTo>
                <a:cubicBezTo>
                  <a:pt x="248" y="23"/>
                  <a:pt x="250" y="24"/>
                  <a:pt x="252" y="24"/>
                </a:cubicBezTo>
                <a:cubicBezTo>
                  <a:pt x="249" y="24"/>
                  <a:pt x="250" y="22"/>
                  <a:pt x="248" y="22"/>
                </a:cubicBezTo>
                <a:cubicBezTo>
                  <a:pt x="245" y="21"/>
                  <a:pt x="245" y="23"/>
                  <a:pt x="243" y="23"/>
                </a:cubicBezTo>
                <a:cubicBezTo>
                  <a:pt x="245" y="23"/>
                  <a:pt x="245" y="23"/>
                  <a:pt x="245" y="23"/>
                </a:cubicBezTo>
                <a:cubicBezTo>
                  <a:pt x="248" y="25"/>
                  <a:pt x="243" y="26"/>
                  <a:pt x="245" y="28"/>
                </a:cubicBezTo>
                <a:cubicBezTo>
                  <a:pt x="245" y="28"/>
                  <a:pt x="244" y="27"/>
                  <a:pt x="244" y="27"/>
                </a:cubicBezTo>
                <a:cubicBezTo>
                  <a:pt x="243" y="26"/>
                  <a:pt x="240" y="24"/>
                  <a:pt x="242" y="23"/>
                </a:cubicBezTo>
                <a:cubicBezTo>
                  <a:pt x="240" y="22"/>
                  <a:pt x="240" y="22"/>
                  <a:pt x="240" y="22"/>
                </a:cubicBezTo>
                <a:cubicBezTo>
                  <a:pt x="241" y="21"/>
                  <a:pt x="238" y="20"/>
                  <a:pt x="241" y="20"/>
                </a:cubicBezTo>
                <a:cubicBezTo>
                  <a:pt x="242" y="20"/>
                  <a:pt x="241" y="21"/>
                  <a:pt x="243" y="21"/>
                </a:cubicBezTo>
                <a:cubicBezTo>
                  <a:pt x="243" y="21"/>
                  <a:pt x="241" y="20"/>
                  <a:pt x="243" y="20"/>
                </a:cubicBezTo>
                <a:cubicBezTo>
                  <a:pt x="243" y="20"/>
                  <a:pt x="242" y="19"/>
                  <a:pt x="241" y="20"/>
                </a:cubicBezTo>
                <a:cubicBezTo>
                  <a:pt x="238" y="19"/>
                  <a:pt x="245" y="16"/>
                  <a:pt x="239" y="16"/>
                </a:cubicBezTo>
                <a:cubicBezTo>
                  <a:pt x="239" y="16"/>
                  <a:pt x="239" y="16"/>
                  <a:pt x="240" y="16"/>
                </a:cubicBezTo>
                <a:cubicBezTo>
                  <a:pt x="240" y="14"/>
                  <a:pt x="242" y="14"/>
                  <a:pt x="244" y="14"/>
                </a:cubicBezTo>
                <a:cubicBezTo>
                  <a:pt x="243" y="13"/>
                  <a:pt x="242" y="14"/>
                  <a:pt x="241" y="13"/>
                </a:cubicBezTo>
                <a:cubicBezTo>
                  <a:pt x="242" y="12"/>
                  <a:pt x="240" y="11"/>
                  <a:pt x="243" y="11"/>
                </a:cubicBezTo>
                <a:cubicBezTo>
                  <a:pt x="242" y="10"/>
                  <a:pt x="242" y="10"/>
                  <a:pt x="242" y="10"/>
                </a:cubicBezTo>
                <a:cubicBezTo>
                  <a:pt x="238" y="10"/>
                  <a:pt x="239" y="12"/>
                  <a:pt x="237" y="12"/>
                </a:cubicBezTo>
                <a:cubicBezTo>
                  <a:pt x="236" y="11"/>
                  <a:pt x="238" y="9"/>
                  <a:pt x="238" y="8"/>
                </a:cubicBezTo>
                <a:cubicBezTo>
                  <a:pt x="236" y="6"/>
                  <a:pt x="235" y="9"/>
                  <a:pt x="232" y="8"/>
                </a:cubicBezTo>
                <a:cubicBezTo>
                  <a:pt x="232" y="9"/>
                  <a:pt x="233" y="10"/>
                  <a:pt x="235" y="10"/>
                </a:cubicBezTo>
                <a:cubicBezTo>
                  <a:pt x="233" y="11"/>
                  <a:pt x="236" y="12"/>
                  <a:pt x="233" y="13"/>
                </a:cubicBezTo>
                <a:cubicBezTo>
                  <a:pt x="227" y="13"/>
                  <a:pt x="231" y="15"/>
                  <a:pt x="228" y="17"/>
                </a:cubicBezTo>
                <a:cubicBezTo>
                  <a:pt x="227" y="18"/>
                  <a:pt x="230" y="18"/>
                  <a:pt x="231" y="19"/>
                </a:cubicBezTo>
                <a:cubicBezTo>
                  <a:pt x="231" y="20"/>
                  <a:pt x="229" y="21"/>
                  <a:pt x="228" y="21"/>
                </a:cubicBezTo>
                <a:cubicBezTo>
                  <a:pt x="227" y="21"/>
                  <a:pt x="227" y="21"/>
                  <a:pt x="227" y="21"/>
                </a:cubicBezTo>
                <a:cubicBezTo>
                  <a:pt x="224" y="21"/>
                  <a:pt x="223" y="20"/>
                  <a:pt x="221" y="19"/>
                </a:cubicBezTo>
                <a:cubicBezTo>
                  <a:pt x="223" y="18"/>
                  <a:pt x="223" y="18"/>
                  <a:pt x="223" y="18"/>
                </a:cubicBezTo>
                <a:cubicBezTo>
                  <a:pt x="222" y="16"/>
                  <a:pt x="227" y="14"/>
                  <a:pt x="228" y="11"/>
                </a:cubicBezTo>
                <a:cubicBezTo>
                  <a:pt x="224" y="11"/>
                  <a:pt x="228" y="13"/>
                  <a:pt x="225" y="14"/>
                </a:cubicBezTo>
                <a:cubicBezTo>
                  <a:pt x="224" y="14"/>
                  <a:pt x="224" y="14"/>
                  <a:pt x="224" y="13"/>
                </a:cubicBezTo>
                <a:cubicBezTo>
                  <a:pt x="221" y="13"/>
                  <a:pt x="221" y="13"/>
                  <a:pt x="221" y="13"/>
                </a:cubicBezTo>
                <a:cubicBezTo>
                  <a:pt x="221" y="14"/>
                  <a:pt x="219" y="15"/>
                  <a:pt x="221" y="16"/>
                </a:cubicBezTo>
                <a:cubicBezTo>
                  <a:pt x="216" y="17"/>
                  <a:pt x="220" y="19"/>
                  <a:pt x="219" y="21"/>
                </a:cubicBezTo>
                <a:cubicBezTo>
                  <a:pt x="215" y="20"/>
                  <a:pt x="215" y="18"/>
                  <a:pt x="212" y="17"/>
                </a:cubicBezTo>
                <a:cubicBezTo>
                  <a:pt x="211" y="16"/>
                  <a:pt x="214" y="16"/>
                  <a:pt x="215" y="15"/>
                </a:cubicBezTo>
                <a:cubicBezTo>
                  <a:pt x="214" y="15"/>
                  <a:pt x="214" y="14"/>
                  <a:pt x="214" y="14"/>
                </a:cubicBezTo>
                <a:cubicBezTo>
                  <a:pt x="218" y="13"/>
                  <a:pt x="218" y="13"/>
                  <a:pt x="218" y="13"/>
                </a:cubicBezTo>
                <a:cubicBezTo>
                  <a:pt x="216" y="13"/>
                  <a:pt x="213" y="14"/>
                  <a:pt x="212" y="13"/>
                </a:cubicBezTo>
                <a:cubicBezTo>
                  <a:pt x="214" y="12"/>
                  <a:pt x="214" y="12"/>
                  <a:pt x="214" y="12"/>
                </a:cubicBezTo>
                <a:cubicBezTo>
                  <a:pt x="214" y="12"/>
                  <a:pt x="213" y="12"/>
                  <a:pt x="213" y="11"/>
                </a:cubicBezTo>
                <a:cubicBezTo>
                  <a:pt x="215" y="11"/>
                  <a:pt x="215" y="11"/>
                  <a:pt x="215" y="11"/>
                </a:cubicBezTo>
                <a:cubicBezTo>
                  <a:pt x="213" y="11"/>
                  <a:pt x="212" y="11"/>
                  <a:pt x="212" y="12"/>
                </a:cubicBezTo>
                <a:cubicBezTo>
                  <a:pt x="211" y="12"/>
                  <a:pt x="209" y="12"/>
                  <a:pt x="208" y="11"/>
                </a:cubicBezTo>
                <a:cubicBezTo>
                  <a:pt x="208" y="11"/>
                  <a:pt x="209" y="11"/>
                  <a:pt x="209" y="11"/>
                </a:cubicBezTo>
                <a:cubicBezTo>
                  <a:pt x="210" y="11"/>
                  <a:pt x="210" y="11"/>
                  <a:pt x="210" y="11"/>
                </a:cubicBezTo>
                <a:cubicBezTo>
                  <a:pt x="206" y="9"/>
                  <a:pt x="216" y="11"/>
                  <a:pt x="217" y="9"/>
                </a:cubicBezTo>
                <a:cubicBezTo>
                  <a:pt x="216" y="9"/>
                  <a:pt x="216" y="8"/>
                  <a:pt x="214" y="8"/>
                </a:cubicBezTo>
                <a:cubicBezTo>
                  <a:pt x="214" y="9"/>
                  <a:pt x="216" y="9"/>
                  <a:pt x="215" y="10"/>
                </a:cubicBezTo>
                <a:cubicBezTo>
                  <a:pt x="213" y="10"/>
                  <a:pt x="210" y="10"/>
                  <a:pt x="209" y="9"/>
                </a:cubicBezTo>
                <a:cubicBezTo>
                  <a:pt x="213" y="9"/>
                  <a:pt x="209" y="7"/>
                  <a:pt x="210" y="6"/>
                </a:cubicBezTo>
                <a:cubicBezTo>
                  <a:pt x="207" y="6"/>
                  <a:pt x="207" y="6"/>
                  <a:pt x="207" y="6"/>
                </a:cubicBezTo>
                <a:cubicBezTo>
                  <a:pt x="205" y="8"/>
                  <a:pt x="207" y="11"/>
                  <a:pt x="207" y="14"/>
                </a:cubicBezTo>
                <a:cubicBezTo>
                  <a:pt x="203" y="14"/>
                  <a:pt x="203" y="14"/>
                  <a:pt x="203" y="14"/>
                </a:cubicBezTo>
                <a:cubicBezTo>
                  <a:pt x="203" y="14"/>
                  <a:pt x="203" y="14"/>
                  <a:pt x="203" y="14"/>
                </a:cubicBezTo>
                <a:cubicBezTo>
                  <a:pt x="205" y="15"/>
                  <a:pt x="207" y="14"/>
                  <a:pt x="208" y="14"/>
                </a:cubicBezTo>
                <a:cubicBezTo>
                  <a:pt x="210" y="16"/>
                  <a:pt x="210" y="19"/>
                  <a:pt x="208" y="21"/>
                </a:cubicBezTo>
                <a:cubicBezTo>
                  <a:pt x="207" y="20"/>
                  <a:pt x="204" y="20"/>
                  <a:pt x="204" y="19"/>
                </a:cubicBezTo>
                <a:cubicBezTo>
                  <a:pt x="205" y="18"/>
                  <a:pt x="204" y="16"/>
                  <a:pt x="203" y="15"/>
                </a:cubicBezTo>
                <a:cubicBezTo>
                  <a:pt x="203" y="18"/>
                  <a:pt x="201" y="21"/>
                  <a:pt x="204" y="23"/>
                </a:cubicBezTo>
                <a:cubicBezTo>
                  <a:pt x="204" y="22"/>
                  <a:pt x="204" y="22"/>
                  <a:pt x="204" y="22"/>
                </a:cubicBezTo>
                <a:cubicBezTo>
                  <a:pt x="205" y="22"/>
                  <a:pt x="206" y="21"/>
                  <a:pt x="208" y="21"/>
                </a:cubicBezTo>
                <a:cubicBezTo>
                  <a:pt x="209" y="23"/>
                  <a:pt x="209" y="23"/>
                  <a:pt x="209" y="23"/>
                </a:cubicBezTo>
                <a:cubicBezTo>
                  <a:pt x="208" y="24"/>
                  <a:pt x="206" y="23"/>
                  <a:pt x="204" y="23"/>
                </a:cubicBezTo>
                <a:cubicBezTo>
                  <a:pt x="207" y="25"/>
                  <a:pt x="203" y="26"/>
                  <a:pt x="201" y="27"/>
                </a:cubicBezTo>
                <a:cubicBezTo>
                  <a:pt x="201" y="27"/>
                  <a:pt x="201" y="27"/>
                  <a:pt x="201" y="27"/>
                </a:cubicBezTo>
                <a:cubicBezTo>
                  <a:pt x="202" y="26"/>
                  <a:pt x="198" y="25"/>
                  <a:pt x="202" y="24"/>
                </a:cubicBezTo>
                <a:cubicBezTo>
                  <a:pt x="201" y="24"/>
                  <a:pt x="199" y="24"/>
                  <a:pt x="199" y="23"/>
                </a:cubicBezTo>
                <a:cubicBezTo>
                  <a:pt x="195" y="23"/>
                  <a:pt x="200" y="20"/>
                  <a:pt x="197" y="20"/>
                </a:cubicBezTo>
                <a:cubicBezTo>
                  <a:pt x="197" y="19"/>
                  <a:pt x="199" y="19"/>
                  <a:pt x="200" y="19"/>
                </a:cubicBezTo>
                <a:cubicBezTo>
                  <a:pt x="198" y="18"/>
                  <a:pt x="198" y="18"/>
                  <a:pt x="198" y="18"/>
                </a:cubicBezTo>
                <a:cubicBezTo>
                  <a:pt x="195" y="20"/>
                  <a:pt x="195" y="20"/>
                  <a:pt x="195" y="20"/>
                </a:cubicBezTo>
                <a:cubicBezTo>
                  <a:pt x="189" y="20"/>
                  <a:pt x="197" y="19"/>
                  <a:pt x="195" y="18"/>
                </a:cubicBezTo>
                <a:cubicBezTo>
                  <a:pt x="198" y="17"/>
                  <a:pt x="198" y="15"/>
                  <a:pt x="200" y="13"/>
                </a:cubicBezTo>
                <a:cubicBezTo>
                  <a:pt x="197" y="13"/>
                  <a:pt x="199" y="12"/>
                  <a:pt x="197" y="11"/>
                </a:cubicBezTo>
                <a:cubicBezTo>
                  <a:pt x="195" y="12"/>
                  <a:pt x="193" y="15"/>
                  <a:pt x="192" y="17"/>
                </a:cubicBezTo>
                <a:cubicBezTo>
                  <a:pt x="191" y="18"/>
                  <a:pt x="186" y="18"/>
                  <a:pt x="186" y="20"/>
                </a:cubicBezTo>
                <a:cubicBezTo>
                  <a:pt x="188" y="20"/>
                  <a:pt x="191" y="20"/>
                  <a:pt x="190" y="21"/>
                </a:cubicBezTo>
                <a:cubicBezTo>
                  <a:pt x="188" y="22"/>
                  <a:pt x="185" y="23"/>
                  <a:pt x="182" y="22"/>
                </a:cubicBezTo>
                <a:cubicBezTo>
                  <a:pt x="183" y="22"/>
                  <a:pt x="182" y="21"/>
                  <a:pt x="183" y="21"/>
                </a:cubicBezTo>
                <a:cubicBezTo>
                  <a:pt x="184" y="22"/>
                  <a:pt x="184" y="22"/>
                  <a:pt x="184" y="22"/>
                </a:cubicBezTo>
                <a:cubicBezTo>
                  <a:pt x="185" y="22"/>
                  <a:pt x="186" y="22"/>
                  <a:pt x="186" y="22"/>
                </a:cubicBezTo>
                <a:cubicBezTo>
                  <a:pt x="184" y="21"/>
                  <a:pt x="184" y="21"/>
                  <a:pt x="184" y="21"/>
                </a:cubicBezTo>
                <a:cubicBezTo>
                  <a:pt x="184" y="21"/>
                  <a:pt x="183" y="21"/>
                  <a:pt x="182" y="21"/>
                </a:cubicBezTo>
                <a:cubicBezTo>
                  <a:pt x="176" y="17"/>
                  <a:pt x="188" y="17"/>
                  <a:pt x="188" y="13"/>
                </a:cubicBezTo>
                <a:cubicBezTo>
                  <a:pt x="190" y="11"/>
                  <a:pt x="196" y="11"/>
                  <a:pt x="195" y="9"/>
                </a:cubicBezTo>
                <a:cubicBezTo>
                  <a:pt x="199" y="5"/>
                  <a:pt x="197" y="11"/>
                  <a:pt x="201" y="10"/>
                </a:cubicBezTo>
                <a:cubicBezTo>
                  <a:pt x="202" y="9"/>
                  <a:pt x="197" y="8"/>
                  <a:pt x="201" y="6"/>
                </a:cubicBezTo>
                <a:cubicBezTo>
                  <a:pt x="198" y="6"/>
                  <a:pt x="198" y="6"/>
                  <a:pt x="198" y="6"/>
                </a:cubicBezTo>
                <a:cubicBezTo>
                  <a:pt x="199" y="5"/>
                  <a:pt x="202" y="4"/>
                  <a:pt x="204" y="3"/>
                </a:cubicBezTo>
                <a:cubicBezTo>
                  <a:pt x="204" y="1"/>
                  <a:pt x="204" y="1"/>
                  <a:pt x="204" y="1"/>
                </a:cubicBezTo>
                <a:cubicBezTo>
                  <a:pt x="202" y="1"/>
                  <a:pt x="202" y="1"/>
                  <a:pt x="202" y="1"/>
                </a:cubicBezTo>
                <a:cubicBezTo>
                  <a:pt x="202" y="1"/>
                  <a:pt x="202" y="1"/>
                  <a:pt x="201" y="1"/>
                </a:cubicBezTo>
                <a:cubicBezTo>
                  <a:pt x="201" y="2"/>
                  <a:pt x="201" y="2"/>
                  <a:pt x="201" y="2"/>
                </a:cubicBezTo>
                <a:cubicBezTo>
                  <a:pt x="194" y="4"/>
                  <a:pt x="196" y="10"/>
                  <a:pt x="186" y="12"/>
                </a:cubicBezTo>
                <a:cubicBezTo>
                  <a:pt x="185" y="13"/>
                  <a:pt x="184" y="15"/>
                  <a:pt x="180" y="15"/>
                </a:cubicBezTo>
                <a:cubicBezTo>
                  <a:pt x="182" y="14"/>
                  <a:pt x="178" y="13"/>
                  <a:pt x="181" y="12"/>
                </a:cubicBezTo>
                <a:cubicBezTo>
                  <a:pt x="178" y="11"/>
                  <a:pt x="179" y="13"/>
                  <a:pt x="175" y="13"/>
                </a:cubicBezTo>
                <a:cubicBezTo>
                  <a:pt x="179" y="14"/>
                  <a:pt x="179" y="14"/>
                  <a:pt x="179" y="14"/>
                </a:cubicBezTo>
                <a:cubicBezTo>
                  <a:pt x="177" y="15"/>
                  <a:pt x="177" y="18"/>
                  <a:pt x="173" y="18"/>
                </a:cubicBezTo>
                <a:cubicBezTo>
                  <a:pt x="172" y="14"/>
                  <a:pt x="172" y="14"/>
                  <a:pt x="172" y="14"/>
                </a:cubicBezTo>
                <a:cubicBezTo>
                  <a:pt x="173" y="13"/>
                  <a:pt x="173" y="12"/>
                  <a:pt x="176" y="12"/>
                </a:cubicBezTo>
                <a:cubicBezTo>
                  <a:pt x="176" y="10"/>
                  <a:pt x="183" y="12"/>
                  <a:pt x="184" y="10"/>
                </a:cubicBezTo>
                <a:cubicBezTo>
                  <a:pt x="183" y="10"/>
                  <a:pt x="182" y="10"/>
                  <a:pt x="182" y="9"/>
                </a:cubicBezTo>
                <a:cubicBezTo>
                  <a:pt x="181" y="9"/>
                  <a:pt x="179" y="9"/>
                  <a:pt x="179" y="9"/>
                </a:cubicBezTo>
                <a:cubicBezTo>
                  <a:pt x="179" y="7"/>
                  <a:pt x="182" y="8"/>
                  <a:pt x="184" y="8"/>
                </a:cubicBezTo>
                <a:cubicBezTo>
                  <a:pt x="184" y="7"/>
                  <a:pt x="184" y="7"/>
                  <a:pt x="184" y="7"/>
                </a:cubicBezTo>
                <a:cubicBezTo>
                  <a:pt x="181" y="8"/>
                  <a:pt x="181" y="8"/>
                  <a:pt x="181" y="8"/>
                </a:cubicBezTo>
                <a:cubicBezTo>
                  <a:pt x="178" y="6"/>
                  <a:pt x="184" y="5"/>
                  <a:pt x="184" y="3"/>
                </a:cubicBezTo>
                <a:cubicBezTo>
                  <a:pt x="180" y="3"/>
                  <a:pt x="178" y="3"/>
                  <a:pt x="175" y="4"/>
                </a:cubicBezTo>
                <a:cubicBezTo>
                  <a:pt x="175" y="4"/>
                  <a:pt x="176" y="4"/>
                  <a:pt x="177" y="4"/>
                </a:cubicBezTo>
                <a:cubicBezTo>
                  <a:pt x="176" y="4"/>
                  <a:pt x="176" y="4"/>
                  <a:pt x="176" y="4"/>
                </a:cubicBezTo>
                <a:cubicBezTo>
                  <a:pt x="177" y="5"/>
                  <a:pt x="177" y="5"/>
                  <a:pt x="177" y="5"/>
                </a:cubicBezTo>
                <a:cubicBezTo>
                  <a:pt x="177" y="5"/>
                  <a:pt x="177" y="5"/>
                  <a:pt x="177" y="5"/>
                </a:cubicBezTo>
                <a:cubicBezTo>
                  <a:pt x="176" y="5"/>
                  <a:pt x="175" y="5"/>
                  <a:pt x="175" y="5"/>
                </a:cubicBezTo>
                <a:cubicBezTo>
                  <a:pt x="173" y="5"/>
                  <a:pt x="173" y="5"/>
                  <a:pt x="173" y="5"/>
                </a:cubicBezTo>
                <a:cubicBezTo>
                  <a:pt x="174" y="6"/>
                  <a:pt x="171" y="10"/>
                  <a:pt x="177" y="9"/>
                </a:cubicBezTo>
                <a:cubicBezTo>
                  <a:pt x="174" y="10"/>
                  <a:pt x="174" y="10"/>
                  <a:pt x="174" y="10"/>
                </a:cubicBezTo>
                <a:cubicBezTo>
                  <a:pt x="173" y="9"/>
                  <a:pt x="173" y="9"/>
                  <a:pt x="173" y="9"/>
                </a:cubicBezTo>
                <a:cubicBezTo>
                  <a:pt x="169" y="10"/>
                  <a:pt x="171" y="7"/>
                  <a:pt x="169" y="6"/>
                </a:cubicBezTo>
                <a:cubicBezTo>
                  <a:pt x="171" y="6"/>
                  <a:pt x="172" y="5"/>
                  <a:pt x="171" y="5"/>
                </a:cubicBezTo>
                <a:cubicBezTo>
                  <a:pt x="169" y="6"/>
                  <a:pt x="164" y="7"/>
                  <a:pt x="166" y="9"/>
                </a:cubicBezTo>
                <a:cubicBezTo>
                  <a:pt x="166" y="10"/>
                  <a:pt x="161" y="12"/>
                  <a:pt x="165" y="11"/>
                </a:cubicBezTo>
                <a:cubicBezTo>
                  <a:pt x="166" y="11"/>
                  <a:pt x="166" y="10"/>
                  <a:pt x="167" y="11"/>
                </a:cubicBezTo>
                <a:cubicBezTo>
                  <a:pt x="167" y="12"/>
                  <a:pt x="167" y="14"/>
                  <a:pt x="164" y="15"/>
                </a:cubicBezTo>
                <a:cubicBezTo>
                  <a:pt x="163" y="15"/>
                  <a:pt x="161" y="15"/>
                  <a:pt x="160" y="14"/>
                </a:cubicBezTo>
                <a:cubicBezTo>
                  <a:pt x="159" y="15"/>
                  <a:pt x="160" y="15"/>
                  <a:pt x="158" y="16"/>
                </a:cubicBezTo>
                <a:cubicBezTo>
                  <a:pt x="157" y="15"/>
                  <a:pt x="156" y="15"/>
                  <a:pt x="155" y="15"/>
                </a:cubicBezTo>
                <a:cubicBezTo>
                  <a:pt x="155" y="14"/>
                  <a:pt x="156" y="13"/>
                  <a:pt x="156" y="13"/>
                </a:cubicBezTo>
                <a:cubicBezTo>
                  <a:pt x="154" y="12"/>
                  <a:pt x="154" y="13"/>
                  <a:pt x="152" y="12"/>
                </a:cubicBezTo>
                <a:cubicBezTo>
                  <a:pt x="156" y="10"/>
                  <a:pt x="156" y="10"/>
                  <a:pt x="156" y="10"/>
                </a:cubicBezTo>
                <a:cubicBezTo>
                  <a:pt x="154" y="9"/>
                  <a:pt x="151" y="10"/>
                  <a:pt x="150" y="9"/>
                </a:cubicBezTo>
                <a:cubicBezTo>
                  <a:pt x="152" y="8"/>
                  <a:pt x="157" y="9"/>
                  <a:pt x="159" y="9"/>
                </a:cubicBezTo>
                <a:cubicBezTo>
                  <a:pt x="158" y="8"/>
                  <a:pt x="156" y="9"/>
                  <a:pt x="154" y="8"/>
                </a:cubicBezTo>
                <a:cubicBezTo>
                  <a:pt x="156" y="7"/>
                  <a:pt x="160" y="9"/>
                  <a:pt x="161" y="7"/>
                </a:cubicBezTo>
                <a:cubicBezTo>
                  <a:pt x="158" y="8"/>
                  <a:pt x="156" y="8"/>
                  <a:pt x="153" y="7"/>
                </a:cubicBezTo>
                <a:cubicBezTo>
                  <a:pt x="156" y="6"/>
                  <a:pt x="156" y="6"/>
                  <a:pt x="156" y="6"/>
                </a:cubicBezTo>
                <a:cubicBezTo>
                  <a:pt x="155" y="5"/>
                  <a:pt x="151" y="4"/>
                  <a:pt x="154" y="3"/>
                </a:cubicBezTo>
                <a:cubicBezTo>
                  <a:pt x="155" y="3"/>
                  <a:pt x="156" y="3"/>
                  <a:pt x="156" y="3"/>
                </a:cubicBezTo>
                <a:cubicBezTo>
                  <a:pt x="156" y="3"/>
                  <a:pt x="156" y="3"/>
                  <a:pt x="156" y="3"/>
                </a:cubicBezTo>
                <a:cubicBezTo>
                  <a:pt x="152" y="2"/>
                  <a:pt x="159" y="1"/>
                  <a:pt x="157" y="0"/>
                </a:cubicBezTo>
                <a:cubicBezTo>
                  <a:pt x="155" y="0"/>
                  <a:pt x="156" y="1"/>
                  <a:pt x="155" y="1"/>
                </a:cubicBezTo>
                <a:cubicBezTo>
                  <a:pt x="154" y="1"/>
                  <a:pt x="154" y="1"/>
                  <a:pt x="153" y="1"/>
                </a:cubicBezTo>
                <a:cubicBezTo>
                  <a:pt x="154" y="0"/>
                  <a:pt x="154" y="0"/>
                  <a:pt x="154" y="0"/>
                </a:cubicBezTo>
                <a:cubicBezTo>
                  <a:pt x="152" y="0"/>
                  <a:pt x="148" y="1"/>
                  <a:pt x="145" y="0"/>
                </a:cubicBezTo>
                <a:cubicBezTo>
                  <a:pt x="145" y="1"/>
                  <a:pt x="145" y="1"/>
                  <a:pt x="145" y="1"/>
                </a:cubicBezTo>
                <a:cubicBezTo>
                  <a:pt x="146" y="1"/>
                  <a:pt x="147" y="1"/>
                  <a:pt x="147" y="1"/>
                </a:cubicBezTo>
                <a:cubicBezTo>
                  <a:pt x="150" y="2"/>
                  <a:pt x="150" y="2"/>
                  <a:pt x="150" y="2"/>
                </a:cubicBezTo>
                <a:cubicBezTo>
                  <a:pt x="149" y="2"/>
                  <a:pt x="149" y="2"/>
                  <a:pt x="149" y="2"/>
                </a:cubicBezTo>
                <a:cubicBezTo>
                  <a:pt x="149" y="2"/>
                  <a:pt x="148" y="2"/>
                  <a:pt x="147" y="2"/>
                </a:cubicBezTo>
                <a:cubicBezTo>
                  <a:pt x="148" y="3"/>
                  <a:pt x="147" y="4"/>
                  <a:pt x="146" y="4"/>
                </a:cubicBezTo>
                <a:cubicBezTo>
                  <a:pt x="144" y="5"/>
                  <a:pt x="142" y="5"/>
                  <a:pt x="140" y="4"/>
                </a:cubicBezTo>
                <a:cubicBezTo>
                  <a:pt x="139" y="4"/>
                  <a:pt x="140" y="3"/>
                  <a:pt x="140" y="3"/>
                </a:cubicBezTo>
                <a:cubicBezTo>
                  <a:pt x="144" y="2"/>
                  <a:pt x="140" y="1"/>
                  <a:pt x="142" y="0"/>
                </a:cubicBezTo>
                <a:cubicBezTo>
                  <a:pt x="140" y="1"/>
                  <a:pt x="140" y="1"/>
                  <a:pt x="140" y="1"/>
                </a:cubicBezTo>
                <a:cubicBezTo>
                  <a:pt x="142" y="3"/>
                  <a:pt x="138" y="5"/>
                  <a:pt x="136" y="7"/>
                </a:cubicBezTo>
                <a:cubicBezTo>
                  <a:pt x="135" y="8"/>
                  <a:pt x="140" y="10"/>
                  <a:pt x="139" y="11"/>
                </a:cubicBezTo>
                <a:cubicBezTo>
                  <a:pt x="138" y="11"/>
                  <a:pt x="138" y="11"/>
                  <a:pt x="138" y="11"/>
                </a:cubicBezTo>
                <a:cubicBezTo>
                  <a:pt x="138" y="12"/>
                  <a:pt x="138" y="12"/>
                  <a:pt x="138" y="12"/>
                </a:cubicBezTo>
                <a:cubicBezTo>
                  <a:pt x="139" y="12"/>
                  <a:pt x="140" y="12"/>
                  <a:pt x="141" y="11"/>
                </a:cubicBezTo>
                <a:cubicBezTo>
                  <a:pt x="143" y="13"/>
                  <a:pt x="146" y="15"/>
                  <a:pt x="141" y="15"/>
                </a:cubicBezTo>
                <a:cubicBezTo>
                  <a:pt x="142" y="16"/>
                  <a:pt x="142" y="17"/>
                  <a:pt x="142" y="17"/>
                </a:cubicBezTo>
                <a:cubicBezTo>
                  <a:pt x="141" y="17"/>
                  <a:pt x="140" y="17"/>
                  <a:pt x="140" y="17"/>
                </a:cubicBezTo>
                <a:cubicBezTo>
                  <a:pt x="137" y="16"/>
                  <a:pt x="140" y="15"/>
                  <a:pt x="140" y="14"/>
                </a:cubicBezTo>
                <a:cubicBezTo>
                  <a:pt x="138" y="14"/>
                  <a:pt x="138" y="14"/>
                  <a:pt x="138" y="14"/>
                </a:cubicBezTo>
                <a:cubicBezTo>
                  <a:pt x="140" y="12"/>
                  <a:pt x="140" y="12"/>
                  <a:pt x="140" y="12"/>
                </a:cubicBezTo>
                <a:cubicBezTo>
                  <a:pt x="137" y="12"/>
                  <a:pt x="137" y="12"/>
                  <a:pt x="137" y="12"/>
                </a:cubicBezTo>
                <a:cubicBezTo>
                  <a:pt x="138" y="11"/>
                  <a:pt x="130" y="11"/>
                  <a:pt x="134" y="9"/>
                </a:cubicBezTo>
                <a:cubicBezTo>
                  <a:pt x="133" y="9"/>
                  <a:pt x="132" y="9"/>
                  <a:pt x="131" y="9"/>
                </a:cubicBezTo>
                <a:cubicBezTo>
                  <a:pt x="130" y="8"/>
                  <a:pt x="132" y="8"/>
                  <a:pt x="133" y="7"/>
                </a:cubicBezTo>
                <a:cubicBezTo>
                  <a:pt x="131" y="5"/>
                  <a:pt x="138" y="2"/>
                  <a:pt x="136" y="0"/>
                </a:cubicBezTo>
                <a:cubicBezTo>
                  <a:pt x="133" y="1"/>
                  <a:pt x="133" y="1"/>
                  <a:pt x="133" y="1"/>
                </a:cubicBezTo>
                <a:cubicBezTo>
                  <a:pt x="135" y="3"/>
                  <a:pt x="130" y="5"/>
                  <a:pt x="130" y="7"/>
                </a:cubicBezTo>
                <a:cubicBezTo>
                  <a:pt x="128" y="6"/>
                  <a:pt x="128" y="6"/>
                  <a:pt x="128" y="6"/>
                </a:cubicBezTo>
                <a:cubicBezTo>
                  <a:pt x="128" y="5"/>
                  <a:pt x="126" y="4"/>
                  <a:pt x="124" y="3"/>
                </a:cubicBezTo>
                <a:cubicBezTo>
                  <a:pt x="127" y="2"/>
                  <a:pt x="127" y="5"/>
                  <a:pt x="131" y="4"/>
                </a:cubicBezTo>
                <a:cubicBezTo>
                  <a:pt x="128" y="3"/>
                  <a:pt x="131" y="2"/>
                  <a:pt x="129" y="0"/>
                </a:cubicBezTo>
                <a:cubicBezTo>
                  <a:pt x="124" y="1"/>
                  <a:pt x="120" y="0"/>
                  <a:pt x="116" y="1"/>
                </a:cubicBezTo>
                <a:cubicBezTo>
                  <a:pt x="116" y="1"/>
                  <a:pt x="118" y="2"/>
                  <a:pt x="118" y="2"/>
                </a:cubicBezTo>
                <a:cubicBezTo>
                  <a:pt x="118" y="3"/>
                  <a:pt x="116" y="2"/>
                  <a:pt x="115" y="3"/>
                </a:cubicBezTo>
                <a:cubicBezTo>
                  <a:pt x="116" y="4"/>
                  <a:pt x="126" y="1"/>
                  <a:pt x="121" y="4"/>
                </a:cubicBezTo>
                <a:cubicBezTo>
                  <a:pt x="121" y="5"/>
                  <a:pt x="122" y="6"/>
                  <a:pt x="123" y="7"/>
                </a:cubicBezTo>
                <a:cubicBezTo>
                  <a:pt x="122" y="7"/>
                  <a:pt x="120" y="7"/>
                  <a:pt x="118" y="7"/>
                </a:cubicBezTo>
                <a:cubicBezTo>
                  <a:pt x="118" y="7"/>
                  <a:pt x="117" y="7"/>
                  <a:pt x="117" y="6"/>
                </a:cubicBezTo>
                <a:cubicBezTo>
                  <a:pt x="117" y="6"/>
                  <a:pt x="118" y="6"/>
                  <a:pt x="118" y="6"/>
                </a:cubicBezTo>
                <a:cubicBezTo>
                  <a:pt x="116" y="6"/>
                  <a:pt x="117" y="3"/>
                  <a:pt x="114" y="4"/>
                </a:cubicBezTo>
                <a:cubicBezTo>
                  <a:pt x="112" y="4"/>
                  <a:pt x="112" y="3"/>
                  <a:pt x="113" y="3"/>
                </a:cubicBezTo>
                <a:cubicBezTo>
                  <a:pt x="112" y="2"/>
                  <a:pt x="110" y="2"/>
                  <a:pt x="110" y="1"/>
                </a:cubicBezTo>
                <a:cubicBezTo>
                  <a:pt x="109" y="2"/>
                  <a:pt x="110" y="3"/>
                  <a:pt x="108" y="3"/>
                </a:cubicBezTo>
                <a:cubicBezTo>
                  <a:pt x="108" y="0"/>
                  <a:pt x="102" y="1"/>
                  <a:pt x="99" y="1"/>
                </a:cubicBezTo>
                <a:cubicBezTo>
                  <a:pt x="99" y="3"/>
                  <a:pt x="105" y="4"/>
                  <a:pt x="108" y="5"/>
                </a:cubicBezTo>
                <a:cubicBezTo>
                  <a:pt x="107" y="6"/>
                  <a:pt x="107" y="6"/>
                  <a:pt x="107" y="6"/>
                </a:cubicBezTo>
                <a:cubicBezTo>
                  <a:pt x="104" y="6"/>
                  <a:pt x="103" y="5"/>
                  <a:pt x="102" y="4"/>
                </a:cubicBezTo>
                <a:cubicBezTo>
                  <a:pt x="101" y="5"/>
                  <a:pt x="101" y="5"/>
                  <a:pt x="101" y="5"/>
                </a:cubicBezTo>
                <a:cubicBezTo>
                  <a:pt x="97" y="5"/>
                  <a:pt x="97" y="5"/>
                  <a:pt x="97" y="5"/>
                </a:cubicBezTo>
                <a:cubicBezTo>
                  <a:pt x="94" y="4"/>
                  <a:pt x="96" y="2"/>
                  <a:pt x="96" y="1"/>
                </a:cubicBezTo>
                <a:cubicBezTo>
                  <a:pt x="84" y="1"/>
                  <a:pt x="71" y="3"/>
                  <a:pt x="59" y="4"/>
                </a:cubicBezTo>
                <a:cubicBezTo>
                  <a:pt x="62" y="5"/>
                  <a:pt x="62" y="5"/>
                  <a:pt x="62" y="5"/>
                </a:cubicBezTo>
                <a:cubicBezTo>
                  <a:pt x="61" y="5"/>
                  <a:pt x="60" y="5"/>
                  <a:pt x="59" y="5"/>
                </a:cubicBezTo>
                <a:cubicBezTo>
                  <a:pt x="64" y="6"/>
                  <a:pt x="64" y="6"/>
                  <a:pt x="64" y="6"/>
                </a:cubicBezTo>
                <a:cubicBezTo>
                  <a:pt x="63" y="7"/>
                  <a:pt x="59" y="6"/>
                  <a:pt x="60" y="7"/>
                </a:cubicBezTo>
                <a:cubicBezTo>
                  <a:pt x="64" y="7"/>
                  <a:pt x="64" y="7"/>
                  <a:pt x="64" y="7"/>
                </a:cubicBezTo>
                <a:cubicBezTo>
                  <a:pt x="59" y="8"/>
                  <a:pt x="59" y="8"/>
                  <a:pt x="59" y="8"/>
                </a:cubicBezTo>
                <a:cubicBezTo>
                  <a:pt x="66" y="9"/>
                  <a:pt x="66" y="9"/>
                  <a:pt x="66" y="9"/>
                </a:cubicBezTo>
                <a:cubicBezTo>
                  <a:pt x="62" y="10"/>
                  <a:pt x="58" y="10"/>
                  <a:pt x="56" y="11"/>
                </a:cubicBezTo>
                <a:cubicBezTo>
                  <a:pt x="59" y="12"/>
                  <a:pt x="62" y="13"/>
                  <a:pt x="65" y="13"/>
                </a:cubicBezTo>
                <a:cubicBezTo>
                  <a:pt x="64" y="14"/>
                  <a:pt x="60" y="14"/>
                  <a:pt x="58" y="14"/>
                </a:cubicBezTo>
                <a:cubicBezTo>
                  <a:pt x="62" y="14"/>
                  <a:pt x="62" y="17"/>
                  <a:pt x="66" y="17"/>
                </a:cubicBezTo>
                <a:cubicBezTo>
                  <a:pt x="65" y="18"/>
                  <a:pt x="63" y="18"/>
                  <a:pt x="61" y="18"/>
                </a:cubicBezTo>
                <a:cubicBezTo>
                  <a:pt x="64" y="20"/>
                  <a:pt x="64" y="20"/>
                  <a:pt x="64" y="20"/>
                </a:cubicBezTo>
                <a:cubicBezTo>
                  <a:pt x="63" y="20"/>
                  <a:pt x="63" y="20"/>
                  <a:pt x="63" y="20"/>
                </a:cubicBezTo>
                <a:cubicBezTo>
                  <a:pt x="66" y="21"/>
                  <a:pt x="66" y="21"/>
                  <a:pt x="66" y="21"/>
                </a:cubicBezTo>
                <a:cubicBezTo>
                  <a:pt x="65" y="22"/>
                  <a:pt x="62" y="21"/>
                  <a:pt x="60" y="22"/>
                </a:cubicBezTo>
                <a:cubicBezTo>
                  <a:pt x="64" y="23"/>
                  <a:pt x="64" y="23"/>
                  <a:pt x="64" y="23"/>
                </a:cubicBezTo>
                <a:cubicBezTo>
                  <a:pt x="63" y="24"/>
                  <a:pt x="60" y="23"/>
                  <a:pt x="61" y="24"/>
                </a:cubicBezTo>
                <a:cubicBezTo>
                  <a:pt x="64" y="25"/>
                  <a:pt x="64" y="25"/>
                  <a:pt x="64" y="25"/>
                </a:cubicBezTo>
                <a:cubicBezTo>
                  <a:pt x="64" y="25"/>
                  <a:pt x="64" y="25"/>
                  <a:pt x="63" y="25"/>
                </a:cubicBezTo>
                <a:cubicBezTo>
                  <a:pt x="64" y="26"/>
                  <a:pt x="64" y="26"/>
                  <a:pt x="64" y="26"/>
                </a:cubicBezTo>
                <a:cubicBezTo>
                  <a:pt x="63" y="27"/>
                  <a:pt x="62" y="25"/>
                  <a:pt x="60" y="26"/>
                </a:cubicBezTo>
                <a:cubicBezTo>
                  <a:pt x="60" y="27"/>
                  <a:pt x="65" y="28"/>
                  <a:pt x="61" y="28"/>
                </a:cubicBezTo>
                <a:cubicBezTo>
                  <a:pt x="64" y="30"/>
                  <a:pt x="64" y="30"/>
                  <a:pt x="64" y="30"/>
                </a:cubicBezTo>
                <a:cubicBezTo>
                  <a:pt x="64" y="30"/>
                  <a:pt x="64" y="30"/>
                  <a:pt x="64" y="30"/>
                </a:cubicBezTo>
                <a:cubicBezTo>
                  <a:pt x="63" y="30"/>
                  <a:pt x="63" y="30"/>
                  <a:pt x="62" y="30"/>
                </a:cubicBezTo>
                <a:cubicBezTo>
                  <a:pt x="64" y="31"/>
                  <a:pt x="64" y="31"/>
                  <a:pt x="64" y="31"/>
                </a:cubicBezTo>
                <a:cubicBezTo>
                  <a:pt x="63" y="31"/>
                  <a:pt x="63" y="31"/>
                  <a:pt x="62" y="31"/>
                </a:cubicBezTo>
                <a:cubicBezTo>
                  <a:pt x="65" y="33"/>
                  <a:pt x="65" y="33"/>
                  <a:pt x="65" y="33"/>
                </a:cubicBezTo>
                <a:cubicBezTo>
                  <a:pt x="61" y="33"/>
                  <a:pt x="61" y="33"/>
                  <a:pt x="61" y="33"/>
                </a:cubicBezTo>
                <a:cubicBezTo>
                  <a:pt x="63" y="34"/>
                  <a:pt x="64" y="35"/>
                  <a:pt x="66" y="35"/>
                </a:cubicBezTo>
                <a:cubicBezTo>
                  <a:pt x="66" y="36"/>
                  <a:pt x="66" y="36"/>
                  <a:pt x="66" y="36"/>
                </a:cubicBezTo>
                <a:cubicBezTo>
                  <a:pt x="66" y="37"/>
                  <a:pt x="69" y="37"/>
                  <a:pt x="71" y="38"/>
                </a:cubicBezTo>
                <a:cubicBezTo>
                  <a:pt x="67" y="39"/>
                  <a:pt x="65" y="37"/>
                  <a:pt x="61" y="37"/>
                </a:cubicBezTo>
                <a:cubicBezTo>
                  <a:pt x="64" y="38"/>
                  <a:pt x="65" y="39"/>
                  <a:pt x="68" y="39"/>
                </a:cubicBezTo>
                <a:cubicBezTo>
                  <a:pt x="68" y="41"/>
                  <a:pt x="66" y="39"/>
                  <a:pt x="64" y="40"/>
                </a:cubicBezTo>
                <a:cubicBezTo>
                  <a:pt x="64" y="40"/>
                  <a:pt x="67" y="41"/>
                  <a:pt x="65" y="41"/>
                </a:cubicBezTo>
                <a:cubicBezTo>
                  <a:pt x="64" y="41"/>
                  <a:pt x="62" y="40"/>
                  <a:pt x="60" y="41"/>
                </a:cubicBezTo>
                <a:cubicBezTo>
                  <a:pt x="62" y="44"/>
                  <a:pt x="72" y="43"/>
                  <a:pt x="68" y="47"/>
                </a:cubicBezTo>
                <a:cubicBezTo>
                  <a:pt x="63" y="49"/>
                  <a:pt x="68" y="51"/>
                  <a:pt x="66" y="54"/>
                </a:cubicBezTo>
                <a:cubicBezTo>
                  <a:pt x="65" y="54"/>
                  <a:pt x="65" y="54"/>
                  <a:pt x="64" y="54"/>
                </a:cubicBezTo>
                <a:cubicBezTo>
                  <a:pt x="63" y="49"/>
                  <a:pt x="63" y="49"/>
                  <a:pt x="63" y="49"/>
                </a:cubicBezTo>
                <a:cubicBezTo>
                  <a:pt x="63" y="48"/>
                  <a:pt x="61" y="47"/>
                  <a:pt x="59" y="48"/>
                </a:cubicBezTo>
                <a:cubicBezTo>
                  <a:pt x="56" y="49"/>
                  <a:pt x="61" y="49"/>
                  <a:pt x="60" y="51"/>
                </a:cubicBezTo>
                <a:cubicBezTo>
                  <a:pt x="61" y="51"/>
                  <a:pt x="60" y="51"/>
                  <a:pt x="59" y="51"/>
                </a:cubicBezTo>
                <a:cubicBezTo>
                  <a:pt x="58" y="51"/>
                  <a:pt x="57" y="50"/>
                  <a:pt x="57" y="50"/>
                </a:cubicBezTo>
                <a:cubicBezTo>
                  <a:pt x="54" y="49"/>
                  <a:pt x="51" y="46"/>
                  <a:pt x="47" y="48"/>
                </a:cubicBezTo>
                <a:cubicBezTo>
                  <a:pt x="46" y="47"/>
                  <a:pt x="42" y="49"/>
                  <a:pt x="40" y="48"/>
                </a:cubicBezTo>
                <a:cubicBezTo>
                  <a:pt x="30" y="48"/>
                  <a:pt x="19" y="45"/>
                  <a:pt x="8" y="47"/>
                </a:cubicBezTo>
                <a:cubicBezTo>
                  <a:pt x="8" y="47"/>
                  <a:pt x="8" y="49"/>
                  <a:pt x="5" y="49"/>
                </a:cubicBezTo>
                <a:cubicBezTo>
                  <a:pt x="10" y="50"/>
                  <a:pt x="10" y="50"/>
                  <a:pt x="10" y="50"/>
                </a:cubicBezTo>
                <a:cubicBezTo>
                  <a:pt x="6" y="51"/>
                  <a:pt x="6" y="51"/>
                  <a:pt x="6" y="51"/>
                </a:cubicBezTo>
                <a:cubicBezTo>
                  <a:pt x="8" y="51"/>
                  <a:pt x="8" y="51"/>
                  <a:pt x="8" y="51"/>
                </a:cubicBezTo>
                <a:cubicBezTo>
                  <a:pt x="10" y="52"/>
                  <a:pt x="5" y="51"/>
                  <a:pt x="5" y="52"/>
                </a:cubicBezTo>
                <a:cubicBezTo>
                  <a:pt x="7" y="53"/>
                  <a:pt x="12" y="52"/>
                  <a:pt x="13" y="54"/>
                </a:cubicBezTo>
                <a:cubicBezTo>
                  <a:pt x="10" y="54"/>
                  <a:pt x="5" y="53"/>
                  <a:pt x="3" y="54"/>
                </a:cubicBezTo>
                <a:cubicBezTo>
                  <a:pt x="4" y="55"/>
                  <a:pt x="7" y="55"/>
                  <a:pt x="9" y="55"/>
                </a:cubicBezTo>
                <a:cubicBezTo>
                  <a:pt x="5" y="56"/>
                  <a:pt x="5" y="56"/>
                  <a:pt x="5" y="56"/>
                </a:cubicBezTo>
                <a:cubicBezTo>
                  <a:pt x="7" y="56"/>
                  <a:pt x="7" y="58"/>
                  <a:pt x="9" y="58"/>
                </a:cubicBezTo>
                <a:cubicBezTo>
                  <a:pt x="9" y="58"/>
                  <a:pt x="8" y="58"/>
                  <a:pt x="7" y="58"/>
                </a:cubicBezTo>
                <a:cubicBezTo>
                  <a:pt x="11" y="59"/>
                  <a:pt x="11" y="59"/>
                  <a:pt x="11" y="59"/>
                </a:cubicBezTo>
                <a:cubicBezTo>
                  <a:pt x="7" y="60"/>
                  <a:pt x="7" y="60"/>
                  <a:pt x="7" y="60"/>
                </a:cubicBezTo>
                <a:cubicBezTo>
                  <a:pt x="11" y="61"/>
                  <a:pt x="11" y="61"/>
                  <a:pt x="11" y="61"/>
                </a:cubicBezTo>
                <a:cubicBezTo>
                  <a:pt x="11" y="61"/>
                  <a:pt x="10" y="62"/>
                  <a:pt x="9" y="62"/>
                </a:cubicBezTo>
                <a:cubicBezTo>
                  <a:pt x="8" y="62"/>
                  <a:pt x="8" y="63"/>
                  <a:pt x="9" y="63"/>
                </a:cubicBezTo>
                <a:cubicBezTo>
                  <a:pt x="9" y="64"/>
                  <a:pt x="6" y="64"/>
                  <a:pt x="7" y="64"/>
                </a:cubicBezTo>
                <a:cubicBezTo>
                  <a:pt x="11" y="65"/>
                  <a:pt x="11" y="65"/>
                  <a:pt x="11" y="65"/>
                </a:cubicBezTo>
                <a:cubicBezTo>
                  <a:pt x="9" y="66"/>
                  <a:pt x="8" y="65"/>
                  <a:pt x="6" y="66"/>
                </a:cubicBezTo>
                <a:cubicBezTo>
                  <a:pt x="10" y="67"/>
                  <a:pt x="10" y="67"/>
                  <a:pt x="10" y="67"/>
                </a:cubicBezTo>
                <a:cubicBezTo>
                  <a:pt x="9" y="68"/>
                  <a:pt x="8" y="68"/>
                  <a:pt x="6" y="68"/>
                </a:cubicBezTo>
                <a:cubicBezTo>
                  <a:pt x="9" y="69"/>
                  <a:pt x="9" y="69"/>
                  <a:pt x="9" y="69"/>
                </a:cubicBezTo>
                <a:cubicBezTo>
                  <a:pt x="5" y="69"/>
                  <a:pt x="10" y="70"/>
                  <a:pt x="7" y="70"/>
                </a:cubicBezTo>
                <a:cubicBezTo>
                  <a:pt x="0" y="71"/>
                  <a:pt x="13" y="74"/>
                  <a:pt x="6" y="76"/>
                </a:cubicBezTo>
                <a:cubicBezTo>
                  <a:pt x="9" y="77"/>
                  <a:pt x="9" y="77"/>
                  <a:pt x="9" y="77"/>
                </a:cubicBezTo>
                <a:cubicBezTo>
                  <a:pt x="9" y="78"/>
                  <a:pt x="8" y="77"/>
                  <a:pt x="7" y="77"/>
                </a:cubicBezTo>
                <a:cubicBezTo>
                  <a:pt x="12" y="80"/>
                  <a:pt x="12" y="80"/>
                  <a:pt x="12" y="80"/>
                </a:cubicBezTo>
                <a:cubicBezTo>
                  <a:pt x="11" y="80"/>
                  <a:pt x="11" y="80"/>
                  <a:pt x="11" y="80"/>
                </a:cubicBezTo>
                <a:cubicBezTo>
                  <a:pt x="11" y="80"/>
                  <a:pt x="10" y="80"/>
                  <a:pt x="9" y="80"/>
                </a:cubicBezTo>
                <a:cubicBezTo>
                  <a:pt x="12" y="81"/>
                  <a:pt x="12" y="81"/>
                  <a:pt x="12" y="81"/>
                </a:cubicBezTo>
                <a:cubicBezTo>
                  <a:pt x="11" y="82"/>
                  <a:pt x="11" y="82"/>
                  <a:pt x="11" y="82"/>
                </a:cubicBezTo>
                <a:cubicBezTo>
                  <a:pt x="10" y="81"/>
                  <a:pt x="7" y="81"/>
                  <a:pt x="5" y="81"/>
                </a:cubicBezTo>
                <a:cubicBezTo>
                  <a:pt x="7" y="82"/>
                  <a:pt x="8" y="82"/>
                  <a:pt x="10" y="83"/>
                </a:cubicBezTo>
                <a:cubicBezTo>
                  <a:pt x="5" y="84"/>
                  <a:pt x="5" y="84"/>
                  <a:pt x="5" y="84"/>
                </a:cubicBezTo>
                <a:cubicBezTo>
                  <a:pt x="6" y="83"/>
                  <a:pt x="7" y="84"/>
                  <a:pt x="8" y="84"/>
                </a:cubicBezTo>
                <a:cubicBezTo>
                  <a:pt x="7" y="85"/>
                  <a:pt x="4" y="84"/>
                  <a:pt x="5" y="85"/>
                </a:cubicBezTo>
                <a:cubicBezTo>
                  <a:pt x="8" y="86"/>
                  <a:pt x="8" y="86"/>
                  <a:pt x="8" y="86"/>
                </a:cubicBezTo>
                <a:cubicBezTo>
                  <a:pt x="7" y="87"/>
                  <a:pt x="7" y="87"/>
                  <a:pt x="7" y="87"/>
                </a:cubicBezTo>
                <a:cubicBezTo>
                  <a:pt x="10" y="88"/>
                  <a:pt x="14" y="88"/>
                  <a:pt x="16" y="90"/>
                </a:cubicBezTo>
                <a:cubicBezTo>
                  <a:pt x="19" y="90"/>
                  <a:pt x="22" y="92"/>
                  <a:pt x="26" y="92"/>
                </a:cubicBezTo>
                <a:cubicBezTo>
                  <a:pt x="28" y="93"/>
                  <a:pt x="32" y="93"/>
                  <a:pt x="35" y="94"/>
                </a:cubicBezTo>
                <a:cubicBezTo>
                  <a:pt x="35" y="94"/>
                  <a:pt x="33" y="94"/>
                  <a:pt x="32" y="94"/>
                </a:cubicBezTo>
                <a:cubicBezTo>
                  <a:pt x="33" y="96"/>
                  <a:pt x="35" y="93"/>
                  <a:pt x="36" y="95"/>
                </a:cubicBezTo>
                <a:cubicBezTo>
                  <a:pt x="37" y="96"/>
                  <a:pt x="39" y="96"/>
                  <a:pt x="36" y="96"/>
                </a:cubicBezTo>
                <a:cubicBezTo>
                  <a:pt x="35" y="96"/>
                  <a:pt x="35" y="96"/>
                  <a:pt x="35" y="96"/>
                </a:cubicBezTo>
                <a:cubicBezTo>
                  <a:pt x="33" y="96"/>
                  <a:pt x="32" y="96"/>
                  <a:pt x="31" y="96"/>
                </a:cubicBezTo>
                <a:cubicBezTo>
                  <a:pt x="32" y="97"/>
                  <a:pt x="33" y="97"/>
                  <a:pt x="34" y="97"/>
                </a:cubicBezTo>
                <a:cubicBezTo>
                  <a:pt x="32" y="98"/>
                  <a:pt x="32" y="98"/>
                  <a:pt x="32" y="98"/>
                </a:cubicBezTo>
                <a:cubicBezTo>
                  <a:pt x="33" y="99"/>
                  <a:pt x="34" y="100"/>
                  <a:pt x="36" y="100"/>
                </a:cubicBezTo>
                <a:cubicBezTo>
                  <a:pt x="36" y="101"/>
                  <a:pt x="33" y="100"/>
                  <a:pt x="35" y="101"/>
                </a:cubicBezTo>
                <a:cubicBezTo>
                  <a:pt x="38" y="102"/>
                  <a:pt x="38" y="102"/>
                  <a:pt x="38" y="102"/>
                </a:cubicBezTo>
                <a:cubicBezTo>
                  <a:pt x="36" y="102"/>
                  <a:pt x="36" y="102"/>
                  <a:pt x="36" y="102"/>
                </a:cubicBezTo>
                <a:cubicBezTo>
                  <a:pt x="38" y="103"/>
                  <a:pt x="38" y="103"/>
                  <a:pt x="38" y="103"/>
                </a:cubicBezTo>
                <a:cubicBezTo>
                  <a:pt x="36" y="104"/>
                  <a:pt x="36" y="104"/>
                  <a:pt x="36" y="104"/>
                </a:cubicBezTo>
                <a:cubicBezTo>
                  <a:pt x="36" y="105"/>
                  <a:pt x="41" y="105"/>
                  <a:pt x="37" y="106"/>
                </a:cubicBezTo>
                <a:cubicBezTo>
                  <a:pt x="40" y="107"/>
                  <a:pt x="40" y="107"/>
                  <a:pt x="40" y="107"/>
                </a:cubicBezTo>
                <a:cubicBezTo>
                  <a:pt x="37" y="108"/>
                  <a:pt x="37" y="108"/>
                  <a:pt x="37" y="108"/>
                </a:cubicBezTo>
                <a:cubicBezTo>
                  <a:pt x="37" y="109"/>
                  <a:pt x="39" y="109"/>
                  <a:pt x="40" y="110"/>
                </a:cubicBezTo>
                <a:cubicBezTo>
                  <a:pt x="37" y="110"/>
                  <a:pt x="37" y="110"/>
                  <a:pt x="37" y="110"/>
                </a:cubicBezTo>
                <a:cubicBezTo>
                  <a:pt x="38" y="110"/>
                  <a:pt x="39" y="110"/>
                  <a:pt x="40" y="111"/>
                </a:cubicBezTo>
                <a:cubicBezTo>
                  <a:pt x="38" y="111"/>
                  <a:pt x="38" y="111"/>
                  <a:pt x="38" y="111"/>
                </a:cubicBezTo>
                <a:cubicBezTo>
                  <a:pt x="39" y="111"/>
                  <a:pt x="39" y="111"/>
                  <a:pt x="40" y="112"/>
                </a:cubicBezTo>
                <a:cubicBezTo>
                  <a:pt x="39" y="112"/>
                  <a:pt x="39" y="112"/>
                  <a:pt x="38" y="112"/>
                </a:cubicBezTo>
                <a:cubicBezTo>
                  <a:pt x="38" y="112"/>
                  <a:pt x="38" y="112"/>
                  <a:pt x="38" y="112"/>
                </a:cubicBezTo>
                <a:cubicBezTo>
                  <a:pt x="39" y="114"/>
                  <a:pt x="39" y="116"/>
                  <a:pt x="41" y="117"/>
                </a:cubicBezTo>
                <a:cubicBezTo>
                  <a:pt x="40" y="118"/>
                  <a:pt x="40" y="118"/>
                  <a:pt x="40" y="118"/>
                </a:cubicBezTo>
                <a:cubicBezTo>
                  <a:pt x="43" y="119"/>
                  <a:pt x="43" y="119"/>
                  <a:pt x="43" y="119"/>
                </a:cubicBezTo>
                <a:cubicBezTo>
                  <a:pt x="41" y="120"/>
                  <a:pt x="41" y="120"/>
                  <a:pt x="41" y="120"/>
                </a:cubicBezTo>
                <a:cubicBezTo>
                  <a:pt x="43" y="120"/>
                  <a:pt x="44" y="121"/>
                  <a:pt x="46" y="121"/>
                </a:cubicBezTo>
                <a:cubicBezTo>
                  <a:pt x="47" y="123"/>
                  <a:pt x="42" y="122"/>
                  <a:pt x="42" y="123"/>
                </a:cubicBezTo>
                <a:cubicBezTo>
                  <a:pt x="43" y="124"/>
                  <a:pt x="43" y="124"/>
                  <a:pt x="43" y="124"/>
                </a:cubicBezTo>
                <a:cubicBezTo>
                  <a:pt x="43" y="125"/>
                  <a:pt x="39" y="124"/>
                  <a:pt x="39" y="125"/>
                </a:cubicBezTo>
                <a:cubicBezTo>
                  <a:pt x="41" y="125"/>
                  <a:pt x="42" y="126"/>
                  <a:pt x="44" y="126"/>
                </a:cubicBezTo>
                <a:cubicBezTo>
                  <a:pt x="43" y="127"/>
                  <a:pt x="42" y="126"/>
                  <a:pt x="42" y="126"/>
                </a:cubicBezTo>
                <a:cubicBezTo>
                  <a:pt x="45" y="127"/>
                  <a:pt x="41" y="128"/>
                  <a:pt x="42" y="128"/>
                </a:cubicBezTo>
                <a:cubicBezTo>
                  <a:pt x="44" y="129"/>
                  <a:pt x="44" y="129"/>
                  <a:pt x="44" y="129"/>
                </a:cubicBezTo>
                <a:cubicBezTo>
                  <a:pt x="39" y="132"/>
                  <a:pt x="50" y="130"/>
                  <a:pt x="51" y="132"/>
                </a:cubicBezTo>
                <a:cubicBezTo>
                  <a:pt x="49" y="132"/>
                  <a:pt x="49" y="132"/>
                  <a:pt x="49" y="132"/>
                </a:cubicBezTo>
                <a:cubicBezTo>
                  <a:pt x="53" y="133"/>
                  <a:pt x="57" y="133"/>
                  <a:pt x="60" y="133"/>
                </a:cubicBezTo>
                <a:cubicBezTo>
                  <a:pt x="59" y="135"/>
                  <a:pt x="53" y="133"/>
                  <a:pt x="52" y="134"/>
                </a:cubicBezTo>
                <a:cubicBezTo>
                  <a:pt x="55" y="135"/>
                  <a:pt x="59" y="134"/>
                  <a:pt x="61" y="135"/>
                </a:cubicBezTo>
                <a:cubicBezTo>
                  <a:pt x="58" y="136"/>
                  <a:pt x="52" y="136"/>
                  <a:pt x="48" y="137"/>
                </a:cubicBezTo>
                <a:cubicBezTo>
                  <a:pt x="51" y="137"/>
                  <a:pt x="51" y="137"/>
                  <a:pt x="51" y="137"/>
                </a:cubicBezTo>
                <a:cubicBezTo>
                  <a:pt x="52" y="139"/>
                  <a:pt x="59" y="137"/>
                  <a:pt x="62" y="139"/>
                </a:cubicBezTo>
                <a:cubicBezTo>
                  <a:pt x="61" y="140"/>
                  <a:pt x="56" y="140"/>
                  <a:pt x="53" y="140"/>
                </a:cubicBezTo>
                <a:cubicBezTo>
                  <a:pt x="56" y="140"/>
                  <a:pt x="58" y="140"/>
                  <a:pt x="60" y="141"/>
                </a:cubicBezTo>
                <a:cubicBezTo>
                  <a:pt x="57" y="142"/>
                  <a:pt x="53" y="142"/>
                  <a:pt x="50" y="142"/>
                </a:cubicBezTo>
                <a:cubicBezTo>
                  <a:pt x="55" y="142"/>
                  <a:pt x="62" y="142"/>
                  <a:pt x="66" y="143"/>
                </a:cubicBezTo>
                <a:cubicBezTo>
                  <a:pt x="60" y="143"/>
                  <a:pt x="60" y="143"/>
                  <a:pt x="60" y="143"/>
                </a:cubicBezTo>
                <a:cubicBezTo>
                  <a:pt x="62" y="143"/>
                  <a:pt x="63" y="143"/>
                  <a:pt x="64" y="144"/>
                </a:cubicBezTo>
                <a:cubicBezTo>
                  <a:pt x="61" y="144"/>
                  <a:pt x="61" y="144"/>
                  <a:pt x="61" y="144"/>
                </a:cubicBezTo>
                <a:cubicBezTo>
                  <a:pt x="58" y="145"/>
                  <a:pt x="52" y="143"/>
                  <a:pt x="51" y="146"/>
                </a:cubicBezTo>
                <a:cubicBezTo>
                  <a:pt x="52" y="146"/>
                  <a:pt x="53" y="146"/>
                  <a:pt x="55" y="146"/>
                </a:cubicBezTo>
                <a:cubicBezTo>
                  <a:pt x="54" y="146"/>
                  <a:pt x="55" y="146"/>
                  <a:pt x="55" y="146"/>
                </a:cubicBezTo>
                <a:cubicBezTo>
                  <a:pt x="58" y="147"/>
                  <a:pt x="58" y="147"/>
                  <a:pt x="58" y="147"/>
                </a:cubicBezTo>
                <a:cubicBezTo>
                  <a:pt x="61" y="148"/>
                  <a:pt x="64" y="146"/>
                  <a:pt x="66" y="148"/>
                </a:cubicBezTo>
                <a:cubicBezTo>
                  <a:pt x="66" y="148"/>
                  <a:pt x="65" y="148"/>
                  <a:pt x="64" y="148"/>
                </a:cubicBezTo>
                <a:cubicBezTo>
                  <a:pt x="63" y="148"/>
                  <a:pt x="63" y="149"/>
                  <a:pt x="62" y="149"/>
                </a:cubicBezTo>
                <a:cubicBezTo>
                  <a:pt x="60" y="148"/>
                  <a:pt x="60" y="148"/>
                  <a:pt x="60" y="148"/>
                </a:cubicBezTo>
                <a:cubicBezTo>
                  <a:pt x="60" y="150"/>
                  <a:pt x="55" y="149"/>
                  <a:pt x="53" y="150"/>
                </a:cubicBezTo>
                <a:cubicBezTo>
                  <a:pt x="57" y="150"/>
                  <a:pt x="61" y="150"/>
                  <a:pt x="65" y="151"/>
                </a:cubicBezTo>
                <a:cubicBezTo>
                  <a:pt x="68" y="149"/>
                  <a:pt x="71" y="152"/>
                  <a:pt x="74" y="151"/>
                </a:cubicBezTo>
                <a:cubicBezTo>
                  <a:pt x="73" y="152"/>
                  <a:pt x="69" y="151"/>
                  <a:pt x="68" y="152"/>
                </a:cubicBezTo>
                <a:cubicBezTo>
                  <a:pt x="67" y="152"/>
                  <a:pt x="67" y="152"/>
                  <a:pt x="67" y="152"/>
                </a:cubicBezTo>
                <a:cubicBezTo>
                  <a:pt x="65" y="152"/>
                  <a:pt x="62" y="151"/>
                  <a:pt x="62" y="152"/>
                </a:cubicBezTo>
                <a:cubicBezTo>
                  <a:pt x="65" y="153"/>
                  <a:pt x="68" y="153"/>
                  <a:pt x="71" y="153"/>
                </a:cubicBezTo>
                <a:cubicBezTo>
                  <a:pt x="79" y="151"/>
                  <a:pt x="78" y="156"/>
                  <a:pt x="86" y="154"/>
                </a:cubicBezTo>
                <a:cubicBezTo>
                  <a:pt x="85" y="152"/>
                  <a:pt x="92" y="154"/>
                  <a:pt x="94" y="153"/>
                </a:cubicBezTo>
                <a:cubicBezTo>
                  <a:pt x="95" y="153"/>
                  <a:pt x="95" y="153"/>
                  <a:pt x="95" y="153"/>
                </a:cubicBezTo>
                <a:cubicBezTo>
                  <a:pt x="97" y="153"/>
                  <a:pt x="97" y="153"/>
                  <a:pt x="97" y="153"/>
                </a:cubicBezTo>
                <a:cubicBezTo>
                  <a:pt x="98" y="153"/>
                  <a:pt x="97" y="153"/>
                  <a:pt x="97" y="152"/>
                </a:cubicBezTo>
                <a:cubicBezTo>
                  <a:pt x="96" y="152"/>
                  <a:pt x="96" y="152"/>
                  <a:pt x="96" y="152"/>
                </a:cubicBezTo>
                <a:cubicBezTo>
                  <a:pt x="95" y="152"/>
                  <a:pt x="95" y="152"/>
                  <a:pt x="95" y="151"/>
                </a:cubicBezTo>
                <a:cubicBezTo>
                  <a:pt x="99" y="150"/>
                  <a:pt x="97" y="149"/>
                  <a:pt x="98" y="147"/>
                </a:cubicBezTo>
                <a:cubicBezTo>
                  <a:pt x="104" y="147"/>
                  <a:pt x="101" y="145"/>
                  <a:pt x="103" y="144"/>
                </a:cubicBezTo>
                <a:cubicBezTo>
                  <a:pt x="101" y="144"/>
                  <a:pt x="101" y="144"/>
                  <a:pt x="101" y="144"/>
                </a:cubicBezTo>
                <a:cubicBezTo>
                  <a:pt x="101" y="144"/>
                  <a:pt x="101" y="144"/>
                  <a:pt x="102" y="143"/>
                </a:cubicBezTo>
                <a:cubicBezTo>
                  <a:pt x="104" y="143"/>
                  <a:pt x="105" y="144"/>
                  <a:pt x="107" y="145"/>
                </a:cubicBezTo>
                <a:cubicBezTo>
                  <a:pt x="106" y="147"/>
                  <a:pt x="102" y="148"/>
                  <a:pt x="103" y="151"/>
                </a:cubicBezTo>
                <a:cubicBezTo>
                  <a:pt x="98" y="151"/>
                  <a:pt x="101" y="153"/>
                  <a:pt x="99" y="153"/>
                </a:cubicBezTo>
                <a:cubicBezTo>
                  <a:pt x="104" y="153"/>
                  <a:pt x="104" y="153"/>
                  <a:pt x="104" y="153"/>
                </a:cubicBezTo>
                <a:cubicBezTo>
                  <a:pt x="109" y="157"/>
                  <a:pt x="109" y="152"/>
                  <a:pt x="114" y="153"/>
                </a:cubicBezTo>
                <a:cubicBezTo>
                  <a:pt x="112" y="152"/>
                  <a:pt x="112" y="152"/>
                  <a:pt x="112" y="152"/>
                </a:cubicBezTo>
                <a:cubicBezTo>
                  <a:pt x="116" y="151"/>
                  <a:pt x="111" y="149"/>
                  <a:pt x="114" y="148"/>
                </a:cubicBezTo>
                <a:cubicBezTo>
                  <a:pt x="115" y="148"/>
                  <a:pt x="115" y="148"/>
                  <a:pt x="115" y="148"/>
                </a:cubicBezTo>
                <a:cubicBezTo>
                  <a:pt x="116" y="148"/>
                  <a:pt x="116" y="148"/>
                  <a:pt x="116" y="148"/>
                </a:cubicBezTo>
                <a:cubicBezTo>
                  <a:pt x="116" y="147"/>
                  <a:pt x="113" y="147"/>
                  <a:pt x="112" y="146"/>
                </a:cubicBezTo>
                <a:cubicBezTo>
                  <a:pt x="113" y="146"/>
                  <a:pt x="117" y="147"/>
                  <a:pt x="118" y="145"/>
                </a:cubicBezTo>
                <a:cubicBezTo>
                  <a:pt x="119" y="145"/>
                  <a:pt x="121" y="145"/>
                  <a:pt x="122" y="145"/>
                </a:cubicBezTo>
                <a:cubicBezTo>
                  <a:pt x="123" y="147"/>
                  <a:pt x="119" y="148"/>
                  <a:pt x="119" y="149"/>
                </a:cubicBezTo>
                <a:cubicBezTo>
                  <a:pt x="124" y="151"/>
                  <a:pt x="124" y="154"/>
                  <a:pt x="129" y="155"/>
                </a:cubicBezTo>
                <a:cubicBezTo>
                  <a:pt x="129" y="154"/>
                  <a:pt x="129" y="154"/>
                  <a:pt x="129" y="154"/>
                </a:cubicBezTo>
                <a:cubicBezTo>
                  <a:pt x="128" y="154"/>
                  <a:pt x="128" y="154"/>
                  <a:pt x="127" y="154"/>
                </a:cubicBezTo>
                <a:cubicBezTo>
                  <a:pt x="128" y="154"/>
                  <a:pt x="128" y="154"/>
                  <a:pt x="128" y="154"/>
                </a:cubicBezTo>
                <a:cubicBezTo>
                  <a:pt x="127" y="152"/>
                  <a:pt x="122" y="151"/>
                  <a:pt x="122" y="149"/>
                </a:cubicBezTo>
                <a:cubicBezTo>
                  <a:pt x="124" y="149"/>
                  <a:pt x="123" y="150"/>
                  <a:pt x="124" y="150"/>
                </a:cubicBezTo>
                <a:cubicBezTo>
                  <a:pt x="125" y="150"/>
                  <a:pt x="125" y="150"/>
                  <a:pt x="125" y="150"/>
                </a:cubicBezTo>
                <a:cubicBezTo>
                  <a:pt x="126" y="150"/>
                  <a:pt x="128" y="150"/>
                  <a:pt x="128" y="151"/>
                </a:cubicBezTo>
                <a:cubicBezTo>
                  <a:pt x="126" y="153"/>
                  <a:pt x="134" y="152"/>
                  <a:pt x="131" y="155"/>
                </a:cubicBezTo>
                <a:cubicBezTo>
                  <a:pt x="133" y="155"/>
                  <a:pt x="133" y="155"/>
                  <a:pt x="133" y="155"/>
                </a:cubicBezTo>
                <a:cubicBezTo>
                  <a:pt x="132" y="154"/>
                  <a:pt x="132" y="153"/>
                  <a:pt x="134" y="152"/>
                </a:cubicBezTo>
                <a:cubicBezTo>
                  <a:pt x="135" y="153"/>
                  <a:pt x="135" y="153"/>
                  <a:pt x="135" y="153"/>
                </a:cubicBezTo>
                <a:cubicBezTo>
                  <a:pt x="137" y="153"/>
                  <a:pt x="136" y="154"/>
                  <a:pt x="136" y="154"/>
                </a:cubicBezTo>
                <a:cubicBezTo>
                  <a:pt x="136" y="154"/>
                  <a:pt x="136" y="154"/>
                  <a:pt x="136" y="154"/>
                </a:cubicBezTo>
                <a:cubicBezTo>
                  <a:pt x="138" y="155"/>
                  <a:pt x="138" y="155"/>
                  <a:pt x="138" y="155"/>
                </a:cubicBezTo>
                <a:cubicBezTo>
                  <a:pt x="138" y="154"/>
                  <a:pt x="138" y="154"/>
                  <a:pt x="138" y="154"/>
                </a:cubicBezTo>
                <a:cubicBezTo>
                  <a:pt x="137" y="154"/>
                  <a:pt x="137" y="154"/>
                  <a:pt x="137" y="154"/>
                </a:cubicBezTo>
                <a:cubicBezTo>
                  <a:pt x="141" y="153"/>
                  <a:pt x="138" y="152"/>
                  <a:pt x="142" y="151"/>
                </a:cubicBezTo>
                <a:cubicBezTo>
                  <a:pt x="146" y="152"/>
                  <a:pt x="147" y="154"/>
                  <a:pt x="149" y="155"/>
                </a:cubicBezTo>
                <a:cubicBezTo>
                  <a:pt x="144" y="158"/>
                  <a:pt x="144" y="158"/>
                  <a:pt x="144" y="158"/>
                </a:cubicBezTo>
                <a:cubicBezTo>
                  <a:pt x="143" y="157"/>
                  <a:pt x="143" y="157"/>
                  <a:pt x="143" y="157"/>
                </a:cubicBezTo>
                <a:cubicBezTo>
                  <a:pt x="143" y="157"/>
                  <a:pt x="143" y="156"/>
                  <a:pt x="144" y="156"/>
                </a:cubicBezTo>
                <a:cubicBezTo>
                  <a:pt x="143" y="155"/>
                  <a:pt x="142" y="156"/>
                  <a:pt x="142" y="155"/>
                </a:cubicBezTo>
                <a:cubicBezTo>
                  <a:pt x="141" y="159"/>
                  <a:pt x="139" y="154"/>
                  <a:pt x="135" y="155"/>
                </a:cubicBezTo>
                <a:cubicBezTo>
                  <a:pt x="134" y="156"/>
                  <a:pt x="137" y="157"/>
                  <a:pt x="137" y="157"/>
                </a:cubicBezTo>
                <a:cubicBezTo>
                  <a:pt x="135" y="158"/>
                  <a:pt x="136" y="160"/>
                  <a:pt x="136" y="161"/>
                </a:cubicBezTo>
                <a:cubicBezTo>
                  <a:pt x="137" y="161"/>
                  <a:pt x="139" y="160"/>
                  <a:pt x="140" y="159"/>
                </a:cubicBezTo>
                <a:cubicBezTo>
                  <a:pt x="142" y="160"/>
                  <a:pt x="137" y="161"/>
                  <a:pt x="138" y="162"/>
                </a:cubicBezTo>
                <a:cubicBezTo>
                  <a:pt x="141" y="162"/>
                  <a:pt x="143" y="161"/>
                  <a:pt x="146" y="161"/>
                </a:cubicBezTo>
                <a:cubicBezTo>
                  <a:pt x="147" y="162"/>
                  <a:pt x="148" y="162"/>
                  <a:pt x="147" y="162"/>
                </a:cubicBezTo>
                <a:cubicBezTo>
                  <a:pt x="149" y="161"/>
                  <a:pt x="149" y="161"/>
                  <a:pt x="149" y="161"/>
                </a:cubicBezTo>
                <a:cubicBezTo>
                  <a:pt x="151" y="162"/>
                  <a:pt x="153" y="164"/>
                  <a:pt x="156" y="162"/>
                </a:cubicBezTo>
                <a:cubicBezTo>
                  <a:pt x="157" y="162"/>
                  <a:pt x="159" y="161"/>
                  <a:pt x="156" y="160"/>
                </a:cubicBezTo>
                <a:cubicBezTo>
                  <a:pt x="158" y="159"/>
                  <a:pt x="158" y="158"/>
                  <a:pt x="160" y="158"/>
                </a:cubicBezTo>
                <a:cubicBezTo>
                  <a:pt x="161" y="160"/>
                  <a:pt x="161" y="160"/>
                  <a:pt x="161" y="160"/>
                </a:cubicBezTo>
                <a:cubicBezTo>
                  <a:pt x="162" y="159"/>
                  <a:pt x="165" y="159"/>
                  <a:pt x="167" y="159"/>
                </a:cubicBezTo>
                <a:cubicBezTo>
                  <a:pt x="166" y="160"/>
                  <a:pt x="166" y="161"/>
                  <a:pt x="165" y="161"/>
                </a:cubicBezTo>
                <a:cubicBezTo>
                  <a:pt x="166" y="161"/>
                  <a:pt x="167" y="161"/>
                  <a:pt x="168" y="161"/>
                </a:cubicBezTo>
                <a:cubicBezTo>
                  <a:pt x="167" y="162"/>
                  <a:pt x="166" y="162"/>
                  <a:pt x="166" y="162"/>
                </a:cubicBezTo>
                <a:cubicBezTo>
                  <a:pt x="169" y="163"/>
                  <a:pt x="176" y="162"/>
                  <a:pt x="179" y="163"/>
                </a:cubicBezTo>
                <a:cubicBezTo>
                  <a:pt x="180" y="159"/>
                  <a:pt x="180" y="159"/>
                  <a:pt x="180" y="159"/>
                </a:cubicBezTo>
                <a:cubicBezTo>
                  <a:pt x="185" y="159"/>
                  <a:pt x="180" y="161"/>
                  <a:pt x="184" y="162"/>
                </a:cubicBezTo>
                <a:cubicBezTo>
                  <a:pt x="186" y="161"/>
                  <a:pt x="190" y="161"/>
                  <a:pt x="190" y="160"/>
                </a:cubicBezTo>
                <a:cubicBezTo>
                  <a:pt x="193" y="159"/>
                  <a:pt x="195" y="158"/>
                  <a:pt x="197" y="159"/>
                </a:cubicBezTo>
                <a:cubicBezTo>
                  <a:pt x="198" y="160"/>
                  <a:pt x="193" y="161"/>
                  <a:pt x="192" y="162"/>
                </a:cubicBezTo>
                <a:cubicBezTo>
                  <a:pt x="193" y="163"/>
                  <a:pt x="194" y="163"/>
                  <a:pt x="195" y="163"/>
                </a:cubicBezTo>
                <a:cubicBezTo>
                  <a:pt x="201" y="164"/>
                  <a:pt x="201" y="161"/>
                  <a:pt x="206" y="161"/>
                </a:cubicBezTo>
                <a:cubicBezTo>
                  <a:pt x="207" y="162"/>
                  <a:pt x="208" y="162"/>
                  <a:pt x="208" y="163"/>
                </a:cubicBezTo>
                <a:cubicBezTo>
                  <a:pt x="210" y="161"/>
                  <a:pt x="213" y="164"/>
                  <a:pt x="215" y="162"/>
                </a:cubicBezTo>
                <a:cubicBezTo>
                  <a:pt x="213" y="161"/>
                  <a:pt x="214" y="160"/>
                  <a:pt x="214" y="160"/>
                </a:cubicBezTo>
                <a:cubicBezTo>
                  <a:pt x="213" y="157"/>
                  <a:pt x="218" y="159"/>
                  <a:pt x="219" y="159"/>
                </a:cubicBezTo>
                <a:cubicBezTo>
                  <a:pt x="222" y="161"/>
                  <a:pt x="215" y="160"/>
                  <a:pt x="217" y="162"/>
                </a:cubicBezTo>
                <a:cubicBezTo>
                  <a:pt x="218" y="162"/>
                  <a:pt x="219" y="162"/>
                  <a:pt x="220" y="162"/>
                </a:cubicBezTo>
                <a:cubicBezTo>
                  <a:pt x="219" y="163"/>
                  <a:pt x="219" y="163"/>
                  <a:pt x="219" y="163"/>
                </a:cubicBezTo>
                <a:cubicBezTo>
                  <a:pt x="225" y="165"/>
                  <a:pt x="226" y="161"/>
                  <a:pt x="231" y="161"/>
                </a:cubicBezTo>
                <a:cubicBezTo>
                  <a:pt x="231" y="161"/>
                  <a:pt x="231" y="160"/>
                  <a:pt x="232" y="160"/>
                </a:cubicBezTo>
                <a:cubicBezTo>
                  <a:pt x="234" y="160"/>
                  <a:pt x="233" y="161"/>
                  <a:pt x="234" y="161"/>
                </a:cubicBezTo>
                <a:cubicBezTo>
                  <a:pt x="235" y="161"/>
                  <a:pt x="235" y="161"/>
                  <a:pt x="235" y="161"/>
                </a:cubicBezTo>
                <a:cubicBezTo>
                  <a:pt x="235" y="160"/>
                  <a:pt x="239" y="160"/>
                  <a:pt x="240" y="160"/>
                </a:cubicBezTo>
                <a:cubicBezTo>
                  <a:pt x="245" y="158"/>
                  <a:pt x="249" y="161"/>
                  <a:pt x="253" y="159"/>
                </a:cubicBezTo>
                <a:cubicBezTo>
                  <a:pt x="254" y="159"/>
                  <a:pt x="255" y="159"/>
                  <a:pt x="254" y="160"/>
                </a:cubicBezTo>
                <a:cubicBezTo>
                  <a:pt x="253" y="161"/>
                  <a:pt x="251" y="162"/>
                  <a:pt x="248" y="162"/>
                </a:cubicBezTo>
                <a:cubicBezTo>
                  <a:pt x="247" y="162"/>
                  <a:pt x="246" y="161"/>
                  <a:pt x="246" y="161"/>
                </a:cubicBezTo>
                <a:cubicBezTo>
                  <a:pt x="245" y="160"/>
                  <a:pt x="242" y="160"/>
                  <a:pt x="241" y="161"/>
                </a:cubicBezTo>
                <a:cubicBezTo>
                  <a:pt x="236" y="160"/>
                  <a:pt x="235" y="163"/>
                  <a:pt x="232" y="163"/>
                </a:cubicBezTo>
                <a:cubicBezTo>
                  <a:pt x="232" y="163"/>
                  <a:pt x="232" y="163"/>
                  <a:pt x="232" y="163"/>
                </a:cubicBezTo>
                <a:cubicBezTo>
                  <a:pt x="241" y="160"/>
                  <a:pt x="248" y="166"/>
                  <a:pt x="256" y="163"/>
                </a:cubicBezTo>
                <a:cubicBezTo>
                  <a:pt x="256" y="162"/>
                  <a:pt x="256" y="162"/>
                  <a:pt x="256" y="162"/>
                </a:cubicBezTo>
                <a:cubicBezTo>
                  <a:pt x="257" y="162"/>
                  <a:pt x="258" y="162"/>
                  <a:pt x="259" y="162"/>
                </a:cubicBezTo>
                <a:cubicBezTo>
                  <a:pt x="262" y="160"/>
                  <a:pt x="258" y="159"/>
                  <a:pt x="260" y="157"/>
                </a:cubicBezTo>
                <a:cubicBezTo>
                  <a:pt x="261" y="157"/>
                  <a:pt x="263" y="157"/>
                  <a:pt x="263" y="157"/>
                </a:cubicBezTo>
                <a:cubicBezTo>
                  <a:pt x="264" y="158"/>
                  <a:pt x="263" y="158"/>
                  <a:pt x="262" y="159"/>
                </a:cubicBezTo>
                <a:cubicBezTo>
                  <a:pt x="265" y="160"/>
                  <a:pt x="265" y="160"/>
                  <a:pt x="265" y="160"/>
                </a:cubicBezTo>
                <a:cubicBezTo>
                  <a:pt x="265" y="161"/>
                  <a:pt x="266" y="162"/>
                  <a:pt x="264" y="162"/>
                </a:cubicBezTo>
                <a:cubicBezTo>
                  <a:pt x="263" y="162"/>
                  <a:pt x="263" y="162"/>
                  <a:pt x="262" y="162"/>
                </a:cubicBezTo>
                <a:cubicBezTo>
                  <a:pt x="262" y="163"/>
                  <a:pt x="262" y="163"/>
                  <a:pt x="262" y="163"/>
                </a:cubicBezTo>
                <a:cubicBezTo>
                  <a:pt x="263" y="163"/>
                  <a:pt x="264" y="164"/>
                  <a:pt x="265" y="164"/>
                </a:cubicBezTo>
                <a:cubicBezTo>
                  <a:pt x="265" y="163"/>
                  <a:pt x="265" y="163"/>
                  <a:pt x="265" y="163"/>
                </a:cubicBezTo>
                <a:cubicBezTo>
                  <a:pt x="267" y="164"/>
                  <a:pt x="267" y="164"/>
                  <a:pt x="267" y="164"/>
                </a:cubicBezTo>
                <a:cubicBezTo>
                  <a:pt x="268" y="163"/>
                  <a:pt x="270" y="162"/>
                  <a:pt x="269" y="161"/>
                </a:cubicBezTo>
                <a:cubicBezTo>
                  <a:pt x="270" y="159"/>
                  <a:pt x="272" y="160"/>
                  <a:pt x="274" y="160"/>
                </a:cubicBezTo>
                <a:cubicBezTo>
                  <a:pt x="274" y="161"/>
                  <a:pt x="273" y="161"/>
                  <a:pt x="272" y="162"/>
                </a:cubicBezTo>
                <a:cubicBezTo>
                  <a:pt x="272" y="162"/>
                  <a:pt x="272" y="163"/>
                  <a:pt x="273" y="164"/>
                </a:cubicBezTo>
                <a:cubicBezTo>
                  <a:pt x="275" y="164"/>
                  <a:pt x="274" y="162"/>
                  <a:pt x="276" y="162"/>
                </a:cubicBezTo>
                <a:cubicBezTo>
                  <a:pt x="278" y="162"/>
                  <a:pt x="276" y="163"/>
                  <a:pt x="276" y="163"/>
                </a:cubicBezTo>
                <a:cubicBezTo>
                  <a:pt x="278" y="163"/>
                  <a:pt x="280" y="162"/>
                  <a:pt x="282" y="163"/>
                </a:cubicBezTo>
                <a:cubicBezTo>
                  <a:pt x="285" y="162"/>
                  <a:pt x="285" y="162"/>
                  <a:pt x="285" y="162"/>
                </a:cubicBezTo>
                <a:cubicBezTo>
                  <a:pt x="284" y="161"/>
                  <a:pt x="283" y="161"/>
                  <a:pt x="284" y="161"/>
                </a:cubicBezTo>
                <a:cubicBezTo>
                  <a:pt x="284" y="160"/>
                  <a:pt x="284" y="160"/>
                  <a:pt x="285" y="160"/>
                </a:cubicBezTo>
                <a:cubicBezTo>
                  <a:pt x="285" y="160"/>
                  <a:pt x="284" y="159"/>
                  <a:pt x="284" y="159"/>
                </a:cubicBezTo>
                <a:cubicBezTo>
                  <a:pt x="286" y="157"/>
                  <a:pt x="289" y="159"/>
                  <a:pt x="291" y="159"/>
                </a:cubicBezTo>
                <a:cubicBezTo>
                  <a:pt x="288" y="160"/>
                  <a:pt x="288" y="160"/>
                  <a:pt x="288" y="160"/>
                </a:cubicBezTo>
                <a:cubicBezTo>
                  <a:pt x="289" y="161"/>
                  <a:pt x="289" y="161"/>
                  <a:pt x="289" y="161"/>
                </a:cubicBezTo>
                <a:cubicBezTo>
                  <a:pt x="286" y="162"/>
                  <a:pt x="286" y="162"/>
                  <a:pt x="286" y="162"/>
                </a:cubicBezTo>
                <a:cubicBezTo>
                  <a:pt x="287" y="163"/>
                  <a:pt x="289" y="162"/>
                  <a:pt x="291" y="162"/>
                </a:cubicBezTo>
                <a:cubicBezTo>
                  <a:pt x="291" y="162"/>
                  <a:pt x="291" y="162"/>
                  <a:pt x="291" y="162"/>
                </a:cubicBezTo>
                <a:cubicBezTo>
                  <a:pt x="292" y="161"/>
                  <a:pt x="294" y="161"/>
                  <a:pt x="295" y="162"/>
                </a:cubicBezTo>
                <a:cubicBezTo>
                  <a:pt x="296" y="162"/>
                  <a:pt x="291" y="163"/>
                  <a:pt x="294" y="162"/>
                </a:cubicBezTo>
                <a:cubicBezTo>
                  <a:pt x="296" y="163"/>
                  <a:pt x="296" y="161"/>
                  <a:pt x="298" y="161"/>
                </a:cubicBezTo>
                <a:cubicBezTo>
                  <a:pt x="299" y="161"/>
                  <a:pt x="298" y="161"/>
                  <a:pt x="298" y="162"/>
                </a:cubicBezTo>
                <a:cubicBezTo>
                  <a:pt x="300" y="162"/>
                  <a:pt x="300" y="162"/>
                  <a:pt x="300" y="162"/>
                </a:cubicBezTo>
                <a:cubicBezTo>
                  <a:pt x="304" y="162"/>
                  <a:pt x="300" y="163"/>
                  <a:pt x="301" y="164"/>
                </a:cubicBezTo>
                <a:cubicBezTo>
                  <a:pt x="304" y="164"/>
                  <a:pt x="304" y="163"/>
                  <a:pt x="306" y="162"/>
                </a:cubicBezTo>
                <a:cubicBezTo>
                  <a:pt x="307" y="162"/>
                  <a:pt x="307" y="163"/>
                  <a:pt x="308" y="163"/>
                </a:cubicBezTo>
                <a:cubicBezTo>
                  <a:pt x="309" y="162"/>
                  <a:pt x="312" y="163"/>
                  <a:pt x="313" y="163"/>
                </a:cubicBezTo>
                <a:cubicBezTo>
                  <a:pt x="313" y="162"/>
                  <a:pt x="313" y="162"/>
                  <a:pt x="313" y="162"/>
                </a:cubicBezTo>
                <a:cubicBezTo>
                  <a:pt x="309" y="162"/>
                  <a:pt x="309" y="162"/>
                  <a:pt x="309" y="162"/>
                </a:cubicBezTo>
                <a:cubicBezTo>
                  <a:pt x="309" y="161"/>
                  <a:pt x="313" y="161"/>
                  <a:pt x="315" y="161"/>
                </a:cubicBezTo>
                <a:cubicBezTo>
                  <a:pt x="318" y="162"/>
                  <a:pt x="316" y="162"/>
                  <a:pt x="317" y="163"/>
                </a:cubicBezTo>
                <a:cubicBezTo>
                  <a:pt x="318" y="163"/>
                  <a:pt x="318" y="163"/>
                  <a:pt x="319" y="163"/>
                </a:cubicBezTo>
                <a:cubicBezTo>
                  <a:pt x="320" y="163"/>
                  <a:pt x="320" y="163"/>
                  <a:pt x="320" y="163"/>
                </a:cubicBezTo>
                <a:cubicBezTo>
                  <a:pt x="321" y="162"/>
                  <a:pt x="325" y="161"/>
                  <a:pt x="326" y="160"/>
                </a:cubicBezTo>
                <a:cubicBezTo>
                  <a:pt x="326" y="160"/>
                  <a:pt x="325" y="160"/>
                  <a:pt x="325" y="160"/>
                </a:cubicBezTo>
                <a:cubicBezTo>
                  <a:pt x="328" y="160"/>
                  <a:pt x="330" y="159"/>
                  <a:pt x="333" y="160"/>
                </a:cubicBezTo>
                <a:cubicBezTo>
                  <a:pt x="333" y="160"/>
                  <a:pt x="333" y="160"/>
                  <a:pt x="333" y="160"/>
                </a:cubicBezTo>
                <a:cubicBezTo>
                  <a:pt x="330" y="161"/>
                  <a:pt x="333" y="163"/>
                  <a:pt x="330" y="163"/>
                </a:cubicBezTo>
                <a:cubicBezTo>
                  <a:pt x="328" y="162"/>
                  <a:pt x="328" y="162"/>
                  <a:pt x="328" y="162"/>
                </a:cubicBezTo>
                <a:cubicBezTo>
                  <a:pt x="327" y="162"/>
                  <a:pt x="327" y="163"/>
                  <a:pt x="326" y="163"/>
                </a:cubicBezTo>
                <a:cubicBezTo>
                  <a:pt x="324" y="162"/>
                  <a:pt x="324" y="162"/>
                  <a:pt x="324" y="162"/>
                </a:cubicBezTo>
                <a:cubicBezTo>
                  <a:pt x="323" y="163"/>
                  <a:pt x="323" y="163"/>
                  <a:pt x="323" y="163"/>
                </a:cubicBezTo>
                <a:cubicBezTo>
                  <a:pt x="323" y="163"/>
                  <a:pt x="323" y="164"/>
                  <a:pt x="324" y="164"/>
                </a:cubicBezTo>
                <a:cubicBezTo>
                  <a:pt x="329" y="163"/>
                  <a:pt x="329" y="163"/>
                  <a:pt x="329" y="163"/>
                </a:cubicBezTo>
                <a:cubicBezTo>
                  <a:pt x="331" y="164"/>
                  <a:pt x="331" y="164"/>
                  <a:pt x="331" y="164"/>
                </a:cubicBezTo>
                <a:cubicBezTo>
                  <a:pt x="333" y="163"/>
                  <a:pt x="339" y="163"/>
                  <a:pt x="339" y="163"/>
                </a:cubicBezTo>
                <a:cubicBezTo>
                  <a:pt x="337" y="162"/>
                  <a:pt x="337" y="162"/>
                  <a:pt x="337" y="162"/>
                </a:cubicBezTo>
                <a:cubicBezTo>
                  <a:pt x="340" y="161"/>
                  <a:pt x="340" y="161"/>
                  <a:pt x="340" y="161"/>
                </a:cubicBezTo>
                <a:cubicBezTo>
                  <a:pt x="342" y="161"/>
                  <a:pt x="345" y="161"/>
                  <a:pt x="346" y="162"/>
                </a:cubicBezTo>
                <a:cubicBezTo>
                  <a:pt x="345" y="163"/>
                  <a:pt x="342" y="162"/>
                  <a:pt x="342" y="163"/>
                </a:cubicBezTo>
                <a:cubicBezTo>
                  <a:pt x="343" y="164"/>
                  <a:pt x="343" y="164"/>
                  <a:pt x="343" y="164"/>
                </a:cubicBezTo>
                <a:cubicBezTo>
                  <a:pt x="345" y="164"/>
                  <a:pt x="347" y="163"/>
                  <a:pt x="348" y="162"/>
                </a:cubicBezTo>
                <a:cubicBezTo>
                  <a:pt x="347" y="162"/>
                  <a:pt x="347" y="162"/>
                  <a:pt x="347" y="162"/>
                </a:cubicBezTo>
                <a:cubicBezTo>
                  <a:pt x="349" y="163"/>
                  <a:pt x="351" y="161"/>
                  <a:pt x="354" y="161"/>
                </a:cubicBezTo>
                <a:cubicBezTo>
                  <a:pt x="356" y="163"/>
                  <a:pt x="350" y="162"/>
                  <a:pt x="350" y="164"/>
                </a:cubicBezTo>
                <a:cubicBezTo>
                  <a:pt x="354" y="164"/>
                  <a:pt x="356" y="162"/>
                  <a:pt x="359" y="162"/>
                </a:cubicBezTo>
                <a:cubicBezTo>
                  <a:pt x="362" y="162"/>
                  <a:pt x="366" y="161"/>
                  <a:pt x="369" y="162"/>
                </a:cubicBezTo>
                <a:cubicBezTo>
                  <a:pt x="368" y="162"/>
                  <a:pt x="367" y="163"/>
                  <a:pt x="367" y="163"/>
                </a:cubicBezTo>
                <a:cubicBezTo>
                  <a:pt x="370" y="164"/>
                  <a:pt x="369" y="162"/>
                  <a:pt x="370" y="162"/>
                </a:cubicBezTo>
                <a:cubicBezTo>
                  <a:pt x="369" y="161"/>
                  <a:pt x="369" y="161"/>
                  <a:pt x="369" y="161"/>
                </a:cubicBezTo>
                <a:cubicBezTo>
                  <a:pt x="369" y="161"/>
                  <a:pt x="370" y="160"/>
                  <a:pt x="371" y="160"/>
                </a:cubicBezTo>
                <a:cubicBezTo>
                  <a:pt x="376" y="160"/>
                  <a:pt x="371" y="158"/>
                  <a:pt x="374" y="157"/>
                </a:cubicBezTo>
                <a:cubicBezTo>
                  <a:pt x="379" y="158"/>
                  <a:pt x="374" y="160"/>
                  <a:pt x="376" y="160"/>
                </a:cubicBezTo>
                <a:cubicBezTo>
                  <a:pt x="377" y="160"/>
                  <a:pt x="379" y="160"/>
                  <a:pt x="380" y="159"/>
                </a:cubicBezTo>
                <a:cubicBezTo>
                  <a:pt x="379" y="159"/>
                  <a:pt x="378" y="159"/>
                  <a:pt x="378" y="158"/>
                </a:cubicBezTo>
                <a:cubicBezTo>
                  <a:pt x="379" y="157"/>
                  <a:pt x="380" y="158"/>
                  <a:pt x="381" y="159"/>
                </a:cubicBezTo>
                <a:cubicBezTo>
                  <a:pt x="382" y="159"/>
                  <a:pt x="381" y="159"/>
                  <a:pt x="380" y="160"/>
                </a:cubicBezTo>
                <a:cubicBezTo>
                  <a:pt x="381" y="160"/>
                  <a:pt x="381" y="160"/>
                  <a:pt x="381" y="160"/>
                </a:cubicBezTo>
                <a:cubicBezTo>
                  <a:pt x="382" y="160"/>
                  <a:pt x="382" y="160"/>
                  <a:pt x="383" y="159"/>
                </a:cubicBezTo>
                <a:cubicBezTo>
                  <a:pt x="384" y="161"/>
                  <a:pt x="384" y="161"/>
                  <a:pt x="384" y="161"/>
                </a:cubicBezTo>
                <a:cubicBezTo>
                  <a:pt x="385" y="160"/>
                  <a:pt x="386" y="159"/>
                  <a:pt x="384" y="159"/>
                </a:cubicBezTo>
                <a:cubicBezTo>
                  <a:pt x="383" y="159"/>
                  <a:pt x="383" y="159"/>
                  <a:pt x="383" y="159"/>
                </a:cubicBezTo>
                <a:cubicBezTo>
                  <a:pt x="381" y="157"/>
                  <a:pt x="385" y="156"/>
                  <a:pt x="383" y="155"/>
                </a:cubicBezTo>
                <a:cubicBezTo>
                  <a:pt x="384" y="154"/>
                  <a:pt x="385" y="153"/>
                  <a:pt x="387" y="153"/>
                </a:cubicBezTo>
                <a:cubicBezTo>
                  <a:pt x="390" y="153"/>
                  <a:pt x="389" y="155"/>
                  <a:pt x="389" y="155"/>
                </a:cubicBezTo>
                <a:cubicBezTo>
                  <a:pt x="388" y="155"/>
                  <a:pt x="388" y="155"/>
                  <a:pt x="388" y="155"/>
                </a:cubicBezTo>
                <a:cubicBezTo>
                  <a:pt x="387" y="155"/>
                  <a:pt x="387" y="155"/>
                  <a:pt x="387" y="154"/>
                </a:cubicBezTo>
                <a:cubicBezTo>
                  <a:pt x="386" y="154"/>
                  <a:pt x="386" y="154"/>
                  <a:pt x="386" y="154"/>
                </a:cubicBezTo>
                <a:cubicBezTo>
                  <a:pt x="386" y="155"/>
                  <a:pt x="386" y="155"/>
                  <a:pt x="386" y="155"/>
                </a:cubicBezTo>
                <a:cubicBezTo>
                  <a:pt x="387" y="156"/>
                  <a:pt x="390" y="155"/>
                  <a:pt x="391" y="156"/>
                </a:cubicBezTo>
                <a:cubicBezTo>
                  <a:pt x="390" y="156"/>
                  <a:pt x="390" y="156"/>
                  <a:pt x="390" y="156"/>
                </a:cubicBezTo>
                <a:cubicBezTo>
                  <a:pt x="391" y="157"/>
                  <a:pt x="392" y="157"/>
                  <a:pt x="392" y="157"/>
                </a:cubicBezTo>
                <a:cubicBezTo>
                  <a:pt x="389" y="158"/>
                  <a:pt x="389" y="158"/>
                  <a:pt x="389" y="158"/>
                </a:cubicBezTo>
                <a:cubicBezTo>
                  <a:pt x="389" y="157"/>
                  <a:pt x="389" y="155"/>
                  <a:pt x="385" y="156"/>
                </a:cubicBezTo>
                <a:cubicBezTo>
                  <a:pt x="387" y="157"/>
                  <a:pt x="387" y="157"/>
                  <a:pt x="387" y="157"/>
                </a:cubicBezTo>
                <a:cubicBezTo>
                  <a:pt x="385" y="158"/>
                  <a:pt x="385" y="158"/>
                  <a:pt x="385" y="158"/>
                </a:cubicBezTo>
                <a:cubicBezTo>
                  <a:pt x="386" y="159"/>
                  <a:pt x="387" y="158"/>
                  <a:pt x="389" y="158"/>
                </a:cubicBezTo>
                <a:cubicBezTo>
                  <a:pt x="390" y="158"/>
                  <a:pt x="392" y="159"/>
                  <a:pt x="391" y="160"/>
                </a:cubicBezTo>
                <a:cubicBezTo>
                  <a:pt x="387" y="159"/>
                  <a:pt x="387" y="159"/>
                  <a:pt x="387" y="159"/>
                </a:cubicBezTo>
                <a:cubicBezTo>
                  <a:pt x="387" y="160"/>
                  <a:pt x="387" y="160"/>
                  <a:pt x="387" y="160"/>
                </a:cubicBezTo>
                <a:cubicBezTo>
                  <a:pt x="388" y="160"/>
                  <a:pt x="388" y="160"/>
                  <a:pt x="389" y="160"/>
                </a:cubicBezTo>
                <a:cubicBezTo>
                  <a:pt x="389" y="161"/>
                  <a:pt x="389" y="161"/>
                  <a:pt x="389" y="161"/>
                </a:cubicBezTo>
                <a:cubicBezTo>
                  <a:pt x="390" y="160"/>
                  <a:pt x="396" y="160"/>
                  <a:pt x="396" y="159"/>
                </a:cubicBezTo>
                <a:cubicBezTo>
                  <a:pt x="397" y="159"/>
                  <a:pt x="398" y="159"/>
                  <a:pt x="399" y="160"/>
                </a:cubicBezTo>
                <a:cubicBezTo>
                  <a:pt x="398" y="160"/>
                  <a:pt x="398" y="160"/>
                  <a:pt x="398" y="160"/>
                </a:cubicBezTo>
                <a:cubicBezTo>
                  <a:pt x="400" y="160"/>
                  <a:pt x="400" y="160"/>
                  <a:pt x="400" y="160"/>
                </a:cubicBezTo>
                <a:cubicBezTo>
                  <a:pt x="400" y="160"/>
                  <a:pt x="400" y="160"/>
                  <a:pt x="400" y="160"/>
                </a:cubicBezTo>
                <a:cubicBezTo>
                  <a:pt x="399" y="160"/>
                  <a:pt x="399" y="160"/>
                  <a:pt x="398" y="159"/>
                </a:cubicBezTo>
                <a:cubicBezTo>
                  <a:pt x="399" y="159"/>
                  <a:pt x="400" y="159"/>
                  <a:pt x="401" y="159"/>
                </a:cubicBezTo>
                <a:cubicBezTo>
                  <a:pt x="399" y="158"/>
                  <a:pt x="401" y="157"/>
                  <a:pt x="402" y="156"/>
                </a:cubicBezTo>
                <a:cubicBezTo>
                  <a:pt x="401" y="156"/>
                  <a:pt x="400" y="156"/>
                  <a:pt x="400" y="156"/>
                </a:cubicBezTo>
                <a:cubicBezTo>
                  <a:pt x="398" y="156"/>
                  <a:pt x="398" y="156"/>
                  <a:pt x="398" y="156"/>
                </a:cubicBezTo>
                <a:cubicBezTo>
                  <a:pt x="399" y="157"/>
                  <a:pt x="399" y="157"/>
                  <a:pt x="399" y="157"/>
                </a:cubicBezTo>
                <a:cubicBezTo>
                  <a:pt x="399" y="157"/>
                  <a:pt x="399" y="158"/>
                  <a:pt x="398" y="158"/>
                </a:cubicBezTo>
                <a:cubicBezTo>
                  <a:pt x="397" y="159"/>
                  <a:pt x="396" y="158"/>
                  <a:pt x="394" y="157"/>
                </a:cubicBezTo>
                <a:cubicBezTo>
                  <a:pt x="394" y="156"/>
                  <a:pt x="395" y="155"/>
                  <a:pt x="395" y="154"/>
                </a:cubicBezTo>
                <a:cubicBezTo>
                  <a:pt x="392" y="155"/>
                  <a:pt x="392" y="155"/>
                  <a:pt x="392" y="155"/>
                </a:cubicBezTo>
                <a:cubicBezTo>
                  <a:pt x="391" y="155"/>
                  <a:pt x="390" y="154"/>
                  <a:pt x="391" y="154"/>
                </a:cubicBezTo>
                <a:cubicBezTo>
                  <a:pt x="393" y="154"/>
                  <a:pt x="395" y="154"/>
                  <a:pt x="396" y="153"/>
                </a:cubicBezTo>
                <a:cubicBezTo>
                  <a:pt x="397" y="155"/>
                  <a:pt x="402" y="152"/>
                  <a:pt x="401" y="153"/>
                </a:cubicBezTo>
                <a:cubicBezTo>
                  <a:pt x="402" y="153"/>
                  <a:pt x="402" y="153"/>
                  <a:pt x="402" y="153"/>
                </a:cubicBezTo>
                <a:cubicBezTo>
                  <a:pt x="402" y="153"/>
                  <a:pt x="402" y="153"/>
                  <a:pt x="402" y="153"/>
                </a:cubicBezTo>
                <a:cubicBezTo>
                  <a:pt x="401" y="153"/>
                  <a:pt x="401" y="153"/>
                  <a:pt x="401" y="153"/>
                </a:cubicBezTo>
                <a:cubicBezTo>
                  <a:pt x="400" y="153"/>
                  <a:pt x="398" y="153"/>
                  <a:pt x="398" y="153"/>
                </a:cubicBezTo>
                <a:cubicBezTo>
                  <a:pt x="401" y="153"/>
                  <a:pt x="402" y="151"/>
                  <a:pt x="403" y="150"/>
                </a:cubicBezTo>
                <a:cubicBezTo>
                  <a:pt x="407" y="152"/>
                  <a:pt x="407" y="152"/>
                  <a:pt x="407" y="152"/>
                </a:cubicBezTo>
                <a:cubicBezTo>
                  <a:pt x="410" y="152"/>
                  <a:pt x="410" y="150"/>
                  <a:pt x="409" y="149"/>
                </a:cubicBezTo>
                <a:cubicBezTo>
                  <a:pt x="408" y="150"/>
                  <a:pt x="408" y="150"/>
                  <a:pt x="408" y="150"/>
                </a:cubicBezTo>
                <a:cubicBezTo>
                  <a:pt x="405" y="151"/>
                  <a:pt x="403" y="149"/>
                  <a:pt x="402" y="148"/>
                </a:cubicBezTo>
                <a:cubicBezTo>
                  <a:pt x="403" y="147"/>
                  <a:pt x="406" y="146"/>
                  <a:pt x="406" y="145"/>
                </a:cubicBezTo>
                <a:cubicBezTo>
                  <a:pt x="407" y="145"/>
                  <a:pt x="407" y="145"/>
                  <a:pt x="408" y="145"/>
                </a:cubicBezTo>
                <a:cubicBezTo>
                  <a:pt x="408" y="144"/>
                  <a:pt x="408" y="143"/>
                  <a:pt x="409" y="143"/>
                </a:cubicBezTo>
                <a:cubicBezTo>
                  <a:pt x="410" y="144"/>
                  <a:pt x="412" y="146"/>
                  <a:pt x="407" y="146"/>
                </a:cubicBezTo>
                <a:cubicBezTo>
                  <a:pt x="411" y="147"/>
                  <a:pt x="406" y="148"/>
                  <a:pt x="407" y="148"/>
                </a:cubicBezTo>
                <a:cubicBezTo>
                  <a:pt x="414" y="150"/>
                  <a:pt x="409" y="145"/>
                  <a:pt x="413" y="145"/>
                </a:cubicBezTo>
                <a:cubicBezTo>
                  <a:pt x="411" y="145"/>
                  <a:pt x="409" y="144"/>
                  <a:pt x="409" y="143"/>
                </a:cubicBezTo>
                <a:cubicBezTo>
                  <a:pt x="412" y="143"/>
                  <a:pt x="409" y="141"/>
                  <a:pt x="407" y="141"/>
                </a:cubicBezTo>
                <a:cubicBezTo>
                  <a:pt x="406" y="141"/>
                  <a:pt x="406" y="143"/>
                  <a:pt x="404" y="142"/>
                </a:cubicBezTo>
                <a:cubicBezTo>
                  <a:pt x="401" y="142"/>
                  <a:pt x="403" y="141"/>
                  <a:pt x="402" y="140"/>
                </a:cubicBezTo>
                <a:cubicBezTo>
                  <a:pt x="409" y="140"/>
                  <a:pt x="409" y="140"/>
                  <a:pt x="409" y="140"/>
                </a:cubicBezTo>
                <a:cubicBezTo>
                  <a:pt x="409" y="139"/>
                  <a:pt x="408" y="138"/>
                  <a:pt x="407" y="138"/>
                </a:cubicBezTo>
                <a:cubicBezTo>
                  <a:pt x="409" y="138"/>
                  <a:pt x="410" y="137"/>
                  <a:pt x="411" y="137"/>
                </a:cubicBezTo>
                <a:cubicBezTo>
                  <a:pt x="412" y="137"/>
                  <a:pt x="411" y="137"/>
                  <a:pt x="411" y="138"/>
                </a:cubicBezTo>
                <a:cubicBezTo>
                  <a:pt x="414" y="138"/>
                  <a:pt x="411" y="137"/>
                  <a:pt x="413" y="137"/>
                </a:cubicBezTo>
                <a:cubicBezTo>
                  <a:pt x="414" y="137"/>
                  <a:pt x="416" y="137"/>
                  <a:pt x="416" y="138"/>
                </a:cubicBezTo>
                <a:cubicBezTo>
                  <a:pt x="417" y="137"/>
                  <a:pt x="417" y="137"/>
                  <a:pt x="417" y="137"/>
                </a:cubicBezTo>
                <a:cubicBezTo>
                  <a:pt x="417" y="137"/>
                  <a:pt x="416" y="136"/>
                  <a:pt x="415" y="136"/>
                </a:cubicBezTo>
                <a:cubicBezTo>
                  <a:pt x="414" y="137"/>
                  <a:pt x="412" y="136"/>
                  <a:pt x="410" y="136"/>
                </a:cubicBezTo>
                <a:cubicBezTo>
                  <a:pt x="410" y="135"/>
                  <a:pt x="412" y="135"/>
                  <a:pt x="412" y="134"/>
                </a:cubicBezTo>
                <a:cubicBezTo>
                  <a:pt x="410" y="135"/>
                  <a:pt x="408" y="137"/>
                  <a:pt x="406" y="135"/>
                </a:cubicBezTo>
                <a:cubicBezTo>
                  <a:pt x="409" y="134"/>
                  <a:pt x="412" y="133"/>
                  <a:pt x="415" y="133"/>
                </a:cubicBezTo>
                <a:cubicBezTo>
                  <a:pt x="414" y="133"/>
                  <a:pt x="414" y="134"/>
                  <a:pt x="414" y="134"/>
                </a:cubicBezTo>
                <a:cubicBezTo>
                  <a:pt x="415" y="134"/>
                  <a:pt x="415" y="134"/>
                  <a:pt x="415" y="134"/>
                </a:cubicBezTo>
                <a:cubicBezTo>
                  <a:pt x="415" y="132"/>
                  <a:pt x="415" y="132"/>
                  <a:pt x="415" y="132"/>
                </a:cubicBezTo>
                <a:cubicBezTo>
                  <a:pt x="413" y="133"/>
                  <a:pt x="408" y="131"/>
                  <a:pt x="407" y="133"/>
                </a:cubicBezTo>
                <a:cubicBezTo>
                  <a:pt x="406" y="133"/>
                  <a:pt x="407" y="132"/>
                  <a:pt x="406" y="132"/>
                </a:cubicBezTo>
                <a:cubicBezTo>
                  <a:pt x="408" y="131"/>
                  <a:pt x="411" y="130"/>
                  <a:pt x="413" y="131"/>
                </a:cubicBezTo>
                <a:cubicBezTo>
                  <a:pt x="413" y="132"/>
                  <a:pt x="413" y="132"/>
                  <a:pt x="413" y="132"/>
                </a:cubicBezTo>
                <a:cubicBezTo>
                  <a:pt x="417" y="131"/>
                  <a:pt x="423" y="131"/>
                  <a:pt x="427" y="131"/>
                </a:cubicBezTo>
                <a:cubicBezTo>
                  <a:pt x="427" y="130"/>
                  <a:pt x="427" y="130"/>
                  <a:pt x="427" y="130"/>
                </a:cubicBezTo>
                <a:cubicBezTo>
                  <a:pt x="421" y="129"/>
                  <a:pt x="414" y="130"/>
                  <a:pt x="407" y="129"/>
                </a:cubicBezTo>
                <a:cubicBezTo>
                  <a:pt x="410" y="128"/>
                  <a:pt x="410" y="128"/>
                  <a:pt x="410" y="128"/>
                </a:cubicBezTo>
                <a:cubicBezTo>
                  <a:pt x="412" y="129"/>
                  <a:pt x="412" y="129"/>
                  <a:pt x="412" y="129"/>
                </a:cubicBezTo>
                <a:cubicBezTo>
                  <a:pt x="415" y="128"/>
                  <a:pt x="413" y="126"/>
                  <a:pt x="416" y="127"/>
                </a:cubicBezTo>
                <a:cubicBezTo>
                  <a:pt x="416" y="129"/>
                  <a:pt x="416" y="129"/>
                  <a:pt x="416" y="129"/>
                </a:cubicBezTo>
                <a:cubicBezTo>
                  <a:pt x="419" y="127"/>
                  <a:pt x="423" y="129"/>
                  <a:pt x="426" y="128"/>
                </a:cubicBezTo>
                <a:cubicBezTo>
                  <a:pt x="426" y="128"/>
                  <a:pt x="426" y="128"/>
                  <a:pt x="426" y="128"/>
                </a:cubicBezTo>
                <a:cubicBezTo>
                  <a:pt x="425" y="126"/>
                  <a:pt x="421" y="126"/>
                  <a:pt x="420" y="127"/>
                </a:cubicBezTo>
                <a:cubicBezTo>
                  <a:pt x="420" y="127"/>
                  <a:pt x="421" y="127"/>
                  <a:pt x="421" y="127"/>
                </a:cubicBezTo>
                <a:cubicBezTo>
                  <a:pt x="418" y="128"/>
                  <a:pt x="417" y="126"/>
                  <a:pt x="414" y="126"/>
                </a:cubicBezTo>
                <a:cubicBezTo>
                  <a:pt x="418" y="125"/>
                  <a:pt x="423" y="125"/>
                  <a:pt x="428" y="126"/>
                </a:cubicBezTo>
                <a:cubicBezTo>
                  <a:pt x="431" y="125"/>
                  <a:pt x="431" y="125"/>
                  <a:pt x="431" y="125"/>
                </a:cubicBezTo>
                <a:cubicBezTo>
                  <a:pt x="433" y="126"/>
                  <a:pt x="433" y="126"/>
                  <a:pt x="433" y="126"/>
                </a:cubicBezTo>
                <a:cubicBezTo>
                  <a:pt x="433" y="125"/>
                  <a:pt x="433" y="125"/>
                  <a:pt x="433" y="125"/>
                </a:cubicBezTo>
                <a:cubicBezTo>
                  <a:pt x="433" y="125"/>
                  <a:pt x="434" y="125"/>
                  <a:pt x="435" y="125"/>
                </a:cubicBezTo>
                <a:cubicBezTo>
                  <a:pt x="436" y="125"/>
                  <a:pt x="437" y="125"/>
                  <a:pt x="437" y="126"/>
                </a:cubicBezTo>
                <a:cubicBezTo>
                  <a:pt x="439" y="126"/>
                  <a:pt x="439" y="126"/>
                  <a:pt x="439" y="126"/>
                </a:cubicBezTo>
                <a:cubicBezTo>
                  <a:pt x="436" y="126"/>
                  <a:pt x="436" y="123"/>
                  <a:pt x="433" y="125"/>
                </a:cubicBezTo>
                <a:close/>
              </a:path>
            </a:pathLst>
          </a:custGeom>
          <a:solidFill>
            <a:srgbClr val="E5BE9D">
              <a:alpha val="86000"/>
            </a:srgbClr>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
        <p:nvSpPr>
          <p:cNvPr id="183"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lt1"/>
                </a:solidFill>
                <a:latin typeface="Arial"/>
                <a:ea typeface="微软雅黑"/>
              </a:rPr>
              <a:t>医院安全事故应急预案与其他管理体系的衔接</a:t>
            </a:r>
            <a:endParaRPr lang="en-US" sz="3600" b="0" strike="noStrike" spc="-1">
              <a:solidFill>
                <a:schemeClr val="dk1"/>
              </a:solidFill>
              <a:latin typeface="Arial"/>
            </a:endParaRPr>
          </a:p>
        </p:txBody>
      </p:sp>
      <p:sp>
        <p:nvSpPr>
          <p:cNvPr id="184"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Arial"/>
                <a:ea typeface="微软雅黑"/>
              </a:rPr>
              <a:t>提高医疗质量及安全管理水平</a:t>
            </a:r>
            <a:endParaRPr lang="en-US" sz="1600" b="0" strike="noStrike" spc="-1">
              <a:solidFill>
                <a:srgbClr val="FFFFFF"/>
              </a:solidFill>
              <a:latin typeface="Arial"/>
            </a:endParaRPr>
          </a:p>
        </p:txBody>
      </p:sp>
      <p:sp>
        <p:nvSpPr>
          <p:cNvPr id="185"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与医院质量管理体系相结合</a:t>
            </a:r>
            <a:endParaRPr lang="en-US" sz="2000" b="0" strike="noStrike" spc="-1">
              <a:solidFill>
                <a:srgbClr val="FFFFFF"/>
              </a:solidFill>
              <a:latin typeface="Arial"/>
            </a:endParaRPr>
          </a:p>
        </p:txBody>
      </p:sp>
      <p:sp>
        <p:nvSpPr>
          <p:cNvPr id="186"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87"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88"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微软雅黑"/>
                <a:ea typeface="微软雅黑"/>
              </a:rPr>
              <a:t>有效应对各类突发事件</a:t>
            </a:r>
            <a:endParaRPr lang="en-US" sz="1600" b="0" strike="noStrike" spc="-1">
              <a:solidFill>
                <a:srgbClr val="FFFFFF"/>
              </a:solidFill>
              <a:latin typeface="Arial"/>
            </a:endParaRPr>
          </a:p>
        </p:txBody>
      </p:sp>
      <p:sp>
        <p:nvSpPr>
          <p:cNvPr id="189"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与医院突发事件应对体系相协同</a:t>
            </a:r>
            <a:endParaRPr lang="en-US" sz="2000" b="0" strike="noStrike" spc="-1">
              <a:solidFill>
                <a:srgbClr val="FFFFFF"/>
              </a:solidFill>
              <a:latin typeface="Arial"/>
            </a:endParaRPr>
          </a:p>
        </p:txBody>
      </p:sp>
      <p:sp>
        <p:nvSpPr>
          <p:cNvPr id="19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91"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lt1"/>
                </a:solidFill>
                <a:latin typeface="微软雅黑"/>
                <a:ea typeface="微软雅黑"/>
              </a:rPr>
              <a:t>构建全面的安全保障体系</a:t>
            </a:r>
            <a:endParaRPr lang="en-US" sz="1600" b="0" strike="noStrike" spc="-1">
              <a:solidFill>
                <a:srgbClr val="FFFFFF"/>
              </a:solidFill>
              <a:latin typeface="Arial"/>
            </a:endParaRPr>
          </a:p>
        </p:txBody>
      </p:sp>
      <p:sp>
        <p:nvSpPr>
          <p:cNvPr id="192"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lt1"/>
                </a:solidFill>
                <a:latin typeface="微软雅黑"/>
                <a:ea typeface="微软雅黑"/>
              </a:rPr>
              <a:t>与医院安全管理体系相衔接</a:t>
            </a:r>
            <a:endParaRPr lang="en-US" sz="2000" b="0" strike="noStrike" spc="-1">
              <a:solidFill>
                <a:srgbClr val="FFFFFF"/>
              </a:solidFill>
              <a:latin typeface="Arial"/>
            </a:endParaRPr>
          </a:p>
        </p:txBody>
      </p:sp>
      <p:sp>
        <p:nvSpPr>
          <p:cNvPr id="193" name="出自【趣你的PPT】(微信:qunideppt)：最优质的PPT资源库"/>
          <p:cNvSpPr/>
          <p:nvPr/>
        </p:nvSpPr>
        <p:spPr>
          <a:xfrm>
            <a:off x="6917400" y="360"/>
            <a:ext cx="5274000" cy="3204720"/>
          </a:xfrm>
          <a:custGeom>
            <a:gdLst>
              <a:gd name="textAreaLeft" fmla="*/ 0 w 5274000"/>
              <a:gd name="textAreaRight" fmla="*/ 5274360 w 5274000"/>
              <a:gd name="textAreaTop" fmla="*/ 0 h 3204720"/>
              <a:gd name="textAreaBottom" fmla="*/ 3205080 h 3204720"/>
            </a:gdLst>
            <a:rect l="textAreaLeft" t="textAreaTop" r="textAreaRight" b="textAreaBottom"/>
            <a:pathLst>
              <a:path w="1778" h="1079">
                <a:moveTo>
                  <a:pt x="876" y="9"/>
                </a:moveTo>
                <a:cubicBezTo>
                  <a:pt x="872" y="10"/>
                  <a:pt x="872" y="10"/>
                  <a:pt x="872" y="10"/>
                </a:cubicBezTo>
                <a:cubicBezTo>
                  <a:pt x="871" y="11"/>
                  <a:pt x="871" y="11"/>
                  <a:pt x="871" y="11"/>
                </a:cubicBezTo>
                <a:cubicBezTo>
                  <a:pt x="869" y="10"/>
                  <a:pt x="869" y="10"/>
                  <a:pt x="869" y="10"/>
                </a:cubicBezTo>
                <a:cubicBezTo>
                  <a:pt x="865" y="14"/>
                  <a:pt x="865" y="14"/>
                  <a:pt x="865" y="14"/>
                </a:cubicBezTo>
                <a:cubicBezTo>
                  <a:pt x="864" y="16"/>
                  <a:pt x="871" y="13"/>
                  <a:pt x="862" y="15"/>
                </a:cubicBezTo>
                <a:cubicBezTo>
                  <a:pt x="867" y="17"/>
                  <a:pt x="867" y="17"/>
                  <a:pt x="867" y="17"/>
                </a:cubicBezTo>
                <a:cubicBezTo>
                  <a:pt x="859" y="21"/>
                  <a:pt x="859" y="21"/>
                  <a:pt x="859" y="21"/>
                </a:cubicBezTo>
                <a:cubicBezTo>
                  <a:pt x="861" y="18"/>
                  <a:pt x="861" y="18"/>
                  <a:pt x="861" y="18"/>
                </a:cubicBezTo>
                <a:cubicBezTo>
                  <a:pt x="861" y="16"/>
                  <a:pt x="869" y="22"/>
                  <a:pt x="858" y="16"/>
                </a:cubicBezTo>
                <a:cubicBezTo>
                  <a:pt x="856" y="19"/>
                  <a:pt x="856" y="19"/>
                  <a:pt x="856" y="19"/>
                </a:cubicBezTo>
                <a:cubicBezTo>
                  <a:pt x="855" y="19"/>
                  <a:pt x="856" y="23"/>
                  <a:pt x="854" y="18"/>
                </a:cubicBezTo>
                <a:cubicBezTo>
                  <a:pt x="853" y="19"/>
                  <a:pt x="853" y="19"/>
                  <a:pt x="853" y="19"/>
                </a:cubicBezTo>
                <a:cubicBezTo>
                  <a:pt x="856" y="22"/>
                  <a:pt x="856" y="22"/>
                  <a:pt x="856" y="22"/>
                </a:cubicBezTo>
                <a:cubicBezTo>
                  <a:pt x="852" y="26"/>
                  <a:pt x="852" y="26"/>
                  <a:pt x="852" y="26"/>
                </a:cubicBezTo>
                <a:cubicBezTo>
                  <a:pt x="859" y="28"/>
                  <a:pt x="859" y="28"/>
                  <a:pt x="859" y="28"/>
                </a:cubicBezTo>
                <a:cubicBezTo>
                  <a:pt x="861" y="28"/>
                  <a:pt x="861" y="28"/>
                  <a:pt x="861" y="28"/>
                </a:cubicBezTo>
                <a:cubicBezTo>
                  <a:pt x="862" y="29"/>
                  <a:pt x="856" y="33"/>
                  <a:pt x="863" y="30"/>
                </a:cubicBezTo>
                <a:cubicBezTo>
                  <a:pt x="862" y="30"/>
                  <a:pt x="860" y="31"/>
                  <a:pt x="863" y="34"/>
                </a:cubicBezTo>
                <a:cubicBezTo>
                  <a:pt x="862" y="34"/>
                  <a:pt x="859" y="35"/>
                  <a:pt x="863" y="38"/>
                </a:cubicBezTo>
                <a:cubicBezTo>
                  <a:pt x="863" y="39"/>
                  <a:pt x="863" y="39"/>
                  <a:pt x="863" y="39"/>
                </a:cubicBezTo>
                <a:cubicBezTo>
                  <a:pt x="862" y="40"/>
                  <a:pt x="862" y="40"/>
                  <a:pt x="862" y="40"/>
                </a:cubicBezTo>
                <a:cubicBezTo>
                  <a:pt x="861" y="37"/>
                  <a:pt x="861" y="37"/>
                  <a:pt x="861" y="37"/>
                </a:cubicBezTo>
                <a:cubicBezTo>
                  <a:pt x="856" y="36"/>
                  <a:pt x="856" y="36"/>
                  <a:pt x="856" y="36"/>
                </a:cubicBezTo>
                <a:cubicBezTo>
                  <a:pt x="850" y="40"/>
                  <a:pt x="850" y="40"/>
                  <a:pt x="850" y="40"/>
                </a:cubicBezTo>
                <a:cubicBezTo>
                  <a:pt x="849" y="40"/>
                  <a:pt x="847" y="40"/>
                  <a:pt x="848" y="43"/>
                </a:cubicBezTo>
                <a:cubicBezTo>
                  <a:pt x="852" y="35"/>
                  <a:pt x="852" y="35"/>
                  <a:pt x="852" y="35"/>
                </a:cubicBezTo>
                <a:cubicBezTo>
                  <a:pt x="845" y="37"/>
                  <a:pt x="845" y="37"/>
                  <a:pt x="845" y="37"/>
                </a:cubicBezTo>
                <a:cubicBezTo>
                  <a:pt x="843" y="40"/>
                  <a:pt x="843" y="40"/>
                  <a:pt x="843" y="40"/>
                </a:cubicBezTo>
                <a:cubicBezTo>
                  <a:pt x="842" y="40"/>
                  <a:pt x="841" y="43"/>
                  <a:pt x="840" y="41"/>
                </a:cubicBezTo>
                <a:cubicBezTo>
                  <a:pt x="839" y="46"/>
                  <a:pt x="839" y="46"/>
                  <a:pt x="839" y="46"/>
                </a:cubicBezTo>
                <a:cubicBezTo>
                  <a:pt x="828" y="49"/>
                  <a:pt x="828" y="49"/>
                  <a:pt x="828" y="49"/>
                </a:cubicBezTo>
                <a:cubicBezTo>
                  <a:pt x="825" y="55"/>
                  <a:pt x="825" y="55"/>
                  <a:pt x="825" y="55"/>
                </a:cubicBezTo>
                <a:cubicBezTo>
                  <a:pt x="816" y="58"/>
                  <a:pt x="816" y="58"/>
                  <a:pt x="816" y="58"/>
                </a:cubicBezTo>
                <a:cubicBezTo>
                  <a:pt x="814" y="63"/>
                  <a:pt x="814" y="63"/>
                  <a:pt x="814" y="63"/>
                </a:cubicBezTo>
                <a:cubicBezTo>
                  <a:pt x="809" y="66"/>
                  <a:pt x="809" y="66"/>
                  <a:pt x="809" y="66"/>
                </a:cubicBezTo>
                <a:cubicBezTo>
                  <a:pt x="807" y="65"/>
                  <a:pt x="807" y="65"/>
                  <a:pt x="807" y="65"/>
                </a:cubicBezTo>
                <a:cubicBezTo>
                  <a:pt x="806" y="66"/>
                  <a:pt x="806" y="66"/>
                  <a:pt x="806" y="66"/>
                </a:cubicBezTo>
                <a:cubicBezTo>
                  <a:pt x="805" y="71"/>
                  <a:pt x="805" y="71"/>
                  <a:pt x="805" y="71"/>
                </a:cubicBezTo>
                <a:cubicBezTo>
                  <a:pt x="802" y="73"/>
                  <a:pt x="802" y="73"/>
                  <a:pt x="802" y="73"/>
                </a:cubicBezTo>
                <a:cubicBezTo>
                  <a:pt x="797" y="73"/>
                  <a:pt x="797" y="73"/>
                  <a:pt x="797" y="73"/>
                </a:cubicBezTo>
                <a:cubicBezTo>
                  <a:pt x="795" y="74"/>
                  <a:pt x="796" y="76"/>
                  <a:pt x="793" y="77"/>
                </a:cubicBezTo>
                <a:cubicBezTo>
                  <a:pt x="794" y="81"/>
                  <a:pt x="794" y="81"/>
                  <a:pt x="794" y="81"/>
                </a:cubicBezTo>
                <a:cubicBezTo>
                  <a:pt x="790" y="83"/>
                  <a:pt x="790" y="83"/>
                  <a:pt x="790" y="83"/>
                </a:cubicBezTo>
                <a:cubicBezTo>
                  <a:pt x="783" y="91"/>
                  <a:pt x="783" y="91"/>
                  <a:pt x="783" y="91"/>
                </a:cubicBezTo>
                <a:cubicBezTo>
                  <a:pt x="780" y="92"/>
                  <a:pt x="780" y="92"/>
                  <a:pt x="780" y="92"/>
                </a:cubicBezTo>
                <a:cubicBezTo>
                  <a:pt x="779" y="95"/>
                  <a:pt x="779" y="95"/>
                  <a:pt x="779" y="95"/>
                </a:cubicBezTo>
                <a:cubicBezTo>
                  <a:pt x="780" y="96"/>
                  <a:pt x="780" y="92"/>
                  <a:pt x="781" y="96"/>
                </a:cubicBezTo>
                <a:cubicBezTo>
                  <a:pt x="782" y="97"/>
                  <a:pt x="783" y="94"/>
                  <a:pt x="784" y="97"/>
                </a:cubicBezTo>
                <a:cubicBezTo>
                  <a:pt x="781" y="99"/>
                  <a:pt x="781" y="99"/>
                  <a:pt x="781" y="99"/>
                </a:cubicBezTo>
                <a:cubicBezTo>
                  <a:pt x="779" y="100"/>
                  <a:pt x="790" y="94"/>
                  <a:pt x="779" y="102"/>
                </a:cubicBezTo>
                <a:cubicBezTo>
                  <a:pt x="777" y="105"/>
                  <a:pt x="777" y="105"/>
                  <a:pt x="777" y="105"/>
                </a:cubicBezTo>
                <a:cubicBezTo>
                  <a:pt x="772" y="105"/>
                  <a:pt x="787" y="95"/>
                  <a:pt x="771" y="109"/>
                </a:cubicBezTo>
                <a:cubicBezTo>
                  <a:pt x="768" y="108"/>
                  <a:pt x="768" y="108"/>
                  <a:pt x="768" y="108"/>
                </a:cubicBezTo>
                <a:cubicBezTo>
                  <a:pt x="767" y="107"/>
                  <a:pt x="772" y="108"/>
                  <a:pt x="766" y="107"/>
                </a:cubicBezTo>
                <a:cubicBezTo>
                  <a:pt x="765" y="112"/>
                  <a:pt x="765" y="112"/>
                  <a:pt x="765" y="112"/>
                </a:cubicBezTo>
                <a:cubicBezTo>
                  <a:pt x="769" y="110"/>
                  <a:pt x="769" y="110"/>
                  <a:pt x="769" y="110"/>
                </a:cubicBezTo>
                <a:cubicBezTo>
                  <a:pt x="769" y="112"/>
                  <a:pt x="769" y="112"/>
                  <a:pt x="769" y="112"/>
                </a:cubicBezTo>
                <a:cubicBezTo>
                  <a:pt x="770" y="113"/>
                  <a:pt x="770" y="113"/>
                  <a:pt x="770" y="113"/>
                </a:cubicBezTo>
                <a:cubicBezTo>
                  <a:pt x="768" y="114"/>
                  <a:pt x="768" y="114"/>
                  <a:pt x="768" y="114"/>
                </a:cubicBezTo>
                <a:cubicBezTo>
                  <a:pt x="770" y="116"/>
                  <a:pt x="770" y="116"/>
                  <a:pt x="770" y="116"/>
                </a:cubicBezTo>
                <a:cubicBezTo>
                  <a:pt x="769" y="117"/>
                  <a:pt x="769" y="117"/>
                  <a:pt x="769" y="117"/>
                </a:cubicBezTo>
                <a:cubicBezTo>
                  <a:pt x="773" y="116"/>
                  <a:pt x="773" y="116"/>
                  <a:pt x="773" y="116"/>
                </a:cubicBezTo>
                <a:cubicBezTo>
                  <a:pt x="774" y="115"/>
                  <a:pt x="774" y="115"/>
                  <a:pt x="774" y="115"/>
                </a:cubicBezTo>
                <a:cubicBezTo>
                  <a:pt x="775" y="116"/>
                  <a:pt x="775" y="116"/>
                  <a:pt x="775" y="116"/>
                </a:cubicBezTo>
                <a:cubicBezTo>
                  <a:pt x="772" y="118"/>
                  <a:pt x="772" y="118"/>
                  <a:pt x="772" y="118"/>
                </a:cubicBezTo>
                <a:cubicBezTo>
                  <a:pt x="774" y="119"/>
                  <a:pt x="774" y="119"/>
                  <a:pt x="774" y="119"/>
                </a:cubicBezTo>
                <a:cubicBezTo>
                  <a:pt x="771" y="121"/>
                  <a:pt x="771" y="121"/>
                  <a:pt x="771" y="121"/>
                </a:cubicBezTo>
                <a:cubicBezTo>
                  <a:pt x="771" y="121"/>
                  <a:pt x="772" y="119"/>
                  <a:pt x="771" y="122"/>
                </a:cubicBezTo>
                <a:cubicBezTo>
                  <a:pt x="769" y="120"/>
                  <a:pt x="769" y="120"/>
                  <a:pt x="769" y="120"/>
                </a:cubicBezTo>
                <a:cubicBezTo>
                  <a:pt x="769" y="124"/>
                  <a:pt x="769" y="124"/>
                  <a:pt x="769" y="124"/>
                </a:cubicBezTo>
                <a:cubicBezTo>
                  <a:pt x="764" y="126"/>
                  <a:pt x="764" y="126"/>
                  <a:pt x="764" y="126"/>
                </a:cubicBezTo>
                <a:cubicBezTo>
                  <a:pt x="761" y="126"/>
                  <a:pt x="761" y="126"/>
                  <a:pt x="761" y="126"/>
                </a:cubicBezTo>
                <a:cubicBezTo>
                  <a:pt x="756" y="130"/>
                  <a:pt x="756" y="130"/>
                  <a:pt x="756" y="130"/>
                </a:cubicBezTo>
                <a:cubicBezTo>
                  <a:pt x="756" y="132"/>
                  <a:pt x="756" y="132"/>
                  <a:pt x="756" y="132"/>
                </a:cubicBezTo>
                <a:cubicBezTo>
                  <a:pt x="750" y="133"/>
                  <a:pt x="750" y="133"/>
                  <a:pt x="750" y="133"/>
                </a:cubicBezTo>
                <a:cubicBezTo>
                  <a:pt x="748" y="136"/>
                  <a:pt x="748" y="136"/>
                  <a:pt x="748" y="136"/>
                </a:cubicBezTo>
                <a:cubicBezTo>
                  <a:pt x="750" y="137"/>
                  <a:pt x="750" y="137"/>
                  <a:pt x="750" y="137"/>
                </a:cubicBezTo>
                <a:cubicBezTo>
                  <a:pt x="742" y="142"/>
                  <a:pt x="742" y="142"/>
                  <a:pt x="742" y="142"/>
                </a:cubicBezTo>
                <a:cubicBezTo>
                  <a:pt x="738" y="139"/>
                  <a:pt x="738" y="139"/>
                  <a:pt x="738" y="139"/>
                </a:cubicBezTo>
                <a:cubicBezTo>
                  <a:pt x="733" y="144"/>
                  <a:pt x="733" y="144"/>
                  <a:pt x="733" y="144"/>
                </a:cubicBezTo>
                <a:cubicBezTo>
                  <a:pt x="736" y="147"/>
                  <a:pt x="736" y="147"/>
                  <a:pt x="736" y="147"/>
                </a:cubicBezTo>
                <a:cubicBezTo>
                  <a:pt x="734" y="148"/>
                  <a:pt x="734" y="148"/>
                  <a:pt x="734" y="148"/>
                </a:cubicBezTo>
                <a:cubicBezTo>
                  <a:pt x="731" y="146"/>
                  <a:pt x="741" y="144"/>
                  <a:pt x="732" y="147"/>
                </a:cubicBezTo>
                <a:cubicBezTo>
                  <a:pt x="732" y="147"/>
                  <a:pt x="732" y="146"/>
                  <a:pt x="733" y="146"/>
                </a:cubicBezTo>
                <a:cubicBezTo>
                  <a:pt x="732" y="145"/>
                  <a:pt x="732" y="145"/>
                  <a:pt x="732" y="145"/>
                </a:cubicBezTo>
                <a:cubicBezTo>
                  <a:pt x="729" y="147"/>
                  <a:pt x="729" y="147"/>
                  <a:pt x="729" y="147"/>
                </a:cubicBezTo>
                <a:cubicBezTo>
                  <a:pt x="729" y="148"/>
                  <a:pt x="729" y="148"/>
                  <a:pt x="729" y="148"/>
                </a:cubicBezTo>
                <a:cubicBezTo>
                  <a:pt x="732" y="149"/>
                  <a:pt x="732" y="149"/>
                  <a:pt x="732" y="149"/>
                </a:cubicBezTo>
                <a:cubicBezTo>
                  <a:pt x="729" y="149"/>
                  <a:pt x="729" y="149"/>
                  <a:pt x="729" y="149"/>
                </a:cubicBezTo>
                <a:cubicBezTo>
                  <a:pt x="730" y="151"/>
                  <a:pt x="730" y="151"/>
                  <a:pt x="730" y="151"/>
                </a:cubicBezTo>
                <a:cubicBezTo>
                  <a:pt x="727" y="152"/>
                  <a:pt x="727" y="152"/>
                  <a:pt x="727" y="152"/>
                </a:cubicBezTo>
                <a:cubicBezTo>
                  <a:pt x="727" y="153"/>
                  <a:pt x="727" y="153"/>
                  <a:pt x="727" y="153"/>
                </a:cubicBezTo>
                <a:cubicBezTo>
                  <a:pt x="731" y="153"/>
                  <a:pt x="731" y="153"/>
                  <a:pt x="731" y="153"/>
                </a:cubicBezTo>
                <a:cubicBezTo>
                  <a:pt x="737" y="148"/>
                  <a:pt x="737" y="148"/>
                  <a:pt x="737" y="148"/>
                </a:cubicBezTo>
                <a:cubicBezTo>
                  <a:pt x="742" y="148"/>
                  <a:pt x="742" y="148"/>
                  <a:pt x="742" y="148"/>
                </a:cubicBezTo>
                <a:cubicBezTo>
                  <a:pt x="751" y="142"/>
                  <a:pt x="751" y="142"/>
                  <a:pt x="751" y="142"/>
                </a:cubicBezTo>
                <a:cubicBezTo>
                  <a:pt x="754" y="144"/>
                  <a:pt x="754" y="144"/>
                  <a:pt x="754" y="144"/>
                </a:cubicBezTo>
                <a:cubicBezTo>
                  <a:pt x="759" y="140"/>
                  <a:pt x="759" y="140"/>
                  <a:pt x="759" y="140"/>
                </a:cubicBezTo>
                <a:cubicBezTo>
                  <a:pt x="765" y="141"/>
                  <a:pt x="765" y="141"/>
                  <a:pt x="765" y="141"/>
                </a:cubicBezTo>
                <a:cubicBezTo>
                  <a:pt x="766" y="141"/>
                  <a:pt x="769" y="140"/>
                  <a:pt x="765" y="138"/>
                </a:cubicBezTo>
                <a:cubicBezTo>
                  <a:pt x="765" y="137"/>
                  <a:pt x="765" y="137"/>
                  <a:pt x="765" y="137"/>
                </a:cubicBezTo>
                <a:cubicBezTo>
                  <a:pt x="776" y="130"/>
                  <a:pt x="776" y="130"/>
                  <a:pt x="776" y="130"/>
                </a:cubicBezTo>
                <a:cubicBezTo>
                  <a:pt x="780" y="130"/>
                  <a:pt x="774" y="125"/>
                  <a:pt x="782" y="126"/>
                </a:cubicBezTo>
                <a:cubicBezTo>
                  <a:pt x="784" y="125"/>
                  <a:pt x="784" y="125"/>
                  <a:pt x="784" y="125"/>
                </a:cubicBezTo>
                <a:cubicBezTo>
                  <a:pt x="782" y="124"/>
                  <a:pt x="782" y="124"/>
                  <a:pt x="782" y="124"/>
                </a:cubicBezTo>
                <a:cubicBezTo>
                  <a:pt x="785" y="121"/>
                  <a:pt x="785" y="121"/>
                  <a:pt x="785" y="121"/>
                </a:cubicBezTo>
                <a:cubicBezTo>
                  <a:pt x="789" y="121"/>
                  <a:pt x="789" y="121"/>
                  <a:pt x="789" y="121"/>
                </a:cubicBezTo>
                <a:cubicBezTo>
                  <a:pt x="792" y="117"/>
                  <a:pt x="792" y="117"/>
                  <a:pt x="792" y="117"/>
                </a:cubicBezTo>
                <a:cubicBezTo>
                  <a:pt x="803" y="108"/>
                  <a:pt x="803" y="108"/>
                  <a:pt x="803" y="108"/>
                </a:cubicBezTo>
                <a:cubicBezTo>
                  <a:pt x="805" y="107"/>
                  <a:pt x="805" y="107"/>
                  <a:pt x="805" y="107"/>
                </a:cubicBezTo>
                <a:cubicBezTo>
                  <a:pt x="810" y="100"/>
                  <a:pt x="810" y="100"/>
                  <a:pt x="810" y="100"/>
                </a:cubicBezTo>
                <a:cubicBezTo>
                  <a:pt x="813" y="99"/>
                  <a:pt x="813" y="99"/>
                  <a:pt x="813" y="99"/>
                </a:cubicBezTo>
                <a:cubicBezTo>
                  <a:pt x="815" y="97"/>
                  <a:pt x="815" y="97"/>
                  <a:pt x="815" y="97"/>
                </a:cubicBezTo>
                <a:cubicBezTo>
                  <a:pt x="812" y="95"/>
                  <a:pt x="812" y="95"/>
                  <a:pt x="812" y="95"/>
                </a:cubicBezTo>
                <a:cubicBezTo>
                  <a:pt x="813" y="92"/>
                  <a:pt x="813" y="96"/>
                  <a:pt x="816" y="94"/>
                </a:cubicBezTo>
                <a:cubicBezTo>
                  <a:pt x="815" y="91"/>
                  <a:pt x="815" y="91"/>
                  <a:pt x="815" y="91"/>
                </a:cubicBezTo>
                <a:cubicBezTo>
                  <a:pt x="817" y="88"/>
                  <a:pt x="817" y="88"/>
                  <a:pt x="817" y="88"/>
                </a:cubicBezTo>
                <a:cubicBezTo>
                  <a:pt x="825" y="88"/>
                  <a:pt x="825" y="88"/>
                  <a:pt x="825" y="88"/>
                </a:cubicBezTo>
                <a:cubicBezTo>
                  <a:pt x="826" y="87"/>
                  <a:pt x="826" y="87"/>
                  <a:pt x="826" y="87"/>
                </a:cubicBezTo>
                <a:cubicBezTo>
                  <a:pt x="825" y="86"/>
                  <a:pt x="825" y="86"/>
                  <a:pt x="825" y="86"/>
                </a:cubicBezTo>
                <a:cubicBezTo>
                  <a:pt x="829" y="87"/>
                  <a:pt x="829" y="87"/>
                  <a:pt x="829" y="87"/>
                </a:cubicBezTo>
                <a:cubicBezTo>
                  <a:pt x="831" y="86"/>
                  <a:pt x="831" y="86"/>
                  <a:pt x="831" y="86"/>
                </a:cubicBezTo>
                <a:cubicBezTo>
                  <a:pt x="832" y="88"/>
                  <a:pt x="827" y="84"/>
                  <a:pt x="834" y="87"/>
                </a:cubicBezTo>
                <a:cubicBezTo>
                  <a:pt x="833" y="81"/>
                  <a:pt x="833" y="81"/>
                  <a:pt x="833" y="81"/>
                </a:cubicBezTo>
                <a:cubicBezTo>
                  <a:pt x="832" y="81"/>
                  <a:pt x="837" y="79"/>
                  <a:pt x="831" y="81"/>
                </a:cubicBezTo>
                <a:cubicBezTo>
                  <a:pt x="837" y="76"/>
                  <a:pt x="837" y="76"/>
                  <a:pt x="837" y="76"/>
                </a:cubicBezTo>
                <a:cubicBezTo>
                  <a:pt x="850" y="69"/>
                  <a:pt x="850" y="69"/>
                  <a:pt x="850" y="69"/>
                </a:cubicBezTo>
                <a:cubicBezTo>
                  <a:pt x="853" y="71"/>
                  <a:pt x="853" y="71"/>
                  <a:pt x="853" y="71"/>
                </a:cubicBezTo>
                <a:cubicBezTo>
                  <a:pt x="857" y="76"/>
                  <a:pt x="857" y="76"/>
                  <a:pt x="857" y="76"/>
                </a:cubicBezTo>
                <a:cubicBezTo>
                  <a:pt x="858" y="76"/>
                  <a:pt x="858" y="76"/>
                  <a:pt x="858" y="76"/>
                </a:cubicBezTo>
                <a:cubicBezTo>
                  <a:pt x="858" y="71"/>
                  <a:pt x="862" y="75"/>
                  <a:pt x="866" y="70"/>
                </a:cubicBezTo>
                <a:cubicBezTo>
                  <a:pt x="868" y="71"/>
                  <a:pt x="868" y="71"/>
                  <a:pt x="868" y="71"/>
                </a:cubicBezTo>
                <a:cubicBezTo>
                  <a:pt x="866" y="74"/>
                  <a:pt x="866" y="74"/>
                  <a:pt x="866" y="74"/>
                </a:cubicBezTo>
                <a:cubicBezTo>
                  <a:pt x="873" y="72"/>
                  <a:pt x="873" y="72"/>
                  <a:pt x="873" y="72"/>
                </a:cubicBezTo>
                <a:cubicBezTo>
                  <a:pt x="873" y="71"/>
                  <a:pt x="873" y="71"/>
                  <a:pt x="873" y="71"/>
                </a:cubicBezTo>
                <a:cubicBezTo>
                  <a:pt x="880" y="67"/>
                  <a:pt x="880" y="67"/>
                  <a:pt x="880" y="67"/>
                </a:cubicBezTo>
                <a:cubicBezTo>
                  <a:pt x="889" y="59"/>
                  <a:pt x="889" y="59"/>
                  <a:pt x="889" y="59"/>
                </a:cubicBezTo>
                <a:cubicBezTo>
                  <a:pt x="898" y="57"/>
                  <a:pt x="898" y="57"/>
                  <a:pt x="898" y="57"/>
                </a:cubicBezTo>
                <a:cubicBezTo>
                  <a:pt x="907" y="57"/>
                  <a:pt x="907" y="57"/>
                  <a:pt x="907" y="57"/>
                </a:cubicBezTo>
                <a:cubicBezTo>
                  <a:pt x="908" y="58"/>
                  <a:pt x="908" y="58"/>
                  <a:pt x="908" y="58"/>
                </a:cubicBezTo>
                <a:cubicBezTo>
                  <a:pt x="900" y="63"/>
                  <a:pt x="900" y="63"/>
                  <a:pt x="900" y="63"/>
                </a:cubicBezTo>
                <a:cubicBezTo>
                  <a:pt x="906" y="63"/>
                  <a:pt x="906" y="63"/>
                  <a:pt x="906" y="63"/>
                </a:cubicBezTo>
                <a:cubicBezTo>
                  <a:pt x="904" y="64"/>
                  <a:pt x="904" y="64"/>
                  <a:pt x="904" y="64"/>
                </a:cubicBezTo>
                <a:cubicBezTo>
                  <a:pt x="910" y="66"/>
                  <a:pt x="910" y="66"/>
                  <a:pt x="910" y="66"/>
                </a:cubicBezTo>
                <a:cubicBezTo>
                  <a:pt x="910" y="69"/>
                  <a:pt x="910" y="69"/>
                  <a:pt x="910" y="69"/>
                </a:cubicBezTo>
                <a:cubicBezTo>
                  <a:pt x="904" y="71"/>
                  <a:pt x="904" y="71"/>
                  <a:pt x="904" y="71"/>
                </a:cubicBezTo>
                <a:cubicBezTo>
                  <a:pt x="901" y="75"/>
                  <a:pt x="901" y="75"/>
                  <a:pt x="901" y="75"/>
                </a:cubicBezTo>
                <a:cubicBezTo>
                  <a:pt x="900" y="73"/>
                  <a:pt x="900" y="73"/>
                  <a:pt x="900" y="73"/>
                </a:cubicBezTo>
                <a:cubicBezTo>
                  <a:pt x="894" y="76"/>
                  <a:pt x="894" y="76"/>
                  <a:pt x="894" y="76"/>
                </a:cubicBezTo>
                <a:cubicBezTo>
                  <a:pt x="894" y="77"/>
                  <a:pt x="895" y="77"/>
                  <a:pt x="894" y="78"/>
                </a:cubicBezTo>
                <a:cubicBezTo>
                  <a:pt x="887" y="79"/>
                  <a:pt x="887" y="79"/>
                  <a:pt x="887" y="79"/>
                </a:cubicBezTo>
                <a:cubicBezTo>
                  <a:pt x="887" y="78"/>
                  <a:pt x="885" y="78"/>
                  <a:pt x="886" y="81"/>
                </a:cubicBezTo>
                <a:cubicBezTo>
                  <a:pt x="889" y="81"/>
                  <a:pt x="889" y="81"/>
                  <a:pt x="889" y="81"/>
                </a:cubicBezTo>
                <a:cubicBezTo>
                  <a:pt x="887" y="82"/>
                  <a:pt x="887" y="82"/>
                  <a:pt x="887" y="82"/>
                </a:cubicBezTo>
                <a:cubicBezTo>
                  <a:pt x="884" y="82"/>
                  <a:pt x="884" y="82"/>
                  <a:pt x="884" y="82"/>
                </a:cubicBezTo>
                <a:cubicBezTo>
                  <a:pt x="875" y="88"/>
                  <a:pt x="875" y="88"/>
                  <a:pt x="875" y="88"/>
                </a:cubicBezTo>
                <a:cubicBezTo>
                  <a:pt x="863" y="97"/>
                  <a:pt x="863" y="97"/>
                  <a:pt x="863" y="97"/>
                </a:cubicBezTo>
                <a:cubicBezTo>
                  <a:pt x="866" y="98"/>
                  <a:pt x="866" y="98"/>
                  <a:pt x="866" y="98"/>
                </a:cubicBezTo>
                <a:cubicBezTo>
                  <a:pt x="867" y="97"/>
                  <a:pt x="867" y="97"/>
                  <a:pt x="867" y="97"/>
                </a:cubicBezTo>
                <a:cubicBezTo>
                  <a:pt x="862" y="103"/>
                  <a:pt x="862" y="103"/>
                  <a:pt x="862" y="103"/>
                </a:cubicBezTo>
                <a:cubicBezTo>
                  <a:pt x="862" y="104"/>
                  <a:pt x="862" y="104"/>
                  <a:pt x="862" y="104"/>
                </a:cubicBezTo>
                <a:cubicBezTo>
                  <a:pt x="858" y="100"/>
                  <a:pt x="858" y="100"/>
                  <a:pt x="858" y="100"/>
                </a:cubicBezTo>
                <a:cubicBezTo>
                  <a:pt x="855" y="103"/>
                  <a:pt x="855" y="103"/>
                  <a:pt x="855" y="103"/>
                </a:cubicBezTo>
                <a:cubicBezTo>
                  <a:pt x="858" y="105"/>
                  <a:pt x="858" y="105"/>
                  <a:pt x="858" y="105"/>
                </a:cubicBezTo>
                <a:cubicBezTo>
                  <a:pt x="858" y="105"/>
                  <a:pt x="857" y="105"/>
                  <a:pt x="857" y="107"/>
                </a:cubicBezTo>
                <a:cubicBezTo>
                  <a:pt x="860" y="110"/>
                  <a:pt x="860" y="110"/>
                  <a:pt x="860" y="110"/>
                </a:cubicBezTo>
                <a:cubicBezTo>
                  <a:pt x="856" y="115"/>
                  <a:pt x="850" y="118"/>
                  <a:pt x="845" y="121"/>
                </a:cubicBezTo>
                <a:cubicBezTo>
                  <a:pt x="834" y="129"/>
                  <a:pt x="834" y="129"/>
                  <a:pt x="834" y="129"/>
                </a:cubicBezTo>
                <a:cubicBezTo>
                  <a:pt x="843" y="121"/>
                  <a:pt x="843" y="121"/>
                  <a:pt x="843" y="121"/>
                </a:cubicBezTo>
                <a:cubicBezTo>
                  <a:pt x="844" y="119"/>
                  <a:pt x="850" y="122"/>
                  <a:pt x="845" y="117"/>
                </a:cubicBezTo>
                <a:cubicBezTo>
                  <a:pt x="836" y="123"/>
                  <a:pt x="836" y="123"/>
                  <a:pt x="836" y="123"/>
                </a:cubicBezTo>
                <a:cubicBezTo>
                  <a:pt x="830" y="132"/>
                  <a:pt x="830" y="132"/>
                  <a:pt x="830" y="132"/>
                </a:cubicBezTo>
                <a:cubicBezTo>
                  <a:pt x="832" y="132"/>
                  <a:pt x="832" y="132"/>
                  <a:pt x="832" y="132"/>
                </a:cubicBezTo>
                <a:cubicBezTo>
                  <a:pt x="830" y="132"/>
                  <a:pt x="847" y="125"/>
                  <a:pt x="829" y="135"/>
                </a:cubicBezTo>
                <a:cubicBezTo>
                  <a:pt x="828" y="132"/>
                  <a:pt x="828" y="132"/>
                  <a:pt x="828" y="132"/>
                </a:cubicBezTo>
                <a:cubicBezTo>
                  <a:pt x="825" y="136"/>
                  <a:pt x="825" y="136"/>
                  <a:pt x="825" y="136"/>
                </a:cubicBezTo>
                <a:cubicBezTo>
                  <a:pt x="826" y="137"/>
                  <a:pt x="826" y="137"/>
                  <a:pt x="826" y="137"/>
                </a:cubicBezTo>
                <a:cubicBezTo>
                  <a:pt x="827" y="136"/>
                  <a:pt x="827" y="136"/>
                  <a:pt x="827" y="136"/>
                </a:cubicBezTo>
                <a:cubicBezTo>
                  <a:pt x="825" y="140"/>
                  <a:pt x="825" y="140"/>
                  <a:pt x="825" y="140"/>
                </a:cubicBezTo>
                <a:cubicBezTo>
                  <a:pt x="825" y="139"/>
                  <a:pt x="827" y="139"/>
                  <a:pt x="825" y="137"/>
                </a:cubicBezTo>
                <a:cubicBezTo>
                  <a:pt x="823" y="137"/>
                  <a:pt x="823" y="137"/>
                  <a:pt x="823" y="137"/>
                </a:cubicBezTo>
                <a:cubicBezTo>
                  <a:pt x="823" y="140"/>
                  <a:pt x="823" y="140"/>
                  <a:pt x="823" y="140"/>
                </a:cubicBezTo>
                <a:cubicBezTo>
                  <a:pt x="809" y="155"/>
                  <a:pt x="809" y="155"/>
                  <a:pt x="809" y="155"/>
                </a:cubicBezTo>
                <a:cubicBezTo>
                  <a:pt x="805" y="157"/>
                  <a:pt x="805" y="157"/>
                  <a:pt x="805" y="157"/>
                </a:cubicBezTo>
                <a:cubicBezTo>
                  <a:pt x="805" y="159"/>
                  <a:pt x="805" y="159"/>
                  <a:pt x="805" y="159"/>
                </a:cubicBezTo>
                <a:cubicBezTo>
                  <a:pt x="801" y="162"/>
                  <a:pt x="801" y="162"/>
                  <a:pt x="801" y="162"/>
                </a:cubicBezTo>
                <a:cubicBezTo>
                  <a:pt x="800" y="161"/>
                  <a:pt x="806" y="161"/>
                  <a:pt x="799" y="161"/>
                </a:cubicBezTo>
                <a:cubicBezTo>
                  <a:pt x="799" y="164"/>
                  <a:pt x="799" y="164"/>
                  <a:pt x="799" y="164"/>
                </a:cubicBezTo>
                <a:cubicBezTo>
                  <a:pt x="804" y="170"/>
                  <a:pt x="804" y="152"/>
                  <a:pt x="799" y="170"/>
                </a:cubicBezTo>
                <a:cubicBezTo>
                  <a:pt x="791" y="170"/>
                  <a:pt x="791" y="170"/>
                  <a:pt x="791" y="170"/>
                </a:cubicBezTo>
                <a:cubicBezTo>
                  <a:pt x="788" y="170"/>
                  <a:pt x="788" y="170"/>
                  <a:pt x="788" y="170"/>
                </a:cubicBezTo>
                <a:cubicBezTo>
                  <a:pt x="787" y="173"/>
                  <a:pt x="787" y="173"/>
                  <a:pt x="787" y="173"/>
                </a:cubicBezTo>
                <a:cubicBezTo>
                  <a:pt x="785" y="172"/>
                  <a:pt x="785" y="172"/>
                  <a:pt x="785" y="172"/>
                </a:cubicBezTo>
                <a:cubicBezTo>
                  <a:pt x="783" y="175"/>
                  <a:pt x="783" y="175"/>
                  <a:pt x="783" y="175"/>
                </a:cubicBezTo>
                <a:cubicBezTo>
                  <a:pt x="788" y="180"/>
                  <a:pt x="788" y="180"/>
                  <a:pt x="788" y="180"/>
                </a:cubicBezTo>
                <a:cubicBezTo>
                  <a:pt x="792" y="177"/>
                  <a:pt x="792" y="177"/>
                  <a:pt x="792" y="177"/>
                </a:cubicBezTo>
                <a:cubicBezTo>
                  <a:pt x="792" y="181"/>
                  <a:pt x="792" y="181"/>
                  <a:pt x="792" y="181"/>
                </a:cubicBezTo>
                <a:cubicBezTo>
                  <a:pt x="789" y="183"/>
                  <a:pt x="789" y="183"/>
                  <a:pt x="789" y="183"/>
                </a:cubicBezTo>
                <a:cubicBezTo>
                  <a:pt x="791" y="185"/>
                  <a:pt x="791" y="185"/>
                  <a:pt x="791" y="185"/>
                </a:cubicBezTo>
                <a:cubicBezTo>
                  <a:pt x="791" y="184"/>
                  <a:pt x="793" y="184"/>
                  <a:pt x="794" y="180"/>
                </a:cubicBezTo>
                <a:cubicBezTo>
                  <a:pt x="795" y="181"/>
                  <a:pt x="795" y="181"/>
                  <a:pt x="795" y="181"/>
                </a:cubicBezTo>
                <a:cubicBezTo>
                  <a:pt x="797" y="181"/>
                  <a:pt x="797" y="181"/>
                  <a:pt x="797" y="181"/>
                </a:cubicBezTo>
                <a:cubicBezTo>
                  <a:pt x="797" y="178"/>
                  <a:pt x="797" y="178"/>
                  <a:pt x="797" y="178"/>
                </a:cubicBezTo>
                <a:cubicBezTo>
                  <a:pt x="795" y="176"/>
                  <a:pt x="795" y="176"/>
                  <a:pt x="795" y="176"/>
                </a:cubicBezTo>
                <a:cubicBezTo>
                  <a:pt x="796" y="172"/>
                  <a:pt x="796" y="172"/>
                  <a:pt x="796" y="172"/>
                </a:cubicBezTo>
                <a:cubicBezTo>
                  <a:pt x="801" y="173"/>
                  <a:pt x="801" y="173"/>
                  <a:pt x="801" y="173"/>
                </a:cubicBezTo>
                <a:cubicBezTo>
                  <a:pt x="798" y="178"/>
                  <a:pt x="798" y="178"/>
                  <a:pt x="798" y="178"/>
                </a:cubicBezTo>
                <a:cubicBezTo>
                  <a:pt x="801" y="177"/>
                  <a:pt x="801" y="177"/>
                  <a:pt x="801" y="177"/>
                </a:cubicBezTo>
                <a:cubicBezTo>
                  <a:pt x="801" y="176"/>
                  <a:pt x="807" y="174"/>
                  <a:pt x="802" y="172"/>
                </a:cubicBezTo>
                <a:cubicBezTo>
                  <a:pt x="809" y="169"/>
                  <a:pt x="809" y="169"/>
                  <a:pt x="809" y="169"/>
                </a:cubicBezTo>
                <a:cubicBezTo>
                  <a:pt x="810" y="169"/>
                  <a:pt x="806" y="170"/>
                  <a:pt x="810" y="170"/>
                </a:cubicBezTo>
                <a:cubicBezTo>
                  <a:pt x="811" y="169"/>
                  <a:pt x="811" y="169"/>
                  <a:pt x="811" y="169"/>
                </a:cubicBezTo>
                <a:cubicBezTo>
                  <a:pt x="808" y="166"/>
                  <a:pt x="808" y="166"/>
                  <a:pt x="808" y="166"/>
                </a:cubicBezTo>
                <a:cubicBezTo>
                  <a:pt x="807" y="168"/>
                  <a:pt x="807" y="168"/>
                  <a:pt x="807" y="168"/>
                </a:cubicBezTo>
                <a:cubicBezTo>
                  <a:pt x="806" y="165"/>
                  <a:pt x="806" y="165"/>
                  <a:pt x="806" y="165"/>
                </a:cubicBezTo>
                <a:cubicBezTo>
                  <a:pt x="811" y="165"/>
                  <a:pt x="811" y="165"/>
                  <a:pt x="811" y="165"/>
                </a:cubicBezTo>
                <a:cubicBezTo>
                  <a:pt x="812" y="165"/>
                  <a:pt x="812" y="165"/>
                  <a:pt x="812" y="165"/>
                </a:cubicBezTo>
                <a:cubicBezTo>
                  <a:pt x="813" y="164"/>
                  <a:pt x="801" y="172"/>
                  <a:pt x="818" y="165"/>
                </a:cubicBezTo>
                <a:cubicBezTo>
                  <a:pt x="819" y="161"/>
                  <a:pt x="819" y="161"/>
                  <a:pt x="819" y="161"/>
                </a:cubicBezTo>
                <a:cubicBezTo>
                  <a:pt x="821" y="160"/>
                  <a:pt x="821" y="160"/>
                  <a:pt x="821" y="160"/>
                </a:cubicBezTo>
                <a:cubicBezTo>
                  <a:pt x="824" y="159"/>
                  <a:pt x="824" y="159"/>
                  <a:pt x="824" y="159"/>
                </a:cubicBezTo>
                <a:cubicBezTo>
                  <a:pt x="825" y="156"/>
                  <a:pt x="825" y="156"/>
                  <a:pt x="825" y="156"/>
                </a:cubicBezTo>
                <a:cubicBezTo>
                  <a:pt x="830" y="155"/>
                  <a:pt x="830" y="155"/>
                  <a:pt x="830" y="155"/>
                </a:cubicBezTo>
                <a:cubicBezTo>
                  <a:pt x="832" y="151"/>
                  <a:pt x="832" y="151"/>
                  <a:pt x="832" y="151"/>
                </a:cubicBezTo>
                <a:cubicBezTo>
                  <a:pt x="834" y="150"/>
                  <a:pt x="834" y="150"/>
                  <a:pt x="834" y="150"/>
                </a:cubicBezTo>
                <a:cubicBezTo>
                  <a:pt x="835" y="147"/>
                  <a:pt x="835" y="147"/>
                  <a:pt x="835" y="147"/>
                </a:cubicBezTo>
                <a:cubicBezTo>
                  <a:pt x="836" y="148"/>
                  <a:pt x="836" y="148"/>
                  <a:pt x="836" y="148"/>
                </a:cubicBezTo>
                <a:cubicBezTo>
                  <a:pt x="841" y="144"/>
                  <a:pt x="841" y="144"/>
                  <a:pt x="841" y="144"/>
                </a:cubicBezTo>
                <a:cubicBezTo>
                  <a:pt x="841" y="143"/>
                  <a:pt x="839" y="148"/>
                  <a:pt x="842" y="142"/>
                </a:cubicBezTo>
                <a:cubicBezTo>
                  <a:pt x="844" y="143"/>
                  <a:pt x="844" y="143"/>
                  <a:pt x="844" y="143"/>
                </a:cubicBezTo>
                <a:cubicBezTo>
                  <a:pt x="845" y="138"/>
                  <a:pt x="845" y="138"/>
                  <a:pt x="845" y="138"/>
                </a:cubicBezTo>
                <a:cubicBezTo>
                  <a:pt x="848" y="137"/>
                  <a:pt x="848" y="137"/>
                  <a:pt x="848" y="137"/>
                </a:cubicBezTo>
                <a:cubicBezTo>
                  <a:pt x="850" y="134"/>
                  <a:pt x="850" y="134"/>
                  <a:pt x="850" y="134"/>
                </a:cubicBezTo>
                <a:cubicBezTo>
                  <a:pt x="854" y="133"/>
                  <a:pt x="854" y="133"/>
                  <a:pt x="854" y="133"/>
                </a:cubicBezTo>
                <a:cubicBezTo>
                  <a:pt x="855" y="130"/>
                  <a:pt x="855" y="130"/>
                  <a:pt x="855" y="130"/>
                </a:cubicBezTo>
                <a:cubicBezTo>
                  <a:pt x="859" y="130"/>
                  <a:pt x="859" y="130"/>
                  <a:pt x="859" y="130"/>
                </a:cubicBezTo>
                <a:cubicBezTo>
                  <a:pt x="862" y="127"/>
                  <a:pt x="862" y="127"/>
                  <a:pt x="862" y="127"/>
                </a:cubicBezTo>
                <a:cubicBezTo>
                  <a:pt x="864" y="127"/>
                  <a:pt x="853" y="131"/>
                  <a:pt x="866" y="126"/>
                </a:cubicBezTo>
                <a:cubicBezTo>
                  <a:pt x="866" y="126"/>
                  <a:pt x="868" y="126"/>
                  <a:pt x="865" y="125"/>
                </a:cubicBezTo>
                <a:cubicBezTo>
                  <a:pt x="867" y="121"/>
                  <a:pt x="867" y="121"/>
                  <a:pt x="867" y="121"/>
                </a:cubicBezTo>
                <a:cubicBezTo>
                  <a:pt x="871" y="120"/>
                  <a:pt x="871" y="120"/>
                  <a:pt x="871" y="120"/>
                </a:cubicBezTo>
                <a:cubicBezTo>
                  <a:pt x="875" y="116"/>
                  <a:pt x="875" y="116"/>
                  <a:pt x="875" y="116"/>
                </a:cubicBezTo>
                <a:cubicBezTo>
                  <a:pt x="876" y="114"/>
                  <a:pt x="876" y="114"/>
                  <a:pt x="876" y="114"/>
                </a:cubicBezTo>
                <a:cubicBezTo>
                  <a:pt x="882" y="111"/>
                  <a:pt x="882" y="111"/>
                  <a:pt x="882" y="111"/>
                </a:cubicBezTo>
                <a:cubicBezTo>
                  <a:pt x="884" y="107"/>
                  <a:pt x="884" y="107"/>
                  <a:pt x="884" y="107"/>
                </a:cubicBezTo>
                <a:cubicBezTo>
                  <a:pt x="891" y="103"/>
                  <a:pt x="891" y="103"/>
                  <a:pt x="891" y="103"/>
                </a:cubicBezTo>
                <a:cubicBezTo>
                  <a:pt x="891" y="100"/>
                  <a:pt x="891" y="100"/>
                  <a:pt x="891" y="100"/>
                </a:cubicBezTo>
                <a:cubicBezTo>
                  <a:pt x="894" y="100"/>
                  <a:pt x="894" y="100"/>
                  <a:pt x="894" y="100"/>
                </a:cubicBezTo>
                <a:cubicBezTo>
                  <a:pt x="898" y="96"/>
                  <a:pt x="898" y="96"/>
                  <a:pt x="898" y="96"/>
                </a:cubicBezTo>
                <a:cubicBezTo>
                  <a:pt x="901" y="96"/>
                  <a:pt x="901" y="96"/>
                  <a:pt x="901" y="96"/>
                </a:cubicBezTo>
                <a:cubicBezTo>
                  <a:pt x="900" y="96"/>
                  <a:pt x="900" y="96"/>
                  <a:pt x="900" y="96"/>
                </a:cubicBezTo>
                <a:cubicBezTo>
                  <a:pt x="900" y="94"/>
                  <a:pt x="900" y="94"/>
                  <a:pt x="900" y="94"/>
                </a:cubicBezTo>
                <a:cubicBezTo>
                  <a:pt x="901" y="94"/>
                  <a:pt x="901" y="94"/>
                  <a:pt x="901" y="94"/>
                </a:cubicBezTo>
                <a:cubicBezTo>
                  <a:pt x="901" y="95"/>
                  <a:pt x="902" y="93"/>
                  <a:pt x="901" y="95"/>
                </a:cubicBezTo>
                <a:cubicBezTo>
                  <a:pt x="903" y="94"/>
                  <a:pt x="903" y="94"/>
                  <a:pt x="903" y="94"/>
                </a:cubicBezTo>
                <a:cubicBezTo>
                  <a:pt x="901" y="93"/>
                  <a:pt x="901" y="93"/>
                  <a:pt x="901" y="93"/>
                </a:cubicBezTo>
                <a:cubicBezTo>
                  <a:pt x="908" y="90"/>
                  <a:pt x="908" y="90"/>
                  <a:pt x="908" y="90"/>
                </a:cubicBezTo>
                <a:cubicBezTo>
                  <a:pt x="910" y="90"/>
                  <a:pt x="910" y="90"/>
                  <a:pt x="910" y="90"/>
                </a:cubicBezTo>
                <a:cubicBezTo>
                  <a:pt x="910" y="94"/>
                  <a:pt x="914" y="86"/>
                  <a:pt x="910" y="94"/>
                </a:cubicBezTo>
                <a:cubicBezTo>
                  <a:pt x="913" y="98"/>
                  <a:pt x="913" y="98"/>
                  <a:pt x="913" y="98"/>
                </a:cubicBezTo>
                <a:cubicBezTo>
                  <a:pt x="912" y="98"/>
                  <a:pt x="912" y="98"/>
                  <a:pt x="912" y="98"/>
                </a:cubicBezTo>
                <a:cubicBezTo>
                  <a:pt x="912" y="100"/>
                  <a:pt x="912" y="100"/>
                  <a:pt x="912" y="100"/>
                </a:cubicBezTo>
                <a:cubicBezTo>
                  <a:pt x="908" y="99"/>
                  <a:pt x="908" y="99"/>
                  <a:pt x="908" y="99"/>
                </a:cubicBezTo>
                <a:cubicBezTo>
                  <a:pt x="902" y="104"/>
                  <a:pt x="902" y="104"/>
                  <a:pt x="902" y="104"/>
                </a:cubicBezTo>
                <a:cubicBezTo>
                  <a:pt x="899" y="102"/>
                  <a:pt x="899" y="102"/>
                  <a:pt x="899" y="102"/>
                </a:cubicBezTo>
                <a:cubicBezTo>
                  <a:pt x="899" y="102"/>
                  <a:pt x="899" y="102"/>
                  <a:pt x="899" y="102"/>
                </a:cubicBezTo>
                <a:cubicBezTo>
                  <a:pt x="899" y="105"/>
                  <a:pt x="899" y="105"/>
                  <a:pt x="899" y="105"/>
                </a:cubicBezTo>
                <a:cubicBezTo>
                  <a:pt x="898" y="105"/>
                  <a:pt x="896" y="104"/>
                  <a:pt x="895" y="105"/>
                </a:cubicBezTo>
                <a:cubicBezTo>
                  <a:pt x="899" y="108"/>
                  <a:pt x="899" y="108"/>
                  <a:pt x="899" y="108"/>
                </a:cubicBezTo>
                <a:cubicBezTo>
                  <a:pt x="903" y="105"/>
                  <a:pt x="903" y="105"/>
                  <a:pt x="903" y="105"/>
                </a:cubicBezTo>
                <a:cubicBezTo>
                  <a:pt x="909" y="109"/>
                  <a:pt x="890" y="102"/>
                  <a:pt x="911" y="109"/>
                </a:cubicBezTo>
                <a:cubicBezTo>
                  <a:pt x="913" y="104"/>
                  <a:pt x="913" y="104"/>
                  <a:pt x="913" y="104"/>
                </a:cubicBezTo>
                <a:cubicBezTo>
                  <a:pt x="915" y="109"/>
                  <a:pt x="915" y="109"/>
                  <a:pt x="915" y="109"/>
                </a:cubicBezTo>
                <a:cubicBezTo>
                  <a:pt x="913" y="114"/>
                  <a:pt x="913" y="108"/>
                  <a:pt x="903" y="112"/>
                </a:cubicBezTo>
                <a:cubicBezTo>
                  <a:pt x="892" y="121"/>
                  <a:pt x="892" y="121"/>
                  <a:pt x="892" y="121"/>
                </a:cubicBezTo>
                <a:cubicBezTo>
                  <a:pt x="890" y="123"/>
                  <a:pt x="890" y="123"/>
                  <a:pt x="890" y="123"/>
                </a:cubicBezTo>
                <a:cubicBezTo>
                  <a:pt x="886" y="126"/>
                  <a:pt x="886" y="126"/>
                  <a:pt x="886" y="126"/>
                </a:cubicBezTo>
                <a:cubicBezTo>
                  <a:pt x="885" y="129"/>
                  <a:pt x="885" y="129"/>
                  <a:pt x="885" y="129"/>
                </a:cubicBezTo>
                <a:cubicBezTo>
                  <a:pt x="879" y="132"/>
                  <a:pt x="879" y="132"/>
                  <a:pt x="879" y="132"/>
                </a:cubicBezTo>
                <a:cubicBezTo>
                  <a:pt x="877" y="137"/>
                  <a:pt x="877" y="137"/>
                  <a:pt x="877" y="137"/>
                </a:cubicBezTo>
                <a:cubicBezTo>
                  <a:pt x="869" y="141"/>
                  <a:pt x="869" y="141"/>
                  <a:pt x="869" y="141"/>
                </a:cubicBezTo>
                <a:cubicBezTo>
                  <a:pt x="868" y="144"/>
                  <a:pt x="868" y="144"/>
                  <a:pt x="868" y="144"/>
                </a:cubicBezTo>
                <a:cubicBezTo>
                  <a:pt x="867" y="143"/>
                  <a:pt x="867" y="143"/>
                  <a:pt x="867" y="143"/>
                </a:cubicBezTo>
                <a:cubicBezTo>
                  <a:pt x="857" y="151"/>
                  <a:pt x="857" y="151"/>
                  <a:pt x="857" y="151"/>
                </a:cubicBezTo>
                <a:cubicBezTo>
                  <a:pt x="855" y="151"/>
                  <a:pt x="855" y="151"/>
                  <a:pt x="855" y="151"/>
                </a:cubicBezTo>
                <a:cubicBezTo>
                  <a:pt x="855" y="153"/>
                  <a:pt x="855" y="153"/>
                  <a:pt x="855" y="153"/>
                </a:cubicBezTo>
                <a:cubicBezTo>
                  <a:pt x="854" y="154"/>
                  <a:pt x="849" y="156"/>
                  <a:pt x="851" y="157"/>
                </a:cubicBezTo>
                <a:cubicBezTo>
                  <a:pt x="843" y="162"/>
                  <a:pt x="843" y="162"/>
                  <a:pt x="843" y="162"/>
                </a:cubicBezTo>
                <a:cubicBezTo>
                  <a:pt x="840" y="165"/>
                  <a:pt x="839" y="165"/>
                  <a:pt x="836" y="170"/>
                </a:cubicBezTo>
                <a:cubicBezTo>
                  <a:pt x="841" y="170"/>
                  <a:pt x="841" y="170"/>
                  <a:pt x="841" y="170"/>
                </a:cubicBezTo>
                <a:cubicBezTo>
                  <a:pt x="849" y="165"/>
                  <a:pt x="849" y="165"/>
                  <a:pt x="849" y="165"/>
                </a:cubicBezTo>
                <a:cubicBezTo>
                  <a:pt x="852" y="164"/>
                  <a:pt x="849" y="175"/>
                  <a:pt x="851" y="161"/>
                </a:cubicBezTo>
                <a:cubicBezTo>
                  <a:pt x="853" y="163"/>
                  <a:pt x="853" y="163"/>
                  <a:pt x="853" y="163"/>
                </a:cubicBezTo>
                <a:cubicBezTo>
                  <a:pt x="849" y="169"/>
                  <a:pt x="849" y="169"/>
                  <a:pt x="849" y="169"/>
                </a:cubicBezTo>
                <a:cubicBezTo>
                  <a:pt x="845" y="170"/>
                  <a:pt x="845" y="170"/>
                  <a:pt x="845" y="170"/>
                </a:cubicBezTo>
                <a:cubicBezTo>
                  <a:pt x="844" y="177"/>
                  <a:pt x="844" y="177"/>
                  <a:pt x="844" y="177"/>
                </a:cubicBezTo>
                <a:cubicBezTo>
                  <a:pt x="840" y="178"/>
                  <a:pt x="840" y="178"/>
                  <a:pt x="840" y="178"/>
                </a:cubicBezTo>
                <a:cubicBezTo>
                  <a:pt x="819" y="198"/>
                  <a:pt x="819" y="198"/>
                  <a:pt x="819" y="198"/>
                </a:cubicBezTo>
                <a:cubicBezTo>
                  <a:pt x="817" y="199"/>
                  <a:pt x="817" y="199"/>
                  <a:pt x="817" y="199"/>
                </a:cubicBezTo>
                <a:cubicBezTo>
                  <a:pt x="817" y="200"/>
                  <a:pt x="817" y="200"/>
                  <a:pt x="817" y="200"/>
                </a:cubicBezTo>
                <a:cubicBezTo>
                  <a:pt x="818" y="201"/>
                  <a:pt x="818" y="201"/>
                  <a:pt x="818" y="201"/>
                </a:cubicBezTo>
                <a:cubicBezTo>
                  <a:pt x="826" y="197"/>
                  <a:pt x="826" y="197"/>
                  <a:pt x="826" y="197"/>
                </a:cubicBezTo>
                <a:cubicBezTo>
                  <a:pt x="828" y="193"/>
                  <a:pt x="828" y="193"/>
                  <a:pt x="828" y="193"/>
                </a:cubicBezTo>
                <a:cubicBezTo>
                  <a:pt x="834" y="189"/>
                  <a:pt x="834" y="189"/>
                  <a:pt x="834" y="189"/>
                </a:cubicBezTo>
                <a:cubicBezTo>
                  <a:pt x="837" y="185"/>
                  <a:pt x="837" y="185"/>
                  <a:pt x="837" y="185"/>
                </a:cubicBezTo>
                <a:cubicBezTo>
                  <a:pt x="838" y="185"/>
                  <a:pt x="840" y="184"/>
                  <a:pt x="841" y="185"/>
                </a:cubicBezTo>
                <a:cubicBezTo>
                  <a:pt x="837" y="189"/>
                  <a:pt x="837" y="189"/>
                  <a:pt x="837" y="189"/>
                </a:cubicBezTo>
                <a:cubicBezTo>
                  <a:pt x="837" y="189"/>
                  <a:pt x="833" y="187"/>
                  <a:pt x="835" y="191"/>
                </a:cubicBezTo>
                <a:cubicBezTo>
                  <a:pt x="831" y="193"/>
                  <a:pt x="831" y="193"/>
                  <a:pt x="831" y="193"/>
                </a:cubicBezTo>
                <a:cubicBezTo>
                  <a:pt x="821" y="202"/>
                  <a:pt x="821" y="202"/>
                  <a:pt x="821" y="202"/>
                </a:cubicBezTo>
                <a:cubicBezTo>
                  <a:pt x="820" y="203"/>
                  <a:pt x="828" y="195"/>
                  <a:pt x="820" y="206"/>
                </a:cubicBezTo>
                <a:cubicBezTo>
                  <a:pt x="817" y="204"/>
                  <a:pt x="817" y="204"/>
                  <a:pt x="817" y="204"/>
                </a:cubicBezTo>
                <a:cubicBezTo>
                  <a:pt x="813" y="206"/>
                  <a:pt x="813" y="206"/>
                  <a:pt x="813" y="206"/>
                </a:cubicBezTo>
                <a:cubicBezTo>
                  <a:pt x="814" y="208"/>
                  <a:pt x="814" y="208"/>
                  <a:pt x="814" y="208"/>
                </a:cubicBezTo>
                <a:cubicBezTo>
                  <a:pt x="808" y="211"/>
                  <a:pt x="808" y="211"/>
                  <a:pt x="808" y="211"/>
                </a:cubicBezTo>
                <a:cubicBezTo>
                  <a:pt x="811" y="213"/>
                  <a:pt x="815" y="204"/>
                  <a:pt x="803" y="211"/>
                </a:cubicBezTo>
                <a:cubicBezTo>
                  <a:pt x="802" y="215"/>
                  <a:pt x="802" y="215"/>
                  <a:pt x="802" y="215"/>
                </a:cubicBezTo>
                <a:cubicBezTo>
                  <a:pt x="795" y="219"/>
                  <a:pt x="795" y="219"/>
                  <a:pt x="795" y="219"/>
                </a:cubicBezTo>
                <a:cubicBezTo>
                  <a:pt x="769" y="238"/>
                  <a:pt x="769" y="238"/>
                  <a:pt x="769" y="238"/>
                </a:cubicBezTo>
                <a:cubicBezTo>
                  <a:pt x="760" y="245"/>
                  <a:pt x="760" y="245"/>
                  <a:pt x="760" y="245"/>
                </a:cubicBezTo>
                <a:cubicBezTo>
                  <a:pt x="742" y="258"/>
                  <a:pt x="742" y="258"/>
                  <a:pt x="742" y="258"/>
                </a:cubicBezTo>
                <a:cubicBezTo>
                  <a:pt x="737" y="260"/>
                  <a:pt x="737" y="260"/>
                  <a:pt x="737" y="260"/>
                </a:cubicBezTo>
                <a:cubicBezTo>
                  <a:pt x="729" y="265"/>
                  <a:pt x="729" y="265"/>
                  <a:pt x="729" y="265"/>
                </a:cubicBezTo>
                <a:cubicBezTo>
                  <a:pt x="729" y="263"/>
                  <a:pt x="739" y="261"/>
                  <a:pt x="725" y="267"/>
                </a:cubicBezTo>
                <a:cubicBezTo>
                  <a:pt x="722" y="270"/>
                  <a:pt x="722" y="270"/>
                  <a:pt x="722" y="270"/>
                </a:cubicBezTo>
                <a:cubicBezTo>
                  <a:pt x="725" y="271"/>
                  <a:pt x="725" y="271"/>
                  <a:pt x="725" y="271"/>
                </a:cubicBezTo>
                <a:cubicBezTo>
                  <a:pt x="723" y="269"/>
                  <a:pt x="724" y="272"/>
                  <a:pt x="721" y="273"/>
                </a:cubicBezTo>
                <a:cubicBezTo>
                  <a:pt x="720" y="272"/>
                  <a:pt x="720" y="272"/>
                  <a:pt x="720" y="272"/>
                </a:cubicBezTo>
                <a:cubicBezTo>
                  <a:pt x="714" y="277"/>
                  <a:pt x="714" y="277"/>
                  <a:pt x="714" y="277"/>
                </a:cubicBezTo>
                <a:cubicBezTo>
                  <a:pt x="712" y="278"/>
                  <a:pt x="713" y="273"/>
                  <a:pt x="709" y="281"/>
                </a:cubicBezTo>
                <a:cubicBezTo>
                  <a:pt x="710" y="283"/>
                  <a:pt x="710" y="283"/>
                  <a:pt x="710" y="283"/>
                </a:cubicBezTo>
                <a:cubicBezTo>
                  <a:pt x="706" y="286"/>
                  <a:pt x="706" y="286"/>
                  <a:pt x="706" y="286"/>
                </a:cubicBezTo>
                <a:cubicBezTo>
                  <a:pt x="707" y="281"/>
                  <a:pt x="707" y="281"/>
                  <a:pt x="707" y="281"/>
                </a:cubicBezTo>
                <a:cubicBezTo>
                  <a:pt x="705" y="282"/>
                  <a:pt x="705" y="282"/>
                  <a:pt x="705" y="282"/>
                </a:cubicBezTo>
                <a:cubicBezTo>
                  <a:pt x="702" y="286"/>
                  <a:pt x="702" y="286"/>
                  <a:pt x="702" y="286"/>
                </a:cubicBezTo>
                <a:cubicBezTo>
                  <a:pt x="704" y="289"/>
                  <a:pt x="704" y="289"/>
                  <a:pt x="704" y="289"/>
                </a:cubicBezTo>
                <a:cubicBezTo>
                  <a:pt x="700" y="291"/>
                  <a:pt x="700" y="291"/>
                  <a:pt x="700" y="291"/>
                </a:cubicBezTo>
                <a:cubicBezTo>
                  <a:pt x="697" y="292"/>
                  <a:pt x="697" y="292"/>
                  <a:pt x="697" y="292"/>
                </a:cubicBezTo>
                <a:cubicBezTo>
                  <a:pt x="682" y="302"/>
                  <a:pt x="682" y="302"/>
                  <a:pt x="682" y="302"/>
                </a:cubicBezTo>
                <a:cubicBezTo>
                  <a:pt x="680" y="304"/>
                  <a:pt x="680" y="304"/>
                  <a:pt x="680" y="304"/>
                </a:cubicBezTo>
                <a:cubicBezTo>
                  <a:pt x="685" y="303"/>
                  <a:pt x="685" y="303"/>
                  <a:pt x="685" y="303"/>
                </a:cubicBezTo>
                <a:cubicBezTo>
                  <a:pt x="696" y="297"/>
                  <a:pt x="696" y="297"/>
                  <a:pt x="696" y="297"/>
                </a:cubicBezTo>
                <a:cubicBezTo>
                  <a:pt x="697" y="295"/>
                  <a:pt x="697" y="295"/>
                  <a:pt x="697" y="295"/>
                </a:cubicBezTo>
                <a:cubicBezTo>
                  <a:pt x="703" y="292"/>
                  <a:pt x="703" y="292"/>
                  <a:pt x="703" y="292"/>
                </a:cubicBezTo>
                <a:cubicBezTo>
                  <a:pt x="708" y="292"/>
                  <a:pt x="708" y="292"/>
                  <a:pt x="708" y="292"/>
                </a:cubicBezTo>
                <a:cubicBezTo>
                  <a:pt x="715" y="287"/>
                  <a:pt x="715" y="287"/>
                  <a:pt x="715" y="287"/>
                </a:cubicBezTo>
                <a:cubicBezTo>
                  <a:pt x="719" y="287"/>
                  <a:pt x="719" y="287"/>
                  <a:pt x="719" y="287"/>
                </a:cubicBezTo>
                <a:cubicBezTo>
                  <a:pt x="720" y="283"/>
                  <a:pt x="720" y="283"/>
                  <a:pt x="720" y="283"/>
                </a:cubicBezTo>
                <a:cubicBezTo>
                  <a:pt x="728" y="280"/>
                  <a:pt x="728" y="280"/>
                  <a:pt x="728" y="280"/>
                </a:cubicBezTo>
                <a:cubicBezTo>
                  <a:pt x="732" y="277"/>
                  <a:pt x="732" y="277"/>
                  <a:pt x="732" y="277"/>
                </a:cubicBezTo>
                <a:cubicBezTo>
                  <a:pt x="732" y="276"/>
                  <a:pt x="726" y="281"/>
                  <a:pt x="733" y="275"/>
                </a:cubicBezTo>
                <a:cubicBezTo>
                  <a:pt x="736" y="277"/>
                  <a:pt x="736" y="277"/>
                  <a:pt x="736" y="277"/>
                </a:cubicBezTo>
                <a:cubicBezTo>
                  <a:pt x="738" y="275"/>
                  <a:pt x="738" y="275"/>
                  <a:pt x="738" y="275"/>
                </a:cubicBezTo>
                <a:cubicBezTo>
                  <a:pt x="735" y="274"/>
                  <a:pt x="735" y="274"/>
                  <a:pt x="735" y="274"/>
                </a:cubicBezTo>
                <a:cubicBezTo>
                  <a:pt x="737" y="272"/>
                  <a:pt x="737" y="272"/>
                  <a:pt x="737" y="272"/>
                </a:cubicBezTo>
                <a:cubicBezTo>
                  <a:pt x="738" y="274"/>
                  <a:pt x="738" y="274"/>
                  <a:pt x="738" y="274"/>
                </a:cubicBezTo>
                <a:cubicBezTo>
                  <a:pt x="743" y="272"/>
                  <a:pt x="743" y="272"/>
                  <a:pt x="743" y="272"/>
                </a:cubicBezTo>
                <a:cubicBezTo>
                  <a:pt x="746" y="268"/>
                  <a:pt x="746" y="268"/>
                  <a:pt x="746" y="268"/>
                </a:cubicBezTo>
                <a:cubicBezTo>
                  <a:pt x="749" y="268"/>
                  <a:pt x="749" y="268"/>
                  <a:pt x="749" y="268"/>
                </a:cubicBezTo>
                <a:cubicBezTo>
                  <a:pt x="751" y="264"/>
                  <a:pt x="751" y="264"/>
                  <a:pt x="751" y="264"/>
                </a:cubicBezTo>
                <a:cubicBezTo>
                  <a:pt x="756" y="263"/>
                  <a:pt x="756" y="263"/>
                  <a:pt x="756" y="263"/>
                </a:cubicBezTo>
                <a:cubicBezTo>
                  <a:pt x="757" y="260"/>
                  <a:pt x="757" y="260"/>
                  <a:pt x="757" y="260"/>
                </a:cubicBezTo>
                <a:cubicBezTo>
                  <a:pt x="765" y="257"/>
                  <a:pt x="765" y="257"/>
                  <a:pt x="765" y="257"/>
                </a:cubicBezTo>
                <a:cubicBezTo>
                  <a:pt x="771" y="252"/>
                  <a:pt x="771" y="252"/>
                  <a:pt x="771" y="252"/>
                </a:cubicBezTo>
                <a:cubicBezTo>
                  <a:pt x="771" y="251"/>
                  <a:pt x="762" y="260"/>
                  <a:pt x="775" y="250"/>
                </a:cubicBezTo>
                <a:cubicBezTo>
                  <a:pt x="774" y="253"/>
                  <a:pt x="774" y="253"/>
                  <a:pt x="774" y="253"/>
                </a:cubicBezTo>
                <a:cubicBezTo>
                  <a:pt x="775" y="254"/>
                  <a:pt x="775" y="254"/>
                  <a:pt x="775" y="254"/>
                </a:cubicBezTo>
                <a:cubicBezTo>
                  <a:pt x="776" y="252"/>
                  <a:pt x="776" y="252"/>
                  <a:pt x="776" y="252"/>
                </a:cubicBezTo>
                <a:cubicBezTo>
                  <a:pt x="781" y="254"/>
                  <a:pt x="781" y="254"/>
                  <a:pt x="781" y="254"/>
                </a:cubicBezTo>
                <a:cubicBezTo>
                  <a:pt x="781" y="250"/>
                  <a:pt x="781" y="250"/>
                  <a:pt x="781" y="250"/>
                </a:cubicBezTo>
                <a:cubicBezTo>
                  <a:pt x="779" y="248"/>
                  <a:pt x="779" y="248"/>
                  <a:pt x="779" y="248"/>
                </a:cubicBezTo>
                <a:cubicBezTo>
                  <a:pt x="779" y="247"/>
                  <a:pt x="771" y="254"/>
                  <a:pt x="781" y="246"/>
                </a:cubicBezTo>
                <a:cubicBezTo>
                  <a:pt x="791" y="238"/>
                  <a:pt x="791" y="238"/>
                  <a:pt x="791" y="238"/>
                </a:cubicBezTo>
                <a:cubicBezTo>
                  <a:pt x="795" y="237"/>
                  <a:pt x="795" y="237"/>
                  <a:pt x="795" y="237"/>
                </a:cubicBezTo>
                <a:cubicBezTo>
                  <a:pt x="798" y="233"/>
                  <a:pt x="798" y="233"/>
                  <a:pt x="798" y="233"/>
                </a:cubicBezTo>
                <a:cubicBezTo>
                  <a:pt x="801" y="233"/>
                  <a:pt x="801" y="233"/>
                  <a:pt x="801" y="233"/>
                </a:cubicBezTo>
                <a:cubicBezTo>
                  <a:pt x="801" y="231"/>
                  <a:pt x="801" y="231"/>
                  <a:pt x="801" y="231"/>
                </a:cubicBezTo>
                <a:cubicBezTo>
                  <a:pt x="802" y="226"/>
                  <a:pt x="808" y="235"/>
                  <a:pt x="808" y="227"/>
                </a:cubicBezTo>
                <a:cubicBezTo>
                  <a:pt x="809" y="224"/>
                  <a:pt x="809" y="224"/>
                  <a:pt x="809" y="224"/>
                </a:cubicBezTo>
                <a:cubicBezTo>
                  <a:pt x="812" y="224"/>
                  <a:pt x="812" y="224"/>
                  <a:pt x="812" y="224"/>
                </a:cubicBezTo>
                <a:cubicBezTo>
                  <a:pt x="811" y="225"/>
                  <a:pt x="811" y="225"/>
                  <a:pt x="811" y="225"/>
                </a:cubicBezTo>
                <a:cubicBezTo>
                  <a:pt x="812" y="225"/>
                  <a:pt x="810" y="222"/>
                  <a:pt x="812" y="226"/>
                </a:cubicBezTo>
                <a:cubicBezTo>
                  <a:pt x="814" y="224"/>
                  <a:pt x="814" y="224"/>
                  <a:pt x="814" y="224"/>
                </a:cubicBezTo>
                <a:cubicBezTo>
                  <a:pt x="813" y="223"/>
                  <a:pt x="813" y="223"/>
                  <a:pt x="813" y="223"/>
                </a:cubicBezTo>
                <a:cubicBezTo>
                  <a:pt x="821" y="216"/>
                  <a:pt x="821" y="216"/>
                  <a:pt x="821" y="216"/>
                </a:cubicBezTo>
                <a:cubicBezTo>
                  <a:pt x="824" y="215"/>
                  <a:pt x="824" y="215"/>
                  <a:pt x="824" y="215"/>
                </a:cubicBezTo>
                <a:cubicBezTo>
                  <a:pt x="826" y="212"/>
                  <a:pt x="826" y="212"/>
                  <a:pt x="826" y="212"/>
                </a:cubicBezTo>
                <a:cubicBezTo>
                  <a:pt x="828" y="213"/>
                  <a:pt x="831" y="208"/>
                  <a:pt x="833" y="212"/>
                </a:cubicBezTo>
                <a:cubicBezTo>
                  <a:pt x="833" y="206"/>
                  <a:pt x="833" y="206"/>
                  <a:pt x="833" y="206"/>
                </a:cubicBezTo>
                <a:cubicBezTo>
                  <a:pt x="834" y="203"/>
                  <a:pt x="835" y="211"/>
                  <a:pt x="839" y="203"/>
                </a:cubicBezTo>
                <a:cubicBezTo>
                  <a:pt x="841" y="203"/>
                  <a:pt x="841" y="203"/>
                  <a:pt x="841" y="203"/>
                </a:cubicBezTo>
                <a:cubicBezTo>
                  <a:pt x="841" y="204"/>
                  <a:pt x="841" y="204"/>
                  <a:pt x="841" y="204"/>
                </a:cubicBezTo>
                <a:cubicBezTo>
                  <a:pt x="843" y="203"/>
                  <a:pt x="843" y="203"/>
                  <a:pt x="843" y="203"/>
                </a:cubicBezTo>
                <a:cubicBezTo>
                  <a:pt x="841" y="201"/>
                  <a:pt x="841" y="201"/>
                  <a:pt x="841" y="201"/>
                </a:cubicBezTo>
                <a:cubicBezTo>
                  <a:pt x="841" y="199"/>
                  <a:pt x="841" y="199"/>
                  <a:pt x="841" y="199"/>
                </a:cubicBezTo>
                <a:cubicBezTo>
                  <a:pt x="846" y="198"/>
                  <a:pt x="846" y="198"/>
                  <a:pt x="846" y="198"/>
                </a:cubicBezTo>
                <a:cubicBezTo>
                  <a:pt x="846" y="196"/>
                  <a:pt x="846" y="196"/>
                  <a:pt x="846" y="196"/>
                </a:cubicBezTo>
                <a:cubicBezTo>
                  <a:pt x="851" y="198"/>
                  <a:pt x="851" y="198"/>
                  <a:pt x="851" y="198"/>
                </a:cubicBezTo>
                <a:cubicBezTo>
                  <a:pt x="852" y="197"/>
                  <a:pt x="848" y="201"/>
                  <a:pt x="853" y="197"/>
                </a:cubicBezTo>
                <a:cubicBezTo>
                  <a:pt x="850" y="194"/>
                  <a:pt x="850" y="194"/>
                  <a:pt x="850" y="194"/>
                </a:cubicBezTo>
                <a:cubicBezTo>
                  <a:pt x="859" y="189"/>
                  <a:pt x="859" y="189"/>
                  <a:pt x="859" y="189"/>
                </a:cubicBezTo>
                <a:cubicBezTo>
                  <a:pt x="859" y="185"/>
                  <a:pt x="859" y="185"/>
                  <a:pt x="859" y="185"/>
                </a:cubicBezTo>
                <a:cubicBezTo>
                  <a:pt x="865" y="183"/>
                  <a:pt x="865" y="183"/>
                  <a:pt x="865" y="183"/>
                </a:cubicBezTo>
                <a:cubicBezTo>
                  <a:pt x="866" y="180"/>
                  <a:pt x="866" y="180"/>
                  <a:pt x="866" y="180"/>
                </a:cubicBezTo>
                <a:cubicBezTo>
                  <a:pt x="872" y="177"/>
                  <a:pt x="872" y="177"/>
                  <a:pt x="872" y="177"/>
                </a:cubicBezTo>
                <a:cubicBezTo>
                  <a:pt x="879" y="178"/>
                  <a:pt x="879" y="178"/>
                  <a:pt x="879" y="178"/>
                </a:cubicBezTo>
                <a:cubicBezTo>
                  <a:pt x="880" y="178"/>
                  <a:pt x="880" y="178"/>
                  <a:pt x="880" y="178"/>
                </a:cubicBezTo>
                <a:cubicBezTo>
                  <a:pt x="879" y="181"/>
                  <a:pt x="879" y="181"/>
                  <a:pt x="879" y="181"/>
                </a:cubicBezTo>
                <a:cubicBezTo>
                  <a:pt x="875" y="180"/>
                  <a:pt x="875" y="180"/>
                  <a:pt x="875" y="180"/>
                </a:cubicBezTo>
                <a:cubicBezTo>
                  <a:pt x="872" y="182"/>
                  <a:pt x="872" y="182"/>
                  <a:pt x="872" y="182"/>
                </a:cubicBezTo>
                <a:cubicBezTo>
                  <a:pt x="874" y="188"/>
                  <a:pt x="871" y="180"/>
                  <a:pt x="879" y="183"/>
                </a:cubicBezTo>
                <a:cubicBezTo>
                  <a:pt x="879" y="184"/>
                  <a:pt x="879" y="184"/>
                  <a:pt x="879" y="184"/>
                </a:cubicBezTo>
                <a:cubicBezTo>
                  <a:pt x="880" y="185"/>
                  <a:pt x="880" y="185"/>
                  <a:pt x="880" y="185"/>
                </a:cubicBezTo>
                <a:cubicBezTo>
                  <a:pt x="881" y="185"/>
                  <a:pt x="887" y="190"/>
                  <a:pt x="882" y="182"/>
                </a:cubicBezTo>
                <a:cubicBezTo>
                  <a:pt x="887" y="182"/>
                  <a:pt x="887" y="182"/>
                  <a:pt x="887" y="182"/>
                </a:cubicBezTo>
                <a:cubicBezTo>
                  <a:pt x="885" y="183"/>
                  <a:pt x="885" y="183"/>
                  <a:pt x="885" y="183"/>
                </a:cubicBezTo>
                <a:cubicBezTo>
                  <a:pt x="884" y="187"/>
                  <a:pt x="884" y="187"/>
                  <a:pt x="884" y="187"/>
                </a:cubicBezTo>
                <a:cubicBezTo>
                  <a:pt x="883" y="187"/>
                  <a:pt x="886" y="188"/>
                  <a:pt x="882" y="187"/>
                </a:cubicBezTo>
                <a:cubicBezTo>
                  <a:pt x="881" y="188"/>
                  <a:pt x="881" y="188"/>
                  <a:pt x="881" y="188"/>
                </a:cubicBezTo>
                <a:cubicBezTo>
                  <a:pt x="882" y="191"/>
                  <a:pt x="882" y="191"/>
                  <a:pt x="882" y="191"/>
                </a:cubicBezTo>
                <a:cubicBezTo>
                  <a:pt x="882" y="194"/>
                  <a:pt x="882" y="194"/>
                  <a:pt x="882" y="194"/>
                </a:cubicBezTo>
                <a:cubicBezTo>
                  <a:pt x="881" y="194"/>
                  <a:pt x="881" y="194"/>
                  <a:pt x="881" y="194"/>
                </a:cubicBezTo>
                <a:cubicBezTo>
                  <a:pt x="881" y="197"/>
                  <a:pt x="881" y="197"/>
                  <a:pt x="881" y="197"/>
                </a:cubicBezTo>
                <a:cubicBezTo>
                  <a:pt x="883" y="199"/>
                  <a:pt x="883" y="199"/>
                  <a:pt x="883" y="199"/>
                </a:cubicBezTo>
                <a:cubicBezTo>
                  <a:pt x="886" y="193"/>
                  <a:pt x="886" y="193"/>
                  <a:pt x="886" y="193"/>
                </a:cubicBezTo>
                <a:cubicBezTo>
                  <a:pt x="891" y="195"/>
                  <a:pt x="891" y="195"/>
                  <a:pt x="891" y="195"/>
                </a:cubicBezTo>
                <a:cubicBezTo>
                  <a:pt x="889" y="198"/>
                  <a:pt x="889" y="198"/>
                  <a:pt x="889" y="198"/>
                </a:cubicBezTo>
                <a:cubicBezTo>
                  <a:pt x="884" y="198"/>
                  <a:pt x="884" y="198"/>
                  <a:pt x="884" y="198"/>
                </a:cubicBezTo>
                <a:cubicBezTo>
                  <a:pt x="884" y="199"/>
                  <a:pt x="887" y="195"/>
                  <a:pt x="884" y="200"/>
                </a:cubicBezTo>
                <a:cubicBezTo>
                  <a:pt x="882" y="198"/>
                  <a:pt x="882" y="198"/>
                  <a:pt x="882" y="198"/>
                </a:cubicBezTo>
                <a:cubicBezTo>
                  <a:pt x="876" y="201"/>
                  <a:pt x="876" y="201"/>
                  <a:pt x="876" y="201"/>
                </a:cubicBezTo>
                <a:cubicBezTo>
                  <a:pt x="873" y="201"/>
                  <a:pt x="873" y="201"/>
                  <a:pt x="873" y="201"/>
                </a:cubicBezTo>
                <a:cubicBezTo>
                  <a:pt x="873" y="205"/>
                  <a:pt x="873" y="205"/>
                  <a:pt x="873" y="205"/>
                </a:cubicBezTo>
                <a:cubicBezTo>
                  <a:pt x="869" y="206"/>
                  <a:pt x="869" y="206"/>
                  <a:pt x="869" y="206"/>
                </a:cubicBezTo>
                <a:cubicBezTo>
                  <a:pt x="867" y="208"/>
                  <a:pt x="867" y="208"/>
                  <a:pt x="867" y="208"/>
                </a:cubicBezTo>
                <a:cubicBezTo>
                  <a:pt x="861" y="209"/>
                  <a:pt x="861" y="209"/>
                  <a:pt x="861" y="209"/>
                </a:cubicBezTo>
                <a:cubicBezTo>
                  <a:pt x="861" y="211"/>
                  <a:pt x="861" y="211"/>
                  <a:pt x="861" y="211"/>
                </a:cubicBezTo>
                <a:cubicBezTo>
                  <a:pt x="852" y="216"/>
                  <a:pt x="852" y="216"/>
                  <a:pt x="852" y="216"/>
                </a:cubicBezTo>
                <a:cubicBezTo>
                  <a:pt x="854" y="212"/>
                  <a:pt x="854" y="212"/>
                  <a:pt x="854" y="212"/>
                </a:cubicBezTo>
                <a:cubicBezTo>
                  <a:pt x="855" y="212"/>
                  <a:pt x="854" y="215"/>
                  <a:pt x="851" y="213"/>
                </a:cubicBezTo>
                <a:cubicBezTo>
                  <a:pt x="851" y="212"/>
                  <a:pt x="858" y="218"/>
                  <a:pt x="851" y="210"/>
                </a:cubicBezTo>
                <a:cubicBezTo>
                  <a:pt x="846" y="212"/>
                  <a:pt x="846" y="212"/>
                  <a:pt x="846" y="212"/>
                </a:cubicBezTo>
                <a:cubicBezTo>
                  <a:pt x="845" y="213"/>
                  <a:pt x="845" y="213"/>
                  <a:pt x="845" y="213"/>
                </a:cubicBezTo>
                <a:cubicBezTo>
                  <a:pt x="851" y="214"/>
                  <a:pt x="851" y="214"/>
                  <a:pt x="851" y="214"/>
                </a:cubicBezTo>
                <a:cubicBezTo>
                  <a:pt x="847" y="219"/>
                  <a:pt x="847" y="219"/>
                  <a:pt x="847" y="219"/>
                </a:cubicBezTo>
                <a:cubicBezTo>
                  <a:pt x="847" y="221"/>
                  <a:pt x="847" y="221"/>
                  <a:pt x="847" y="221"/>
                </a:cubicBezTo>
                <a:cubicBezTo>
                  <a:pt x="851" y="220"/>
                  <a:pt x="851" y="220"/>
                  <a:pt x="851" y="220"/>
                </a:cubicBezTo>
                <a:cubicBezTo>
                  <a:pt x="848" y="223"/>
                  <a:pt x="848" y="223"/>
                  <a:pt x="848" y="223"/>
                </a:cubicBezTo>
                <a:cubicBezTo>
                  <a:pt x="844" y="224"/>
                  <a:pt x="844" y="224"/>
                  <a:pt x="844" y="224"/>
                </a:cubicBezTo>
                <a:cubicBezTo>
                  <a:pt x="839" y="222"/>
                  <a:pt x="839" y="222"/>
                  <a:pt x="839" y="222"/>
                </a:cubicBezTo>
                <a:cubicBezTo>
                  <a:pt x="841" y="220"/>
                  <a:pt x="841" y="220"/>
                  <a:pt x="841" y="220"/>
                </a:cubicBezTo>
                <a:cubicBezTo>
                  <a:pt x="843" y="218"/>
                  <a:pt x="843" y="218"/>
                  <a:pt x="843" y="218"/>
                </a:cubicBezTo>
                <a:cubicBezTo>
                  <a:pt x="841" y="218"/>
                  <a:pt x="841" y="218"/>
                  <a:pt x="841" y="218"/>
                </a:cubicBezTo>
                <a:cubicBezTo>
                  <a:pt x="831" y="225"/>
                  <a:pt x="831" y="225"/>
                  <a:pt x="831" y="225"/>
                </a:cubicBezTo>
                <a:cubicBezTo>
                  <a:pt x="829" y="225"/>
                  <a:pt x="842" y="223"/>
                  <a:pt x="827" y="227"/>
                </a:cubicBezTo>
                <a:cubicBezTo>
                  <a:pt x="821" y="234"/>
                  <a:pt x="821" y="234"/>
                  <a:pt x="821" y="234"/>
                </a:cubicBezTo>
                <a:cubicBezTo>
                  <a:pt x="808" y="242"/>
                  <a:pt x="808" y="242"/>
                  <a:pt x="808" y="242"/>
                </a:cubicBezTo>
                <a:cubicBezTo>
                  <a:pt x="807" y="243"/>
                  <a:pt x="807" y="243"/>
                  <a:pt x="807" y="243"/>
                </a:cubicBezTo>
                <a:cubicBezTo>
                  <a:pt x="808" y="242"/>
                  <a:pt x="808" y="244"/>
                  <a:pt x="809" y="243"/>
                </a:cubicBezTo>
                <a:cubicBezTo>
                  <a:pt x="793" y="254"/>
                  <a:pt x="793" y="254"/>
                  <a:pt x="793" y="254"/>
                </a:cubicBezTo>
                <a:cubicBezTo>
                  <a:pt x="791" y="255"/>
                  <a:pt x="791" y="255"/>
                  <a:pt x="791" y="255"/>
                </a:cubicBezTo>
                <a:cubicBezTo>
                  <a:pt x="792" y="259"/>
                  <a:pt x="792" y="259"/>
                  <a:pt x="792" y="259"/>
                </a:cubicBezTo>
                <a:cubicBezTo>
                  <a:pt x="793" y="259"/>
                  <a:pt x="787" y="261"/>
                  <a:pt x="793" y="258"/>
                </a:cubicBezTo>
                <a:cubicBezTo>
                  <a:pt x="793" y="256"/>
                  <a:pt x="793" y="256"/>
                  <a:pt x="793" y="256"/>
                </a:cubicBezTo>
                <a:cubicBezTo>
                  <a:pt x="793" y="255"/>
                  <a:pt x="786" y="262"/>
                  <a:pt x="797" y="256"/>
                </a:cubicBezTo>
                <a:cubicBezTo>
                  <a:pt x="797" y="254"/>
                  <a:pt x="797" y="254"/>
                  <a:pt x="797" y="254"/>
                </a:cubicBezTo>
                <a:cubicBezTo>
                  <a:pt x="806" y="250"/>
                  <a:pt x="806" y="250"/>
                  <a:pt x="806" y="250"/>
                </a:cubicBezTo>
                <a:cubicBezTo>
                  <a:pt x="812" y="242"/>
                  <a:pt x="812" y="242"/>
                  <a:pt x="812" y="242"/>
                </a:cubicBezTo>
                <a:cubicBezTo>
                  <a:pt x="824" y="234"/>
                  <a:pt x="824" y="234"/>
                  <a:pt x="824" y="234"/>
                </a:cubicBezTo>
                <a:cubicBezTo>
                  <a:pt x="823" y="234"/>
                  <a:pt x="823" y="234"/>
                  <a:pt x="823" y="234"/>
                </a:cubicBezTo>
                <a:cubicBezTo>
                  <a:pt x="829" y="231"/>
                  <a:pt x="829" y="231"/>
                  <a:pt x="829" y="231"/>
                </a:cubicBezTo>
                <a:cubicBezTo>
                  <a:pt x="831" y="227"/>
                  <a:pt x="831" y="227"/>
                  <a:pt x="831" y="227"/>
                </a:cubicBezTo>
                <a:cubicBezTo>
                  <a:pt x="837" y="224"/>
                  <a:pt x="837" y="224"/>
                  <a:pt x="837" y="224"/>
                </a:cubicBezTo>
                <a:cubicBezTo>
                  <a:pt x="838" y="227"/>
                  <a:pt x="846" y="216"/>
                  <a:pt x="837" y="229"/>
                </a:cubicBezTo>
                <a:cubicBezTo>
                  <a:pt x="838" y="229"/>
                  <a:pt x="838" y="229"/>
                  <a:pt x="838" y="229"/>
                </a:cubicBezTo>
                <a:cubicBezTo>
                  <a:pt x="837" y="231"/>
                  <a:pt x="837" y="231"/>
                  <a:pt x="837" y="231"/>
                </a:cubicBezTo>
                <a:cubicBezTo>
                  <a:pt x="834" y="232"/>
                  <a:pt x="834" y="232"/>
                  <a:pt x="834" y="232"/>
                </a:cubicBezTo>
                <a:cubicBezTo>
                  <a:pt x="829" y="231"/>
                  <a:pt x="829" y="231"/>
                  <a:pt x="829" y="231"/>
                </a:cubicBezTo>
                <a:cubicBezTo>
                  <a:pt x="827" y="233"/>
                  <a:pt x="827" y="233"/>
                  <a:pt x="827" y="233"/>
                </a:cubicBezTo>
                <a:cubicBezTo>
                  <a:pt x="830" y="235"/>
                  <a:pt x="830" y="235"/>
                  <a:pt x="830" y="235"/>
                </a:cubicBezTo>
                <a:cubicBezTo>
                  <a:pt x="833" y="235"/>
                  <a:pt x="833" y="235"/>
                  <a:pt x="833" y="235"/>
                </a:cubicBezTo>
                <a:cubicBezTo>
                  <a:pt x="823" y="238"/>
                  <a:pt x="823" y="238"/>
                  <a:pt x="823" y="238"/>
                </a:cubicBezTo>
                <a:cubicBezTo>
                  <a:pt x="823" y="240"/>
                  <a:pt x="823" y="240"/>
                  <a:pt x="823" y="240"/>
                </a:cubicBezTo>
                <a:cubicBezTo>
                  <a:pt x="822" y="241"/>
                  <a:pt x="830" y="241"/>
                  <a:pt x="821" y="240"/>
                </a:cubicBezTo>
                <a:cubicBezTo>
                  <a:pt x="814" y="242"/>
                  <a:pt x="814" y="242"/>
                  <a:pt x="814" y="242"/>
                </a:cubicBezTo>
                <a:cubicBezTo>
                  <a:pt x="818" y="243"/>
                  <a:pt x="818" y="243"/>
                  <a:pt x="818" y="243"/>
                </a:cubicBezTo>
                <a:cubicBezTo>
                  <a:pt x="818" y="244"/>
                  <a:pt x="818" y="245"/>
                  <a:pt x="816" y="244"/>
                </a:cubicBezTo>
                <a:cubicBezTo>
                  <a:pt x="817" y="244"/>
                  <a:pt x="820" y="241"/>
                  <a:pt x="817" y="247"/>
                </a:cubicBezTo>
                <a:cubicBezTo>
                  <a:pt x="818" y="246"/>
                  <a:pt x="822" y="242"/>
                  <a:pt x="813" y="246"/>
                </a:cubicBezTo>
                <a:cubicBezTo>
                  <a:pt x="812" y="246"/>
                  <a:pt x="812" y="246"/>
                  <a:pt x="812" y="246"/>
                </a:cubicBezTo>
                <a:cubicBezTo>
                  <a:pt x="815" y="248"/>
                  <a:pt x="815" y="248"/>
                  <a:pt x="815" y="248"/>
                </a:cubicBezTo>
                <a:cubicBezTo>
                  <a:pt x="810" y="248"/>
                  <a:pt x="810" y="248"/>
                  <a:pt x="810" y="248"/>
                </a:cubicBezTo>
                <a:cubicBezTo>
                  <a:pt x="803" y="254"/>
                  <a:pt x="803" y="254"/>
                  <a:pt x="803" y="254"/>
                </a:cubicBezTo>
                <a:cubicBezTo>
                  <a:pt x="803" y="255"/>
                  <a:pt x="803" y="255"/>
                  <a:pt x="803" y="255"/>
                </a:cubicBezTo>
                <a:cubicBezTo>
                  <a:pt x="802" y="255"/>
                  <a:pt x="802" y="255"/>
                  <a:pt x="802" y="255"/>
                </a:cubicBezTo>
                <a:cubicBezTo>
                  <a:pt x="800" y="256"/>
                  <a:pt x="795" y="255"/>
                  <a:pt x="798" y="259"/>
                </a:cubicBezTo>
                <a:cubicBezTo>
                  <a:pt x="795" y="261"/>
                  <a:pt x="795" y="261"/>
                  <a:pt x="795" y="261"/>
                </a:cubicBezTo>
                <a:cubicBezTo>
                  <a:pt x="795" y="263"/>
                  <a:pt x="795" y="263"/>
                  <a:pt x="795" y="263"/>
                </a:cubicBezTo>
                <a:cubicBezTo>
                  <a:pt x="792" y="263"/>
                  <a:pt x="792" y="263"/>
                  <a:pt x="792" y="263"/>
                </a:cubicBezTo>
                <a:cubicBezTo>
                  <a:pt x="792" y="264"/>
                  <a:pt x="792" y="264"/>
                  <a:pt x="792" y="264"/>
                </a:cubicBezTo>
                <a:cubicBezTo>
                  <a:pt x="785" y="269"/>
                  <a:pt x="785" y="269"/>
                  <a:pt x="785" y="269"/>
                </a:cubicBezTo>
                <a:cubicBezTo>
                  <a:pt x="784" y="272"/>
                  <a:pt x="784" y="272"/>
                  <a:pt x="784" y="272"/>
                </a:cubicBezTo>
                <a:cubicBezTo>
                  <a:pt x="776" y="276"/>
                  <a:pt x="776" y="276"/>
                  <a:pt x="776" y="276"/>
                </a:cubicBezTo>
                <a:cubicBezTo>
                  <a:pt x="775" y="277"/>
                  <a:pt x="775" y="277"/>
                  <a:pt x="775" y="277"/>
                </a:cubicBezTo>
                <a:cubicBezTo>
                  <a:pt x="777" y="278"/>
                  <a:pt x="777" y="278"/>
                  <a:pt x="777" y="278"/>
                </a:cubicBezTo>
                <a:cubicBezTo>
                  <a:pt x="775" y="278"/>
                  <a:pt x="775" y="278"/>
                  <a:pt x="775" y="278"/>
                </a:cubicBezTo>
                <a:cubicBezTo>
                  <a:pt x="758" y="290"/>
                  <a:pt x="758" y="290"/>
                  <a:pt x="758" y="290"/>
                </a:cubicBezTo>
                <a:cubicBezTo>
                  <a:pt x="754" y="294"/>
                  <a:pt x="754" y="294"/>
                  <a:pt x="754" y="294"/>
                </a:cubicBezTo>
                <a:cubicBezTo>
                  <a:pt x="747" y="298"/>
                  <a:pt x="747" y="298"/>
                  <a:pt x="747" y="298"/>
                </a:cubicBezTo>
                <a:cubicBezTo>
                  <a:pt x="745" y="300"/>
                  <a:pt x="745" y="300"/>
                  <a:pt x="745" y="300"/>
                </a:cubicBezTo>
                <a:cubicBezTo>
                  <a:pt x="746" y="301"/>
                  <a:pt x="746" y="301"/>
                  <a:pt x="746" y="301"/>
                </a:cubicBezTo>
                <a:cubicBezTo>
                  <a:pt x="747" y="300"/>
                  <a:pt x="747" y="300"/>
                  <a:pt x="747" y="300"/>
                </a:cubicBezTo>
                <a:cubicBezTo>
                  <a:pt x="748" y="301"/>
                  <a:pt x="748" y="301"/>
                  <a:pt x="748" y="301"/>
                </a:cubicBezTo>
                <a:cubicBezTo>
                  <a:pt x="763" y="293"/>
                  <a:pt x="763" y="293"/>
                  <a:pt x="763" y="293"/>
                </a:cubicBezTo>
                <a:cubicBezTo>
                  <a:pt x="766" y="293"/>
                  <a:pt x="766" y="293"/>
                  <a:pt x="766" y="293"/>
                </a:cubicBezTo>
                <a:cubicBezTo>
                  <a:pt x="784" y="281"/>
                  <a:pt x="784" y="281"/>
                  <a:pt x="784" y="281"/>
                </a:cubicBezTo>
                <a:cubicBezTo>
                  <a:pt x="784" y="278"/>
                  <a:pt x="787" y="284"/>
                  <a:pt x="787" y="280"/>
                </a:cubicBezTo>
                <a:cubicBezTo>
                  <a:pt x="802" y="271"/>
                  <a:pt x="802" y="271"/>
                  <a:pt x="802" y="271"/>
                </a:cubicBezTo>
                <a:cubicBezTo>
                  <a:pt x="793" y="280"/>
                  <a:pt x="793" y="280"/>
                  <a:pt x="793" y="280"/>
                </a:cubicBezTo>
                <a:cubicBezTo>
                  <a:pt x="790" y="283"/>
                  <a:pt x="790" y="283"/>
                  <a:pt x="790" y="283"/>
                </a:cubicBezTo>
                <a:cubicBezTo>
                  <a:pt x="799" y="282"/>
                  <a:pt x="799" y="282"/>
                  <a:pt x="799" y="282"/>
                </a:cubicBezTo>
                <a:cubicBezTo>
                  <a:pt x="800" y="281"/>
                  <a:pt x="801" y="287"/>
                  <a:pt x="802" y="279"/>
                </a:cubicBezTo>
                <a:cubicBezTo>
                  <a:pt x="805" y="281"/>
                  <a:pt x="805" y="281"/>
                  <a:pt x="805" y="281"/>
                </a:cubicBezTo>
                <a:cubicBezTo>
                  <a:pt x="797" y="286"/>
                  <a:pt x="797" y="286"/>
                  <a:pt x="797" y="286"/>
                </a:cubicBezTo>
                <a:cubicBezTo>
                  <a:pt x="797" y="287"/>
                  <a:pt x="797" y="287"/>
                  <a:pt x="797" y="287"/>
                </a:cubicBezTo>
                <a:cubicBezTo>
                  <a:pt x="793" y="290"/>
                  <a:pt x="793" y="290"/>
                  <a:pt x="793" y="290"/>
                </a:cubicBezTo>
                <a:cubicBezTo>
                  <a:pt x="793" y="291"/>
                  <a:pt x="793" y="291"/>
                  <a:pt x="793" y="291"/>
                </a:cubicBezTo>
                <a:cubicBezTo>
                  <a:pt x="792" y="290"/>
                  <a:pt x="792" y="290"/>
                  <a:pt x="792" y="290"/>
                </a:cubicBezTo>
                <a:cubicBezTo>
                  <a:pt x="790" y="290"/>
                  <a:pt x="790" y="290"/>
                  <a:pt x="790" y="290"/>
                </a:cubicBezTo>
                <a:cubicBezTo>
                  <a:pt x="789" y="292"/>
                  <a:pt x="789" y="292"/>
                  <a:pt x="789" y="292"/>
                </a:cubicBezTo>
                <a:cubicBezTo>
                  <a:pt x="790" y="292"/>
                  <a:pt x="790" y="292"/>
                  <a:pt x="790" y="292"/>
                </a:cubicBezTo>
                <a:cubicBezTo>
                  <a:pt x="790" y="294"/>
                  <a:pt x="790" y="294"/>
                  <a:pt x="790" y="294"/>
                </a:cubicBezTo>
                <a:cubicBezTo>
                  <a:pt x="785" y="296"/>
                  <a:pt x="798" y="298"/>
                  <a:pt x="785" y="295"/>
                </a:cubicBezTo>
                <a:cubicBezTo>
                  <a:pt x="783" y="299"/>
                  <a:pt x="783" y="299"/>
                  <a:pt x="783" y="299"/>
                </a:cubicBezTo>
                <a:cubicBezTo>
                  <a:pt x="784" y="301"/>
                  <a:pt x="784" y="301"/>
                  <a:pt x="784" y="301"/>
                </a:cubicBezTo>
                <a:cubicBezTo>
                  <a:pt x="785" y="301"/>
                  <a:pt x="788" y="302"/>
                  <a:pt x="787" y="298"/>
                </a:cubicBezTo>
                <a:cubicBezTo>
                  <a:pt x="788" y="299"/>
                  <a:pt x="790" y="298"/>
                  <a:pt x="791" y="298"/>
                </a:cubicBezTo>
                <a:cubicBezTo>
                  <a:pt x="790" y="297"/>
                  <a:pt x="790" y="297"/>
                  <a:pt x="790" y="297"/>
                </a:cubicBezTo>
                <a:cubicBezTo>
                  <a:pt x="789" y="298"/>
                  <a:pt x="789" y="298"/>
                  <a:pt x="789" y="298"/>
                </a:cubicBezTo>
                <a:cubicBezTo>
                  <a:pt x="790" y="295"/>
                  <a:pt x="780" y="302"/>
                  <a:pt x="793" y="296"/>
                </a:cubicBezTo>
                <a:cubicBezTo>
                  <a:pt x="791" y="301"/>
                  <a:pt x="791" y="301"/>
                  <a:pt x="791" y="301"/>
                </a:cubicBezTo>
                <a:cubicBezTo>
                  <a:pt x="798" y="302"/>
                  <a:pt x="798" y="302"/>
                  <a:pt x="798" y="302"/>
                </a:cubicBezTo>
                <a:cubicBezTo>
                  <a:pt x="794" y="301"/>
                  <a:pt x="800" y="308"/>
                  <a:pt x="798" y="299"/>
                </a:cubicBezTo>
                <a:cubicBezTo>
                  <a:pt x="795" y="299"/>
                  <a:pt x="795" y="299"/>
                  <a:pt x="795" y="299"/>
                </a:cubicBezTo>
                <a:cubicBezTo>
                  <a:pt x="796" y="297"/>
                  <a:pt x="800" y="296"/>
                  <a:pt x="801" y="300"/>
                </a:cubicBezTo>
                <a:cubicBezTo>
                  <a:pt x="809" y="298"/>
                  <a:pt x="809" y="298"/>
                  <a:pt x="809" y="298"/>
                </a:cubicBezTo>
                <a:cubicBezTo>
                  <a:pt x="810" y="294"/>
                  <a:pt x="810" y="294"/>
                  <a:pt x="810" y="294"/>
                </a:cubicBezTo>
                <a:cubicBezTo>
                  <a:pt x="810" y="296"/>
                  <a:pt x="810" y="296"/>
                  <a:pt x="810" y="296"/>
                </a:cubicBezTo>
                <a:cubicBezTo>
                  <a:pt x="819" y="297"/>
                  <a:pt x="819" y="297"/>
                  <a:pt x="819" y="297"/>
                </a:cubicBezTo>
                <a:cubicBezTo>
                  <a:pt x="820" y="295"/>
                  <a:pt x="820" y="295"/>
                  <a:pt x="820" y="295"/>
                </a:cubicBezTo>
                <a:cubicBezTo>
                  <a:pt x="824" y="295"/>
                  <a:pt x="824" y="295"/>
                  <a:pt x="824" y="295"/>
                </a:cubicBezTo>
                <a:cubicBezTo>
                  <a:pt x="824" y="292"/>
                  <a:pt x="824" y="292"/>
                  <a:pt x="824" y="292"/>
                </a:cubicBezTo>
                <a:cubicBezTo>
                  <a:pt x="827" y="289"/>
                  <a:pt x="825" y="295"/>
                  <a:pt x="827" y="295"/>
                </a:cubicBezTo>
                <a:cubicBezTo>
                  <a:pt x="829" y="294"/>
                  <a:pt x="829" y="294"/>
                  <a:pt x="829" y="294"/>
                </a:cubicBezTo>
                <a:cubicBezTo>
                  <a:pt x="831" y="295"/>
                  <a:pt x="831" y="295"/>
                  <a:pt x="831" y="295"/>
                </a:cubicBezTo>
                <a:cubicBezTo>
                  <a:pt x="833" y="292"/>
                  <a:pt x="833" y="292"/>
                  <a:pt x="833" y="292"/>
                </a:cubicBezTo>
                <a:cubicBezTo>
                  <a:pt x="844" y="291"/>
                  <a:pt x="844" y="291"/>
                  <a:pt x="844" y="291"/>
                </a:cubicBezTo>
                <a:cubicBezTo>
                  <a:pt x="844" y="290"/>
                  <a:pt x="844" y="290"/>
                  <a:pt x="844" y="290"/>
                </a:cubicBezTo>
                <a:cubicBezTo>
                  <a:pt x="847" y="291"/>
                  <a:pt x="847" y="291"/>
                  <a:pt x="847" y="291"/>
                </a:cubicBezTo>
                <a:cubicBezTo>
                  <a:pt x="851" y="289"/>
                  <a:pt x="851" y="289"/>
                  <a:pt x="851" y="289"/>
                </a:cubicBezTo>
                <a:cubicBezTo>
                  <a:pt x="860" y="288"/>
                  <a:pt x="860" y="288"/>
                  <a:pt x="860" y="288"/>
                </a:cubicBezTo>
                <a:cubicBezTo>
                  <a:pt x="862" y="286"/>
                  <a:pt x="862" y="286"/>
                  <a:pt x="862" y="286"/>
                </a:cubicBezTo>
                <a:cubicBezTo>
                  <a:pt x="861" y="286"/>
                  <a:pt x="859" y="289"/>
                  <a:pt x="865" y="287"/>
                </a:cubicBezTo>
                <a:cubicBezTo>
                  <a:pt x="866" y="286"/>
                  <a:pt x="866" y="286"/>
                  <a:pt x="866" y="286"/>
                </a:cubicBezTo>
                <a:cubicBezTo>
                  <a:pt x="867" y="287"/>
                  <a:pt x="867" y="287"/>
                  <a:pt x="867" y="287"/>
                </a:cubicBezTo>
                <a:cubicBezTo>
                  <a:pt x="863" y="289"/>
                  <a:pt x="863" y="289"/>
                  <a:pt x="863" y="289"/>
                </a:cubicBezTo>
                <a:cubicBezTo>
                  <a:pt x="863" y="291"/>
                  <a:pt x="863" y="291"/>
                  <a:pt x="863" y="291"/>
                </a:cubicBezTo>
                <a:cubicBezTo>
                  <a:pt x="868" y="291"/>
                  <a:pt x="868" y="291"/>
                  <a:pt x="868" y="291"/>
                </a:cubicBezTo>
                <a:cubicBezTo>
                  <a:pt x="871" y="287"/>
                  <a:pt x="871" y="287"/>
                  <a:pt x="871" y="287"/>
                </a:cubicBezTo>
                <a:cubicBezTo>
                  <a:pt x="869" y="286"/>
                  <a:pt x="869" y="286"/>
                  <a:pt x="869" y="286"/>
                </a:cubicBezTo>
                <a:cubicBezTo>
                  <a:pt x="880" y="283"/>
                  <a:pt x="880" y="283"/>
                  <a:pt x="880" y="283"/>
                </a:cubicBezTo>
                <a:cubicBezTo>
                  <a:pt x="880" y="283"/>
                  <a:pt x="880" y="283"/>
                  <a:pt x="880" y="283"/>
                </a:cubicBezTo>
                <a:cubicBezTo>
                  <a:pt x="882" y="281"/>
                  <a:pt x="882" y="281"/>
                  <a:pt x="882" y="281"/>
                </a:cubicBezTo>
                <a:cubicBezTo>
                  <a:pt x="884" y="282"/>
                  <a:pt x="884" y="282"/>
                  <a:pt x="884" y="282"/>
                </a:cubicBezTo>
                <a:cubicBezTo>
                  <a:pt x="886" y="284"/>
                  <a:pt x="888" y="281"/>
                  <a:pt x="890" y="282"/>
                </a:cubicBezTo>
                <a:cubicBezTo>
                  <a:pt x="890" y="283"/>
                  <a:pt x="892" y="281"/>
                  <a:pt x="890" y="283"/>
                </a:cubicBezTo>
                <a:cubicBezTo>
                  <a:pt x="890" y="283"/>
                  <a:pt x="891" y="283"/>
                  <a:pt x="891" y="283"/>
                </a:cubicBezTo>
                <a:cubicBezTo>
                  <a:pt x="892" y="280"/>
                  <a:pt x="892" y="280"/>
                  <a:pt x="892" y="280"/>
                </a:cubicBezTo>
                <a:cubicBezTo>
                  <a:pt x="899" y="279"/>
                  <a:pt x="899" y="279"/>
                  <a:pt x="899" y="279"/>
                </a:cubicBezTo>
                <a:cubicBezTo>
                  <a:pt x="899" y="275"/>
                  <a:pt x="899" y="275"/>
                  <a:pt x="899" y="275"/>
                </a:cubicBezTo>
                <a:cubicBezTo>
                  <a:pt x="904" y="278"/>
                  <a:pt x="904" y="278"/>
                  <a:pt x="904" y="278"/>
                </a:cubicBezTo>
                <a:cubicBezTo>
                  <a:pt x="909" y="277"/>
                  <a:pt x="909" y="277"/>
                  <a:pt x="909" y="277"/>
                </a:cubicBezTo>
                <a:cubicBezTo>
                  <a:pt x="908" y="275"/>
                  <a:pt x="908" y="275"/>
                  <a:pt x="908" y="275"/>
                </a:cubicBezTo>
                <a:cubicBezTo>
                  <a:pt x="911" y="271"/>
                  <a:pt x="911" y="271"/>
                  <a:pt x="911" y="271"/>
                </a:cubicBezTo>
                <a:cubicBezTo>
                  <a:pt x="913" y="271"/>
                  <a:pt x="913" y="271"/>
                  <a:pt x="913" y="271"/>
                </a:cubicBezTo>
                <a:cubicBezTo>
                  <a:pt x="916" y="271"/>
                  <a:pt x="916" y="271"/>
                  <a:pt x="916" y="271"/>
                </a:cubicBezTo>
                <a:cubicBezTo>
                  <a:pt x="920" y="268"/>
                  <a:pt x="920" y="268"/>
                  <a:pt x="920" y="268"/>
                </a:cubicBezTo>
                <a:cubicBezTo>
                  <a:pt x="921" y="271"/>
                  <a:pt x="921" y="271"/>
                  <a:pt x="921" y="271"/>
                </a:cubicBezTo>
                <a:cubicBezTo>
                  <a:pt x="925" y="271"/>
                  <a:pt x="925" y="271"/>
                  <a:pt x="925" y="271"/>
                </a:cubicBezTo>
                <a:cubicBezTo>
                  <a:pt x="926" y="272"/>
                  <a:pt x="919" y="273"/>
                  <a:pt x="926" y="268"/>
                </a:cubicBezTo>
                <a:cubicBezTo>
                  <a:pt x="923" y="267"/>
                  <a:pt x="923" y="267"/>
                  <a:pt x="923" y="267"/>
                </a:cubicBezTo>
                <a:cubicBezTo>
                  <a:pt x="923" y="267"/>
                  <a:pt x="920" y="268"/>
                  <a:pt x="924" y="266"/>
                </a:cubicBezTo>
                <a:cubicBezTo>
                  <a:pt x="920" y="266"/>
                  <a:pt x="920" y="266"/>
                  <a:pt x="920" y="266"/>
                </a:cubicBezTo>
                <a:cubicBezTo>
                  <a:pt x="920" y="262"/>
                  <a:pt x="920" y="262"/>
                  <a:pt x="920" y="262"/>
                </a:cubicBezTo>
                <a:cubicBezTo>
                  <a:pt x="922" y="260"/>
                  <a:pt x="922" y="260"/>
                  <a:pt x="922" y="260"/>
                </a:cubicBezTo>
                <a:cubicBezTo>
                  <a:pt x="928" y="261"/>
                  <a:pt x="928" y="261"/>
                  <a:pt x="928" y="261"/>
                </a:cubicBezTo>
                <a:cubicBezTo>
                  <a:pt x="934" y="257"/>
                  <a:pt x="934" y="257"/>
                  <a:pt x="934" y="257"/>
                </a:cubicBezTo>
                <a:cubicBezTo>
                  <a:pt x="935" y="258"/>
                  <a:pt x="937" y="256"/>
                  <a:pt x="939" y="255"/>
                </a:cubicBezTo>
                <a:cubicBezTo>
                  <a:pt x="940" y="256"/>
                  <a:pt x="940" y="256"/>
                  <a:pt x="940" y="256"/>
                </a:cubicBezTo>
                <a:cubicBezTo>
                  <a:pt x="944" y="252"/>
                  <a:pt x="944" y="252"/>
                  <a:pt x="944" y="252"/>
                </a:cubicBezTo>
                <a:cubicBezTo>
                  <a:pt x="945" y="250"/>
                  <a:pt x="945" y="250"/>
                  <a:pt x="945" y="250"/>
                </a:cubicBezTo>
                <a:cubicBezTo>
                  <a:pt x="947" y="248"/>
                  <a:pt x="947" y="248"/>
                  <a:pt x="947" y="248"/>
                </a:cubicBezTo>
                <a:cubicBezTo>
                  <a:pt x="955" y="246"/>
                  <a:pt x="955" y="246"/>
                  <a:pt x="955" y="246"/>
                </a:cubicBezTo>
                <a:cubicBezTo>
                  <a:pt x="954" y="245"/>
                  <a:pt x="957" y="242"/>
                  <a:pt x="952" y="243"/>
                </a:cubicBezTo>
                <a:cubicBezTo>
                  <a:pt x="957" y="241"/>
                  <a:pt x="957" y="241"/>
                  <a:pt x="957" y="241"/>
                </a:cubicBezTo>
                <a:cubicBezTo>
                  <a:pt x="956" y="240"/>
                  <a:pt x="956" y="240"/>
                  <a:pt x="956" y="240"/>
                </a:cubicBezTo>
                <a:cubicBezTo>
                  <a:pt x="959" y="239"/>
                  <a:pt x="959" y="239"/>
                  <a:pt x="959" y="239"/>
                </a:cubicBezTo>
                <a:cubicBezTo>
                  <a:pt x="968" y="230"/>
                  <a:pt x="968" y="230"/>
                  <a:pt x="968" y="230"/>
                </a:cubicBezTo>
                <a:cubicBezTo>
                  <a:pt x="968" y="229"/>
                  <a:pt x="965" y="231"/>
                  <a:pt x="968" y="227"/>
                </a:cubicBezTo>
                <a:cubicBezTo>
                  <a:pt x="973" y="229"/>
                  <a:pt x="973" y="229"/>
                  <a:pt x="973" y="229"/>
                </a:cubicBezTo>
                <a:cubicBezTo>
                  <a:pt x="977" y="223"/>
                  <a:pt x="977" y="223"/>
                  <a:pt x="977" y="223"/>
                </a:cubicBezTo>
                <a:cubicBezTo>
                  <a:pt x="973" y="222"/>
                  <a:pt x="973" y="222"/>
                  <a:pt x="973" y="222"/>
                </a:cubicBezTo>
                <a:cubicBezTo>
                  <a:pt x="973" y="222"/>
                  <a:pt x="977" y="222"/>
                  <a:pt x="972" y="220"/>
                </a:cubicBezTo>
                <a:cubicBezTo>
                  <a:pt x="981" y="212"/>
                  <a:pt x="981" y="212"/>
                  <a:pt x="981" y="212"/>
                </a:cubicBezTo>
                <a:cubicBezTo>
                  <a:pt x="981" y="215"/>
                  <a:pt x="981" y="215"/>
                  <a:pt x="981" y="215"/>
                </a:cubicBezTo>
                <a:cubicBezTo>
                  <a:pt x="988" y="214"/>
                  <a:pt x="988" y="214"/>
                  <a:pt x="988" y="214"/>
                </a:cubicBezTo>
                <a:cubicBezTo>
                  <a:pt x="989" y="215"/>
                  <a:pt x="982" y="217"/>
                  <a:pt x="991" y="215"/>
                </a:cubicBezTo>
                <a:cubicBezTo>
                  <a:pt x="989" y="210"/>
                  <a:pt x="989" y="210"/>
                  <a:pt x="989" y="210"/>
                </a:cubicBezTo>
                <a:cubicBezTo>
                  <a:pt x="987" y="211"/>
                  <a:pt x="987" y="211"/>
                  <a:pt x="987" y="211"/>
                </a:cubicBezTo>
                <a:cubicBezTo>
                  <a:pt x="986" y="211"/>
                  <a:pt x="986" y="211"/>
                  <a:pt x="986" y="211"/>
                </a:cubicBezTo>
                <a:cubicBezTo>
                  <a:pt x="989" y="207"/>
                  <a:pt x="989" y="207"/>
                  <a:pt x="989" y="207"/>
                </a:cubicBezTo>
                <a:cubicBezTo>
                  <a:pt x="992" y="208"/>
                  <a:pt x="992" y="208"/>
                  <a:pt x="992" y="208"/>
                </a:cubicBezTo>
                <a:cubicBezTo>
                  <a:pt x="997" y="210"/>
                  <a:pt x="997" y="210"/>
                  <a:pt x="997" y="210"/>
                </a:cubicBezTo>
                <a:cubicBezTo>
                  <a:pt x="998" y="209"/>
                  <a:pt x="998" y="209"/>
                  <a:pt x="998" y="209"/>
                </a:cubicBezTo>
                <a:cubicBezTo>
                  <a:pt x="994" y="206"/>
                  <a:pt x="994" y="206"/>
                  <a:pt x="994" y="206"/>
                </a:cubicBezTo>
                <a:cubicBezTo>
                  <a:pt x="1002" y="200"/>
                  <a:pt x="1002" y="200"/>
                  <a:pt x="1002" y="200"/>
                </a:cubicBezTo>
                <a:cubicBezTo>
                  <a:pt x="1001" y="198"/>
                  <a:pt x="1001" y="198"/>
                  <a:pt x="1001" y="198"/>
                </a:cubicBezTo>
                <a:cubicBezTo>
                  <a:pt x="998" y="198"/>
                  <a:pt x="998" y="198"/>
                  <a:pt x="998" y="198"/>
                </a:cubicBezTo>
                <a:cubicBezTo>
                  <a:pt x="997" y="198"/>
                  <a:pt x="997" y="198"/>
                  <a:pt x="997" y="198"/>
                </a:cubicBezTo>
                <a:cubicBezTo>
                  <a:pt x="1002" y="194"/>
                  <a:pt x="1002" y="194"/>
                  <a:pt x="1002" y="194"/>
                </a:cubicBezTo>
                <a:cubicBezTo>
                  <a:pt x="1004" y="196"/>
                  <a:pt x="997" y="195"/>
                  <a:pt x="1004" y="197"/>
                </a:cubicBezTo>
                <a:cubicBezTo>
                  <a:pt x="1010" y="194"/>
                  <a:pt x="1010" y="194"/>
                  <a:pt x="1010" y="194"/>
                </a:cubicBezTo>
                <a:cubicBezTo>
                  <a:pt x="1008" y="190"/>
                  <a:pt x="1008" y="190"/>
                  <a:pt x="1008" y="190"/>
                </a:cubicBezTo>
                <a:cubicBezTo>
                  <a:pt x="1011" y="187"/>
                  <a:pt x="1011" y="187"/>
                  <a:pt x="1011" y="187"/>
                </a:cubicBezTo>
                <a:cubicBezTo>
                  <a:pt x="1009" y="184"/>
                  <a:pt x="1009" y="184"/>
                  <a:pt x="1009" y="184"/>
                </a:cubicBezTo>
                <a:cubicBezTo>
                  <a:pt x="1009" y="182"/>
                  <a:pt x="1009" y="182"/>
                  <a:pt x="1009" y="182"/>
                </a:cubicBezTo>
                <a:cubicBezTo>
                  <a:pt x="1010" y="184"/>
                  <a:pt x="1010" y="184"/>
                  <a:pt x="1010" y="184"/>
                </a:cubicBezTo>
                <a:cubicBezTo>
                  <a:pt x="1013" y="178"/>
                  <a:pt x="1014" y="188"/>
                  <a:pt x="1022" y="181"/>
                </a:cubicBezTo>
                <a:cubicBezTo>
                  <a:pt x="1023" y="180"/>
                  <a:pt x="1023" y="180"/>
                  <a:pt x="1023" y="180"/>
                </a:cubicBezTo>
                <a:cubicBezTo>
                  <a:pt x="1020" y="177"/>
                  <a:pt x="1020" y="177"/>
                  <a:pt x="1020" y="177"/>
                </a:cubicBezTo>
                <a:cubicBezTo>
                  <a:pt x="1018" y="180"/>
                  <a:pt x="1018" y="180"/>
                  <a:pt x="1018" y="180"/>
                </a:cubicBezTo>
                <a:cubicBezTo>
                  <a:pt x="1018" y="177"/>
                  <a:pt x="1018" y="177"/>
                  <a:pt x="1018" y="177"/>
                </a:cubicBezTo>
                <a:cubicBezTo>
                  <a:pt x="1024" y="174"/>
                  <a:pt x="1024" y="174"/>
                  <a:pt x="1024" y="174"/>
                </a:cubicBezTo>
                <a:cubicBezTo>
                  <a:pt x="1025" y="175"/>
                  <a:pt x="1025" y="175"/>
                  <a:pt x="1025" y="175"/>
                </a:cubicBezTo>
                <a:cubicBezTo>
                  <a:pt x="1025" y="172"/>
                  <a:pt x="1025" y="172"/>
                  <a:pt x="1025" y="172"/>
                </a:cubicBezTo>
                <a:cubicBezTo>
                  <a:pt x="1031" y="173"/>
                  <a:pt x="1031" y="173"/>
                  <a:pt x="1031" y="173"/>
                </a:cubicBezTo>
                <a:cubicBezTo>
                  <a:pt x="1035" y="166"/>
                  <a:pt x="1032" y="178"/>
                  <a:pt x="1037" y="164"/>
                </a:cubicBezTo>
                <a:cubicBezTo>
                  <a:pt x="1037" y="163"/>
                  <a:pt x="1037" y="163"/>
                  <a:pt x="1037" y="163"/>
                </a:cubicBezTo>
                <a:cubicBezTo>
                  <a:pt x="1041" y="164"/>
                  <a:pt x="1041" y="164"/>
                  <a:pt x="1041" y="164"/>
                </a:cubicBezTo>
                <a:cubicBezTo>
                  <a:pt x="1041" y="165"/>
                  <a:pt x="1041" y="165"/>
                  <a:pt x="1041" y="165"/>
                </a:cubicBezTo>
                <a:cubicBezTo>
                  <a:pt x="1042" y="166"/>
                  <a:pt x="1042" y="166"/>
                  <a:pt x="1042" y="166"/>
                </a:cubicBezTo>
                <a:cubicBezTo>
                  <a:pt x="1043" y="166"/>
                  <a:pt x="1043" y="166"/>
                  <a:pt x="1043" y="166"/>
                </a:cubicBezTo>
                <a:cubicBezTo>
                  <a:pt x="1043" y="159"/>
                  <a:pt x="1043" y="159"/>
                  <a:pt x="1043" y="159"/>
                </a:cubicBezTo>
                <a:cubicBezTo>
                  <a:pt x="1039" y="159"/>
                  <a:pt x="1039" y="159"/>
                  <a:pt x="1039" y="159"/>
                </a:cubicBezTo>
                <a:cubicBezTo>
                  <a:pt x="1038" y="156"/>
                  <a:pt x="1038" y="156"/>
                  <a:pt x="1038" y="156"/>
                </a:cubicBezTo>
                <a:cubicBezTo>
                  <a:pt x="1042" y="154"/>
                  <a:pt x="1042" y="154"/>
                  <a:pt x="1042" y="154"/>
                </a:cubicBezTo>
                <a:cubicBezTo>
                  <a:pt x="1044" y="154"/>
                  <a:pt x="1041" y="157"/>
                  <a:pt x="1045" y="156"/>
                </a:cubicBezTo>
                <a:cubicBezTo>
                  <a:pt x="1047" y="155"/>
                  <a:pt x="1036" y="152"/>
                  <a:pt x="1050" y="155"/>
                </a:cubicBezTo>
                <a:cubicBezTo>
                  <a:pt x="1052" y="152"/>
                  <a:pt x="1052" y="152"/>
                  <a:pt x="1052" y="152"/>
                </a:cubicBezTo>
                <a:cubicBezTo>
                  <a:pt x="1048" y="152"/>
                  <a:pt x="1048" y="152"/>
                  <a:pt x="1048" y="152"/>
                </a:cubicBezTo>
                <a:cubicBezTo>
                  <a:pt x="1048" y="150"/>
                  <a:pt x="1048" y="150"/>
                  <a:pt x="1048" y="150"/>
                </a:cubicBezTo>
                <a:cubicBezTo>
                  <a:pt x="1052" y="148"/>
                  <a:pt x="1043" y="161"/>
                  <a:pt x="1052" y="146"/>
                </a:cubicBezTo>
                <a:cubicBezTo>
                  <a:pt x="1055" y="145"/>
                  <a:pt x="1055" y="145"/>
                  <a:pt x="1055" y="145"/>
                </a:cubicBezTo>
                <a:cubicBezTo>
                  <a:pt x="1059" y="148"/>
                  <a:pt x="1044" y="146"/>
                  <a:pt x="1061" y="141"/>
                </a:cubicBezTo>
                <a:cubicBezTo>
                  <a:pt x="1060" y="138"/>
                  <a:pt x="1054" y="145"/>
                  <a:pt x="1066" y="140"/>
                </a:cubicBezTo>
                <a:cubicBezTo>
                  <a:pt x="1064" y="137"/>
                  <a:pt x="1064" y="137"/>
                  <a:pt x="1064" y="137"/>
                </a:cubicBezTo>
                <a:cubicBezTo>
                  <a:pt x="1062" y="136"/>
                  <a:pt x="1062" y="136"/>
                  <a:pt x="1062" y="136"/>
                </a:cubicBezTo>
                <a:cubicBezTo>
                  <a:pt x="1063" y="132"/>
                  <a:pt x="1063" y="132"/>
                  <a:pt x="1063" y="132"/>
                </a:cubicBezTo>
                <a:cubicBezTo>
                  <a:pt x="1071" y="130"/>
                  <a:pt x="1071" y="130"/>
                  <a:pt x="1071" y="130"/>
                </a:cubicBezTo>
                <a:cubicBezTo>
                  <a:pt x="1073" y="128"/>
                  <a:pt x="1073" y="128"/>
                  <a:pt x="1073" y="128"/>
                </a:cubicBezTo>
                <a:cubicBezTo>
                  <a:pt x="1071" y="127"/>
                  <a:pt x="1071" y="127"/>
                  <a:pt x="1071" y="127"/>
                </a:cubicBezTo>
                <a:cubicBezTo>
                  <a:pt x="1074" y="126"/>
                  <a:pt x="1074" y="129"/>
                  <a:pt x="1075" y="123"/>
                </a:cubicBezTo>
                <a:cubicBezTo>
                  <a:pt x="1078" y="123"/>
                  <a:pt x="1078" y="123"/>
                  <a:pt x="1078" y="123"/>
                </a:cubicBezTo>
                <a:cubicBezTo>
                  <a:pt x="1083" y="124"/>
                  <a:pt x="1071" y="125"/>
                  <a:pt x="1082" y="123"/>
                </a:cubicBezTo>
                <a:cubicBezTo>
                  <a:pt x="1080" y="120"/>
                  <a:pt x="1080" y="120"/>
                  <a:pt x="1080" y="120"/>
                </a:cubicBezTo>
                <a:cubicBezTo>
                  <a:pt x="1081" y="120"/>
                  <a:pt x="1072" y="125"/>
                  <a:pt x="1084" y="120"/>
                </a:cubicBezTo>
                <a:cubicBezTo>
                  <a:pt x="1084" y="118"/>
                  <a:pt x="1084" y="118"/>
                  <a:pt x="1084" y="118"/>
                </a:cubicBezTo>
                <a:cubicBezTo>
                  <a:pt x="1089" y="117"/>
                  <a:pt x="1089" y="117"/>
                  <a:pt x="1089" y="117"/>
                </a:cubicBezTo>
                <a:cubicBezTo>
                  <a:pt x="1086" y="115"/>
                  <a:pt x="1086" y="115"/>
                  <a:pt x="1086" y="115"/>
                </a:cubicBezTo>
                <a:cubicBezTo>
                  <a:pt x="1087" y="111"/>
                  <a:pt x="1087" y="111"/>
                  <a:pt x="1087" y="111"/>
                </a:cubicBezTo>
                <a:cubicBezTo>
                  <a:pt x="1090" y="110"/>
                  <a:pt x="1094" y="114"/>
                  <a:pt x="1095" y="112"/>
                </a:cubicBezTo>
                <a:cubicBezTo>
                  <a:pt x="1097" y="108"/>
                  <a:pt x="1097" y="108"/>
                  <a:pt x="1097" y="108"/>
                </a:cubicBezTo>
                <a:cubicBezTo>
                  <a:pt x="1096" y="107"/>
                  <a:pt x="1096" y="107"/>
                  <a:pt x="1096" y="107"/>
                </a:cubicBezTo>
                <a:cubicBezTo>
                  <a:pt x="1102" y="103"/>
                  <a:pt x="1102" y="103"/>
                  <a:pt x="1102" y="103"/>
                </a:cubicBezTo>
                <a:cubicBezTo>
                  <a:pt x="1101" y="101"/>
                  <a:pt x="1101" y="101"/>
                  <a:pt x="1101" y="101"/>
                </a:cubicBezTo>
                <a:cubicBezTo>
                  <a:pt x="1101" y="98"/>
                  <a:pt x="1101" y="98"/>
                  <a:pt x="1101" y="98"/>
                </a:cubicBezTo>
                <a:cubicBezTo>
                  <a:pt x="1106" y="97"/>
                  <a:pt x="1106" y="97"/>
                  <a:pt x="1106" y="97"/>
                </a:cubicBezTo>
                <a:cubicBezTo>
                  <a:pt x="1106" y="98"/>
                  <a:pt x="1105" y="95"/>
                  <a:pt x="1106" y="98"/>
                </a:cubicBezTo>
                <a:cubicBezTo>
                  <a:pt x="1107" y="99"/>
                  <a:pt x="1107" y="99"/>
                  <a:pt x="1107" y="99"/>
                </a:cubicBezTo>
                <a:cubicBezTo>
                  <a:pt x="1109" y="97"/>
                  <a:pt x="1109" y="97"/>
                  <a:pt x="1109" y="97"/>
                </a:cubicBezTo>
                <a:cubicBezTo>
                  <a:pt x="1112" y="92"/>
                  <a:pt x="1112" y="92"/>
                  <a:pt x="1112" y="92"/>
                </a:cubicBezTo>
                <a:cubicBezTo>
                  <a:pt x="1113" y="92"/>
                  <a:pt x="1114" y="94"/>
                  <a:pt x="1115" y="92"/>
                </a:cubicBezTo>
                <a:cubicBezTo>
                  <a:pt x="1113" y="90"/>
                  <a:pt x="1113" y="90"/>
                  <a:pt x="1113" y="90"/>
                </a:cubicBezTo>
                <a:cubicBezTo>
                  <a:pt x="1110" y="91"/>
                  <a:pt x="1110" y="91"/>
                  <a:pt x="1110" y="91"/>
                </a:cubicBezTo>
                <a:cubicBezTo>
                  <a:pt x="1109" y="88"/>
                  <a:pt x="1109" y="88"/>
                  <a:pt x="1109" y="88"/>
                </a:cubicBezTo>
                <a:cubicBezTo>
                  <a:pt x="1107" y="88"/>
                  <a:pt x="1107" y="88"/>
                  <a:pt x="1107" y="88"/>
                </a:cubicBezTo>
                <a:cubicBezTo>
                  <a:pt x="1116" y="85"/>
                  <a:pt x="1116" y="85"/>
                  <a:pt x="1116" y="85"/>
                </a:cubicBezTo>
                <a:cubicBezTo>
                  <a:pt x="1119" y="86"/>
                  <a:pt x="1119" y="86"/>
                  <a:pt x="1119" y="86"/>
                </a:cubicBezTo>
                <a:cubicBezTo>
                  <a:pt x="1121" y="84"/>
                  <a:pt x="1121" y="84"/>
                  <a:pt x="1121" y="84"/>
                </a:cubicBezTo>
                <a:cubicBezTo>
                  <a:pt x="1119" y="83"/>
                  <a:pt x="1119" y="83"/>
                  <a:pt x="1119" y="83"/>
                </a:cubicBezTo>
                <a:cubicBezTo>
                  <a:pt x="1116" y="80"/>
                  <a:pt x="1116" y="91"/>
                  <a:pt x="1119" y="80"/>
                </a:cubicBezTo>
                <a:cubicBezTo>
                  <a:pt x="1123" y="80"/>
                  <a:pt x="1123" y="80"/>
                  <a:pt x="1123" y="80"/>
                </a:cubicBezTo>
                <a:cubicBezTo>
                  <a:pt x="1131" y="73"/>
                  <a:pt x="1131" y="73"/>
                  <a:pt x="1131" y="73"/>
                </a:cubicBezTo>
                <a:cubicBezTo>
                  <a:pt x="1133" y="73"/>
                  <a:pt x="1119" y="78"/>
                  <a:pt x="1135" y="71"/>
                </a:cubicBezTo>
                <a:cubicBezTo>
                  <a:pt x="1135" y="70"/>
                  <a:pt x="1134" y="74"/>
                  <a:pt x="1134" y="69"/>
                </a:cubicBezTo>
                <a:cubicBezTo>
                  <a:pt x="1137" y="68"/>
                  <a:pt x="1137" y="68"/>
                  <a:pt x="1137" y="68"/>
                </a:cubicBezTo>
                <a:cubicBezTo>
                  <a:pt x="1142" y="70"/>
                  <a:pt x="1142" y="70"/>
                  <a:pt x="1142" y="70"/>
                </a:cubicBezTo>
                <a:cubicBezTo>
                  <a:pt x="1143" y="69"/>
                  <a:pt x="1143" y="69"/>
                  <a:pt x="1143" y="69"/>
                </a:cubicBezTo>
                <a:cubicBezTo>
                  <a:pt x="1141" y="63"/>
                  <a:pt x="1141" y="63"/>
                  <a:pt x="1141" y="63"/>
                </a:cubicBezTo>
                <a:cubicBezTo>
                  <a:pt x="1152" y="56"/>
                  <a:pt x="1152" y="56"/>
                  <a:pt x="1152" y="56"/>
                </a:cubicBezTo>
                <a:cubicBezTo>
                  <a:pt x="1153" y="53"/>
                  <a:pt x="1153" y="53"/>
                  <a:pt x="1153" y="53"/>
                </a:cubicBezTo>
                <a:cubicBezTo>
                  <a:pt x="1157" y="53"/>
                  <a:pt x="1157" y="53"/>
                  <a:pt x="1157" y="53"/>
                </a:cubicBezTo>
                <a:cubicBezTo>
                  <a:pt x="1156" y="50"/>
                  <a:pt x="1156" y="50"/>
                  <a:pt x="1156" y="50"/>
                </a:cubicBezTo>
                <a:cubicBezTo>
                  <a:pt x="1158" y="52"/>
                  <a:pt x="1158" y="52"/>
                  <a:pt x="1158" y="52"/>
                </a:cubicBezTo>
                <a:cubicBezTo>
                  <a:pt x="1165" y="50"/>
                  <a:pt x="1165" y="50"/>
                  <a:pt x="1165" y="50"/>
                </a:cubicBezTo>
                <a:cubicBezTo>
                  <a:pt x="1163" y="47"/>
                  <a:pt x="1163" y="47"/>
                  <a:pt x="1163" y="47"/>
                </a:cubicBezTo>
                <a:cubicBezTo>
                  <a:pt x="1164" y="47"/>
                  <a:pt x="1164" y="46"/>
                  <a:pt x="1165" y="47"/>
                </a:cubicBezTo>
                <a:cubicBezTo>
                  <a:pt x="1161" y="44"/>
                  <a:pt x="1161" y="44"/>
                  <a:pt x="1161" y="44"/>
                </a:cubicBezTo>
                <a:cubicBezTo>
                  <a:pt x="1161" y="43"/>
                  <a:pt x="1161" y="43"/>
                  <a:pt x="1161" y="43"/>
                </a:cubicBezTo>
                <a:cubicBezTo>
                  <a:pt x="1168" y="43"/>
                  <a:pt x="1168" y="43"/>
                  <a:pt x="1168" y="43"/>
                </a:cubicBezTo>
                <a:cubicBezTo>
                  <a:pt x="1175" y="40"/>
                  <a:pt x="1175" y="40"/>
                  <a:pt x="1175" y="40"/>
                </a:cubicBezTo>
                <a:cubicBezTo>
                  <a:pt x="1175" y="38"/>
                  <a:pt x="1175" y="38"/>
                  <a:pt x="1175" y="38"/>
                </a:cubicBezTo>
                <a:cubicBezTo>
                  <a:pt x="1182" y="33"/>
                  <a:pt x="1182" y="33"/>
                  <a:pt x="1182" y="33"/>
                </a:cubicBezTo>
                <a:cubicBezTo>
                  <a:pt x="1181" y="31"/>
                  <a:pt x="1187" y="36"/>
                  <a:pt x="1186" y="29"/>
                </a:cubicBezTo>
                <a:cubicBezTo>
                  <a:pt x="1188" y="30"/>
                  <a:pt x="1188" y="30"/>
                  <a:pt x="1188" y="30"/>
                </a:cubicBezTo>
                <a:cubicBezTo>
                  <a:pt x="1192" y="25"/>
                  <a:pt x="1192" y="25"/>
                  <a:pt x="1192" y="25"/>
                </a:cubicBezTo>
                <a:cubicBezTo>
                  <a:pt x="1193" y="25"/>
                  <a:pt x="1193" y="25"/>
                  <a:pt x="1193" y="25"/>
                </a:cubicBezTo>
                <a:cubicBezTo>
                  <a:pt x="1193" y="22"/>
                  <a:pt x="1193" y="22"/>
                  <a:pt x="1193" y="22"/>
                </a:cubicBezTo>
                <a:cubicBezTo>
                  <a:pt x="1195" y="23"/>
                  <a:pt x="1197" y="20"/>
                  <a:pt x="1198" y="19"/>
                </a:cubicBezTo>
                <a:cubicBezTo>
                  <a:pt x="1199" y="17"/>
                  <a:pt x="1204" y="18"/>
                  <a:pt x="1200" y="15"/>
                </a:cubicBezTo>
                <a:cubicBezTo>
                  <a:pt x="1203" y="16"/>
                  <a:pt x="1204" y="10"/>
                  <a:pt x="1207" y="15"/>
                </a:cubicBezTo>
                <a:cubicBezTo>
                  <a:pt x="1210" y="14"/>
                  <a:pt x="1210" y="14"/>
                  <a:pt x="1210" y="14"/>
                </a:cubicBezTo>
                <a:cubicBezTo>
                  <a:pt x="1209" y="9"/>
                  <a:pt x="1209" y="9"/>
                  <a:pt x="1209" y="9"/>
                </a:cubicBezTo>
                <a:cubicBezTo>
                  <a:pt x="1210" y="9"/>
                  <a:pt x="1212" y="9"/>
                  <a:pt x="1211" y="6"/>
                </a:cubicBezTo>
                <a:cubicBezTo>
                  <a:pt x="1214" y="9"/>
                  <a:pt x="1214" y="9"/>
                  <a:pt x="1214" y="9"/>
                </a:cubicBezTo>
                <a:cubicBezTo>
                  <a:pt x="1215" y="7"/>
                  <a:pt x="1215" y="7"/>
                  <a:pt x="1215" y="7"/>
                </a:cubicBezTo>
                <a:cubicBezTo>
                  <a:pt x="1219" y="8"/>
                  <a:pt x="1219" y="8"/>
                  <a:pt x="1219" y="8"/>
                </a:cubicBezTo>
                <a:cubicBezTo>
                  <a:pt x="1218" y="11"/>
                  <a:pt x="1218" y="11"/>
                  <a:pt x="1218" y="11"/>
                </a:cubicBezTo>
                <a:cubicBezTo>
                  <a:pt x="1224" y="7"/>
                  <a:pt x="1224" y="7"/>
                  <a:pt x="1224" y="7"/>
                </a:cubicBezTo>
                <a:cubicBezTo>
                  <a:pt x="1224" y="6"/>
                  <a:pt x="1227" y="6"/>
                  <a:pt x="1227" y="8"/>
                </a:cubicBezTo>
                <a:cubicBezTo>
                  <a:pt x="1228" y="7"/>
                  <a:pt x="1230" y="6"/>
                  <a:pt x="1232" y="7"/>
                </a:cubicBezTo>
                <a:cubicBezTo>
                  <a:pt x="1229" y="10"/>
                  <a:pt x="1238" y="7"/>
                  <a:pt x="1231" y="11"/>
                </a:cubicBezTo>
                <a:cubicBezTo>
                  <a:pt x="1230" y="10"/>
                  <a:pt x="1230" y="10"/>
                  <a:pt x="1230" y="10"/>
                </a:cubicBezTo>
                <a:cubicBezTo>
                  <a:pt x="1223" y="11"/>
                  <a:pt x="1223" y="11"/>
                  <a:pt x="1223" y="11"/>
                </a:cubicBezTo>
                <a:cubicBezTo>
                  <a:pt x="1222" y="12"/>
                  <a:pt x="1232" y="4"/>
                  <a:pt x="1223" y="17"/>
                </a:cubicBezTo>
                <a:cubicBezTo>
                  <a:pt x="1224" y="18"/>
                  <a:pt x="1224" y="18"/>
                  <a:pt x="1224" y="18"/>
                </a:cubicBezTo>
                <a:cubicBezTo>
                  <a:pt x="1225" y="18"/>
                  <a:pt x="1225" y="18"/>
                  <a:pt x="1225" y="18"/>
                </a:cubicBezTo>
                <a:cubicBezTo>
                  <a:pt x="1226" y="17"/>
                  <a:pt x="1226" y="17"/>
                  <a:pt x="1226" y="17"/>
                </a:cubicBezTo>
                <a:cubicBezTo>
                  <a:pt x="1224" y="17"/>
                  <a:pt x="1226" y="17"/>
                  <a:pt x="1225" y="14"/>
                </a:cubicBezTo>
                <a:cubicBezTo>
                  <a:pt x="1226" y="14"/>
                  <a:pt x="1227" y="14"/>
                  <a:pt x="1228" y="14"/>
                </a:cubicBezTo>
                <a:cubicBezTo>
                  <a:pt x="1227" y="17"/>
                  <a:pt x="1227" y="17"/>
                  <a:pt x="1227" y="17"/>
                </a:cubicBezTo>
                <a:cubicBezTo>
                  <a:pt x="1225" y="18"/>
                  <a:pt x="1225" y="18"/>
                  <a:pt x="1225" y="18"/>
                </a:cubicBezTo>
                <a:cubicBezTo>
                  <a:pt x="1229" y="21"/>
                  <a:pt x="1229" y="21"/>
                  <a:pt x="1229" y="21"/>
                </a:cubicBezTo>
                <a:cubicBezTo>
                  <a:pt x="1232" y="18"/>
                  <a:pt x="1232" y="18"/>
                  <a:pt x="1232" y="18"/>
                </a:cubicBezTo>
                <a:cubicBezTo>
                  <a:pt x="1232" y="19"/>
                  <a:pt x="1232" y="19"/>
                  <a:pt x="1232" y="19"/>
                </a:cubicBezTo>
                <a:cubicBezTo>
                  <a:pt x="1237" y="16"/>
                  <a:pt x="1214" y="26"/>
                  <a:pt x="1241" y="14"/>
                </a:cubicBezTo>
                <a:cubicBezTo>
                  <a:pt x="1242" y="15"/>
                  <a:pt x="1242" y="15"/>
                  <a:pt x="1242" y="15"/>
                </a:cubicBezTo>
                <a:cubicBezTo>
                  <a:pt x="1238" y="17"/>
                  <a:pt x="1238" y="17"/>
                  <a:pt x="1238" y="17"/>
                </a:cubicBezTo>
                <a:cubicBezTo>
                  <a:pt x="1234" y="21"/>
                  <a:pt x="1234" y="21"/>
                  <a:pt x="1234" y="21"/>
                </a:cubicBezTo>
                <a:cubicBezTo>
                  <a:pt x="1232" y="21"/>
                  <a:pt x="1232" y="21"/>
                  <a:pt x="1232" y="21"/>
                </a:cubicBezTo>
                <a:cubicBezTo>
                  <a:pt x="1232" y="22"/>
                  <a:pt x="1227" y="21"/>
                  <a:pt x="1232" y="23"/>
                </a:cubicBezTo>
                <a:cubicBezTo>
                  <a:pt x="1231" y="25"/>
                  <a:pt x="1231" y="25"/>
                  <a:pt x="1231" y="25"/>
                </a:cubicBezTo>
                <a:cubicBezTo>
                  <a:pt x="1224" y="26"/>
                  <a:pt x="1224" y="26"/>
                  <a:pt x="1224" y="26"/>
                </a:cubicBezTo>
                <a:cubicBezTo>
                  <a:pt x="1217" y="31"/>
                  <a:pt x="1217" y="31"/>
                  <a:pt x="1217" y="31"/>
                </a:cubicBezTo>
                <a:cubicBezTo>
                  <a:pt x="1215" y="29"/>
                  <a:pt x="1214" y="37"/>
                  <a:pt x="1212" y="30"/>
                </a:cubicBezTo>
                <a:cubicBezTo>
                  <a:pt x="1210" y="32"/>
                  <a:pt x="1210" y="32"/>
                  <a:pt x="1210" y="32"/>
                </a:cubicBezTo>
                <a:cubicBezTo>
                  <a:pt x="1210" y="33"/>
                  <a:pt x="1210" y="33"/>
                  <a:pt x="1210" y="33"/>
                </a:cubicBezTo>
                <a:cubicBezTo>
                  <a:pt x="1210" y="34"/>
                  <a:pt x="1210" y="34"/>
                  <a:pt x="1210" y="34"/>
                </a:cubicBezTo>
                <a:cubicBezTo>
                  <a:pt x="1212" y="32"/>
                  <a:pt x="1212" y="32"/>
                  <a:pt x="1212" y="32"/>
                </a:cubicBezTo>
                <a:cubicBezTo>
                  <a:pt x="1207" y="39"/>
                  <a:pt x="1207" y="39"/>
                  <a:pt x="1207" y="39"/>
                </a:cubicBezTo>
                <a:cubicBezTo>
                  <a:pt x="1206" y="39"/>
                  <a:pt x="1206" y="39"/>
                  <a:pt x="1206" y="39"/>
                </a:cubicBezTo>
                <a:cubicBezTo>
                  <a:pt x="1204" y="38"/>
                  <a:pt x="1204" y="38"/>
                  <a:pt x="1204" y="38"/>
                </a:cubicBezTo>
                <a:cubicBezTo>
                  <a:pt x="1202" y="43"/>
                  <a:pt x="1202" y="43"/>
                  <a:pt x="1202" y="43"/>
                </a:cubicBezTo>
                <a:cubicBezTo>
                  <a:pt x="1197" y="47"/>
                  <a:pt x="1197" y="47"/>
                  <a:pt x="1197" y="47"/>
                </a:cubicBezTo>
                <a:cubicBezTo>
                  <a:pt x="1193" y="53"/>
                  <a:pt x="1193" y="53"/>
                  <a:pt x="1193" y="53"/>
                </a:cubicBezTo>
                <a:cubicBezTo>
                  <a:pt x="1191" y="48"/>
                  <a:pt x="1191" y="48"/>
                  <a:pt x="1191" y="48"/>
                </a:cubicBezTo>
                <a:cubicBezTo>
                  <a:pt x="1188" y="49"/>
                  <a:pt x="1188" y="49"/>
                  <a:pt x="1188" y="49"/>
                </a:cubicBezTo>
                <a:cubicBezTo>
                  <a:pt x="1187" y="52"/>
                  <a:pt x="1187" y="52"/>
                  <a:pt x="1187" y="52"/>
                </a:cubicBezTo>
                <a:cubicBezTo>
                  <a:pt x="1189" y="55"/>
                  <a:pt x="1189" y="55"/>
                  <a:pt x="1189" y="55"/>
                </a:cubicBezTo>
                <a:cubicBezTo>
                  <a:pt x="1186" y="59"/>
                  <a:pt x="1186" y="59"/>
                  <a:pt x="1186" y="59"/>
                </a:cubicBezTo>
                <a:cubicBezTo>
                  <a:pt x="1184" y="60"/>
                  <a:pt x="1184" y="60"/>
                  <a:pt x="1184" y="60"/>
                </a:cubicBezTo>
                <a:cubicBezTo>
                  <a:pt x="1181" y="64"/>
                  <a:pt x="1181" y="64"/>
                  <a:pt x="1181" y="64"/>
                </a:cubicBezTo>
                <a:cubicBezTo>
                  <a:pt x="1179" y="66"/>
                  <a:pt x="1179" y="60"/>
                  <a:pt x="1177" y="66"/>
                </a:cubicBezTo>
                <a:cubicBezTo>
                  <a:pt x="1174" y="65"/>
                  <a:pt x="1184" y="62"/>
                  <a:pt x="1173" y="67"/>
                </a:cubicBezTo>
                <a:cubicBezTo>
                  <a:pt x="1174" y="68"/>
                  <a:pt x="1174" y="68"/>
                  <a:pt x="1174" y="68"/>
                </a:cubicBezTo>
                <a:cubicBezTo>
                  <a:pt x="1172" y="71"/>
                  <a:pt x="1172" y="71"/>
                  <a:pt x="1172" y="71"/>
                </a:cubicBezTo>
                <a:cubicBezTo>
                  <a:pt x="1168" y="72"/>
                  <a:pt x="1168" y="72"/>
                  <a:pt x="1168" y="72"/>
                </a:cubicBezTo>
                <a:cubicBezTo>
                  <a:pt x="1167" y="76"/>
                  <a:pt x="1167" y="76"/>
                  <a:pt x="1167" y="76"/>
                </a:cubicBezTo>
                <a:cubicBezTo>
                  <a:pt x="1159" y="85"/>
                  <a:pt x="1159" y="85"/>
                  <a:pt x="1159" y="85"/>
                </a:cubicBezTo>
                <a:cubicBezTo>
                  <a:pt x="1157" y="87"/>
                  <a:pt x="1157" y="87"/>
                  <a:pt x="1157" y="87"/>
                </a:cubicBezTo>
                <a:cubicBezTo>
                  <a:pt x="1157" y="88"/>
                  <a:pt x="1157" y="88"/>
                  <a:pt x="1157" y="88"/>
                </a:cubicBezTo>
                <a:cubicBezTo>
                  <a:pt x="1155" y="90"/>
                  <a:pt x="1155" y="90"/>
                  <a:pt x="1155" y="90"/>
                </a:cubicBezTo>
                <a:cubicBezTo>
                  <a:pt x="1153" y="91"/>
                  <a:pt x="1151" y="90"/>
                  <a:pt x="1150" y="93"/>
                </a:cubicBezTo>
                <a:cubicBezTo>
                  <a:pt x="1146" y="92"/>
                  <a:pt x="1146" y="92"/>
                  <a:pt x="1146" y="92"/>
                </a:cubicBezTo>
                <a:cubicBezTo>
                  <a:pt x="1144" y="97"/>
                  <a:pt x="1144" y="97"/>
                  <a:pt x="1144" y="97"/>
                </a:cubicBezTo>
                <a:cubicBezTo>
                  <a:pt x="1144" y="97"/>
                  <a:pt x="1144" y="97"/>
                  <a:pt x="1144" y="97"/>
                </a:cubicBezTo>
                <a:cubicBezTo>
                  <a:pt x="1147" y="97"/>
                  <a:pt x="1147" y="97"/>
                  <a:pt x="1147" y="97"/>
                </a:cubicBezTo>
                <a:cubicBezTo>
                  <a:pt x="1145" y="99"/>
                  <a:pt x="1145" y="99"/>
                  <a:pt x="1145" y="99"/>
                </a:cubicBezTo>
                <a:cubicBezTo>
                  <a:pt x="1142" y="100"/>
                  <a:pt x="1142" y="100"/>
                  <a:pt x="1142" y="100"/>
                </a:cubicBezTo>
                <a:cubicBezTo>
                  <a:pt x="1139" y="105"/>
                  <a:pt x="1139" y="105"/>
                  <a:pt x="1139" y="105"/>
                </a:cubicBezTo>
                <a:cubicBezTo>
                  <a:pt x="1138" y="105"/>
                  <a:pt x="1138" y="105"/>
                  <a:pt x="1138" y="105"/>
                </a:cubicBezTo>
                <a:cubicBezTo>
                  <a:pt x="1137" y="108"/>
                  <a:pt x="1137" y="108"/>
                  <a:pt x="1137" y="108"/>
                </a:cubicBezTo>
                <a:cubicBezTo>
                  <a:pt x="1136" y="111"/>
                  <a:pt x="1134" y="105"/>
                  <a:pt x="1133" y="109"/>
                </a:cubicBezTo>
                <a:cubicBezTo>
                  <a:pt x="1130" y="115"/>
                  <a:pt x="1130" y="115"/>
                  <a:pt x="1130" y="115"/>
                </a:cubicBezTo>
                <a:cubicBezTo>
                  <a:pt x="1127" y="114"/>
                  <a:pt x="1123" y="117"/>
                  <a:pt x="1125" y="119"/>
                </a:cubicBezTo>
                <a:cubicBezTo>
                  <a:pt x="1124" y="119"/>
                  <a:pt x="1130" y="118"/>
                  <a:pt x="1123" y="118"/>
                </a:cubicBezTo>
                <a:cubicBezTo>
                  <a:pt x="1121" y="120"/>
                  <a:pt x="1121" y="120"/>
                  <a:pt x="1121" y="120"/>
                </a:cubicBezTo>
                <a:cubicBezTo>
                  <a:pt x="1123" y="121"/>
                  <a:pt x="1123" y="121"/>
                  <a:pt x="1123" y="121"/>
                </a:cubicBezTo>
                <a:cubicBezTo>
                  <a:pt x="1118" y="122"/>
                  <a:pt x="1118" y="122"/>
                  <a:pt x="1118" y="122"/>
                </a:cubicBezTo>
                <a:cubicBezTo>
                  <a:pt x="1117" y="121"/>
                  <a:pt x="1117" y="121"/>
                  <a:pt x="1117" y="121"/>
                </a:cubicBezTo>
                <a:cubicBezTo>
                  <a:pt x="1115" y="123"/>
                  <a:pt x="1115" y="123"/>
                  <a:pt x="1115" y="123"/>
                </a:cubicBezTo>
                <a:cubicBezTo>
                  <a:pt x="1119" y="124"/>
                  <a:pt x="1119" y="124"/>
                  <a:pt x="1119" y="124"/>
                </a:cubicBezTo>
                <a:cubicBezTo>
                  <a:pt x="1117" y="127"/>
                  <a:pt x="1117" y="127"/>
                  <a:pt x="1117" y="127"/>
                </a:cubicBezTo>
                <a:cubicBezTo>
                  <a:pt x="1113" y="132"/>
                  <a:pt x="1113" y="132"/>
                  <a:pt x="1113" y="132"/>
                </a:cubicBezTo>
                <a:cubicBezTo>
                  <a:pt x="1111" y="132"/>
                  <a:pt x="1108" y="135"/>
                  <a:pt x="1106" y="135"/>
                </a:cubicBezTo>
                <a:cubicBezTo>
                  <a:pt x="1103" y="141"/>
                  <a:pt x="1103" y="141"/>
                  <a:pt x="1103" y="141"/>
                </a:cubicBezTo>
                <a:cubicBezTo>
                  <a:pt x="1095" y="148"/>
                  <a:pt x="1095" y="148"/>
                  <a:pt x="1095" y="148"/>
                </a:cubicBezTo>
                <a:cubicBezTo>
                  <a:pt x="1089" y="147"/>
                  <a:pt x="1089" y="147"/>
                  <a:pt x="1089" y="147"/>
                </a:cubicBezTo>
                <a:cubicBezTo>
                  <a:pt x="1087" y="149"/>
                  <a:pt x="1087" y="149"/>
                  <a:pt x="1087" y="149"/>
                </a:cubicBezTo>
                <a:cubicBezTo>
                  <a:pt x="1087" y="152"/>
                  <a:pt x="1087" y="152"/>
                  <a:pt x="1087" y="152"/>
                </a:cubicBezTo>
                <a:cubicBezTo>
                  <a:pt x="1079" y="156"/>
                  <a:pt x="1079" y="156"/>
                  <a:pt x="1079" y="156"/>
                </a:cubicBezTo>
                <a:cubicBezTo>
                  <a:pt x="1079" y="159"/>
                  <a:pt x="1079" y="159"/>
                  <a:pt x="1079" y="159"/>
                </a:cubicBezTo>
                <a:cubicBezTo>
                  <a:pt x="1075" y="161"/>
                  <a:pt x="1075" y="161"/>
                  <a:pt x="1075" y="161"/>
                </a:cubicBezTo>
                <a:cubicBezTo>
                  <a:pt x="1071" y="165"/>
                  <a:pt x="1071" y="165"/>
                  <a:pt x="1071" y="165"/>
                </a:cubicBezTo>
                <a:cubicBezTo>
                  <a:pt x="1069" y="166"/>
                  <a:pt x="1069" y="166"/>
                  <a:pt x="1069" y="166"/>
                </a:cubicBezTo>
                <a:cubicBezTo>
                  <a:pt x="1067" y="169"/>
                  <a:pt x="1067" y="169"/>
                  <a:pt x="1067" y="169"/>
                </a:cubicBezTo>
                <a:cubicBezTo>
                  <a:pt x="1066" y="166"/>
                  <a:pt x="1062" y="177"/>
                  <a:pt x="1066" y="165"/>
                </a:cubicBezTo>
                <a:cubicBezTo>
                  <a:pt x="1065" y="164"/>
                  <a:pt x="1064" y="166"/>
                  <a:pt x="1064" y="165"/>
                </a:cubicBezTo>
                <a:cubicBezTo>
                  <a:pt x="1062" y="166"/>
                  <a:pt x="1062" y="166"/>
                  <a:pt x="1062" y="166"/>
                </a:cubicBezTo>
                <a:cubicBezTo>
                  <a:pt x="1063" y="167"/>
                  <a:pt x="1063" y="167"/>
                  <a:pt x="1063" y="167"/>
                </a:cubicBezTo>
                <a:cubicBezTo>
                  <a:pt x="1061" y="166"/>
                  <a:pt x="1061" y="166"/>
                  <a:pt x="1061" y="166"/>
                </a:cubicBezTo>
                <a:cubicBezTo>
                  <a:pt x="1061" y="168"/>
                  <a:pt x="1061" y="168"/>
                  <a:pt x="1061" y="168"/>
                </a:cubicBezTo>
                <a:cubicBezTo>
                  <a:pt x="1064" y="170"/>
                  <a:pt x="1064" y="170"/>
                  <a:pt x="1064" y="170"/>
                </a:cubicBezTo>
                <a:cubicBezTo>
                  <a:pt x="1063" y="172"/>
                  <a:pt x="1063" y="172"/>
                  <a:pt x="1063" y="172"/>
                </a:cubicBezTo>
                <a:cubicBezTo>
                  <a:pt x="1064" y="173"/>
                  <a:pt x="1064" y="173"/>
                  <a:pt x="1064" y="173"/>
                </a:cubicBezTo>
                <a:cubicBezTo>
                  <a:pt x="1062" y="172"/>
                  <a:pt x="1059" y="174"/>
                  <a:pt x="1060" y="176"/>
                </a:cubicBezTo>
                <a:cubicBezTo>
                  <a:pt x="1059" y="175"/>
                  <a:pt x="1059" y="175"/>
                  <a:pt x="1059" y="175"/>
                </a:cubicBezTo>
                <a:cubicBezTo>
                  <a:pt x="1057" y="179"/>
                  <a:pt x="1057" y="179"/>
                  <a:pt x="1057" y="179"/>
                </a:cubicBezTo>
                <a:cubicBezTo>
                  <a:pt x="1053" y="180"/>
                  <a:pt x="1053" y="180"/>
                  <a:pt x="1053" y="180"/>
                </a:cubicBezTo>
                <a:cubicBezTo>
                  <a:pt x="1054" y="180"/>
                  <a:pt x="1049" y="180"/>
                  <a:pt x="1055" y="180"/>
                </a:cubicBezTo>
                <a:cubicBezTo>
                  <a:pt x="1052" y="186"/>
                  <a:pt x="1054" y="176"/>
                  <a:pt x="1047" y="187"/>
                </a:cubicBezTo>
                <a:cubicBezTo>
                  <a:pt x="1044" y="188"/>
                  <a:pt x="1038" y="189"/>
                  <a:pt x="1039" y="193"/>
                </a:cubicBezTo>
                <a:cubicBezTo>
                  <a:pt x="1037" y="194"/>
                  <a:pt x="1037" y="194"/>
                  <a:pt x="1037" y="194"/>
                </a:cubicBezTo>
                <a:cubicBezTo>
                  <a:pt x="1038" y="197"/>
                  <a:pt x="1038" y="197"/>
                  <a:pt x="1038" y="197"/>
                </a:cubicBezTo>
                <a:cubicBezTo>
                  <a:pt x="1035" y="197"/>
                  <a:pt x="1035" y="197"/>
                  <a:pt x="1035" y="197"/>
                </a:cubicBezTo>
                <a:cubicBezTo>
                  <a:pt x="1034" y="201"/>
                  <a:pt x="1034" y="201"/>
                  <a:pt x="1034" y="201"/>
                </a:cubicBezTo>
                <a:cubicBezTo>
                  <a:pt x="1034" y="204"/>
                  <a:pt x="1028" y="200"/>
                  <a:pt x="1030" y="205"/>
                </a:cubicBezTo>
                <a:cubicBezTo>
                  <a:pt x="1027" y="206"/>
                  <a:pt x="1027" y="206"/>
                  <a:pt x="1027" y="206"/>
                </a:cubicBezTo>
                <a:cubicBezTo>
                  <a:pt x="1024" y="208"/>
                  <a:pt x="1024" y="208"/>
                  <a:pt x="1024" y="208"/>
                </a:cubicBezTo>
                <a:cubicBezTo>
                  <a:pt x="1020" y="210"/>
                  <a:pt x="1016" y="212"/>
                  <a:pt x="1015" y="215"/>
                </a:cubicBezTo>
                <a:cubicBezTo>
                  <a:pt x="1010" y="220"/>
                  <a:pt x="1010" y="220"/>
                  <a:pt x="1010" y="220"/>
                </a:cubicBezTo>
                <a:cubicBezTo>
                  <a:pt x="1011" y="223"/>
                  <a:pt x="1011" y="223"/>
                  <a:pt x="1011" y="223"/>
                </a:cubicBezTo>
                <a:cubicBezTo>
                  <a:pt x="1009" y="226"/>
                  <a:pt x="1009" y="226"/>
                  <a:pt x="1009" y="226"/>
                </a:cubicBezTo>
                <a:cubicBezTo>
                  <a:pt x="1006" y="224"/>
                  <a:pt x="1006" y="224"/>
                  <a:pt x="1006" y="224"/>
                </a:cubicBezTo>
                <a:cubicBezTo>
                  <a:pt x="1002" y="226"/>
                  <a:pt x="1002" y="226"/>
                  <a:pt x="1002" y="226"/>
                </a:cubicBezTo>
                <a:cubicBezTo>
                  <a:pt x="999" y="231"/>
                  <a:pt x="999" y="231"/>
                  <a:pt x="999" y="231"/>
                </a:cubicBezTo>
                <a:cubicBezTo>
                  <a:pt x="995" y="234"/>
                  <a:pt x="989" y="234"/>
                  <a:pt x="990" y="239"/>
                </a:cubicBezTo>
                <a:cubicBezTo>
                  <a:pt x="987" y="240"/>
                  <a:pt x="987" y="240"/>
                  <a:pt x="987" y="240"/>
                </a:cubicBezTo>
                <a:cubicBezTo>
                  <a:pt x="987" y="244"/>
                  <a:pt x="987" y="244"/>
                  <a:pt x="987" y="244"/>
                </a:cubicBezTo>
                <a:cubicBezTo>
                  <a:pt x="991" y="244"/>
                  <a:pt x="991" y="244"/>
                  <a:pt x="991" y="244"/>
                </a:cubicBezTo>
                <a:cubicBezTo>
                  <a:pt x="996" y="240"/>
                  <a:pt x="996" y="240"/>
                  <a:pt x="996" y="240"/>
                </a:cubicBezTo>
                <a:cubicBezTo>
                  <a:pt x="996" y="237"/>
                  <a:pt x="996" y="237"/>
                  <a:pt x="996" y="237"/>
                </a:cubicBezTo>
                <a:cubicBezTo>
                  <a:pt x="999" y="238"/>
                  <a:pt x="999" y="238"/>
                  <a:pt x="999" y="238"/>
                </a:cubicBezTo>
                <a:cubicBezTo>
                  <a:pt x="1004" y="234"/>
                  <a:pt x="1004" y="234"/>
                  <a:pt x="1004" y="234"/>
                </a:cubicBezTo>
                <a:cubicBezTo>
                  <a:pt x="1004" y="231"/>
                  <a:pt x="1004" y="231"/>
                  <a:pt x="1004" y="231"/>
                </a:cubicBezTo>
                <a:cubicBezTo>
                  <a:pt x="1005" y="232"/>
                  <a:pt x="1005" y="232"/>
                  <a:pt x="1005" y="232"/>
                </a:cubicBezTo>
                <a:cubicBezTo>
                  <a:pt x="1006" y="234"/>
                  <a:pt x="1006" y="234"/>
                  <a:pt x="1006" y="234"/>
                </a:cubicBezTo>
                <a:cubicBezTo>
                  <a:pt x="1004" y="238"/>
                  <a:pt x="1004" y="238"/>
                  <a:pt x="1004" y="238"/>
                </a:cubicBezTo>
                <a:cubicBezTo>
                  <a:pt x="1003" y="238"/>
                  <a:pt x="1001" y="231"/>
                  <a:pt x="1000" y="242"/>
                </a:cubicBezTo>
                <a:cubicBezTo>
                  <a:pt x="998" y="241"/>
                  <a:pt x="997" y="239"/>
                  <a:pt x="996" y="245"/>
                </a:cubicBezTo>
                <a:cubicBezTo>
                  <a:pt x="995" y="245"/>
                  <a:pt x="995" y="247"/>
                  <a:pt x="994" y="245"/>
                </a:cubicBezTo>
                <a:cubicBezTo>
                  <a:pt x="993" y="249"/>
                  <a:pt x="993" y="249"/>
                  <a:pt x="993" y="249"/>
                </a:cubicBezTo>
                <a:cubicBezTo>
                  <a:pt x="991" y="250"/>
                  <a:pt x="991" y="250"/>
                  <a:pt x="991" y="250"/>
                </a:cubicBezTo>
                <a:cubicBezTo>
                  <a:pt x="994" y="252"/>
                  <a:pt x="994" y="252"/>
                  <a:pt x="994" y="252"/>
                </a:cubicBezTo>
                <a:cubicBezTo>
                  <a:pt x="991" y="254"/>
                  <a:pt x="991" y="254"/>
                  <a:pt x="991" y="254"/>
                </a:cubicBezTo>
                <a:cubicBezTo>
                  <a:pt x="991" y="252"/>
                  <a:pt x="991" y="252"/>
                  <a:pt x="991" y="252"/>
                </a:cubicBezTo>
                <a:cubicBezTo>
                  <a:pt x="988" y="257"/>
                  <a:pt x="991" y="247"/>
                  <a:pt x="986" y="255"/>
                </a:cubicBezTo>
                <a:cubicBezTo>
                  <a:pt x="987" y="258"/>
                  <a:pt x="987" y="258"/>
                  <a:pt x="987" y="258"/>
                </a:cubicBezTo>
                <a:cubicBezTo>
                  <a:pt x="986" y="260"/>
                  <a:pt x="986" y="260"/>
                  <a:pt x="986" y="260"/>
                </a:cubicBezTo>
                <a:cubicBezTo>
                  <a:pt x="980" y="262"/>
                  <a:pt x="980" y="262"/>
                  <a:pt x="980" y="262"/>
                </a:cubicBezTo>
                <a:cubicBezTo>
                  <a:pt x="974" y="266"/>
                  <a:pt x="974" y="266"/>
                  <a:pt x="974" y="266"/>
                </a:cubicBezTo>
                <a:cubicBezTo>
                  <a:pt x="975" y="268"/>
                  <a:pt x="975" y="268"/>
                  <a:pt x="975" y="268"/>
                </a:cubicBezTo>
                <a:cubicBezTo>
                  <a:pt x="982" y="267"/>
                  <a:pt x="982" y="267"/>
                  <a:pt x="982" y="267"/>
                </a:cubicBezTo>
                <a:cubicBezTo>
                  <a:pt x="984" y="265"/>
                  <a:pt x="984" y="265"/>
                  <a:pt x="984" y="265"/>
                </a:cubicBezTo>
                <a:cubicBezTo>
                  <a:pt x="986" y="265"/>
                  <a:pt x="986" y="265"/>
                  <a:pt x="986" y="265"/>
                </a:cubicBezTo>
                <a:cubicBezTo>
                  <a:pt x="986" y="265"/>
                  <a:pt x="984" y="263"/>
                  <a:pt x="986" y="266"/>
                </a:cubicBezTo>
                <a:cubicBezTo>
                  <a:pt x="988" y="266"/>
                  <a:pt x="988" y="266"/>
                  <a:pt x="988" y="266"/>
                </a:cubicBezTo>
                <a:cubicBezTo>
                  <a:pt x="990" y="260"/>
                  <a:pt x="990" y="260"/>
                  <a:pt x="990" y="260"/>
                </a:cubicBezTo>
                <a:cubicBezTo>
                  <a:pt x="995" y="258"/>
                  <a:pt x="995" y="258"/>
                  <a:pt x="995" y="258"/>
                </a:cubicBezTo>
                <a:cubicBezTo>
                  <a:pt x="998" y="254"/>
                  <a:pt x="998" y="254"/>
                  <a:pt x="998" y="254"/>
                </a:cubicBezTo>
                <a:cubicBezTo>
                  <a:pt x="999" y="254"/>
                  <a:pt x="992" y="255"/>
                  <a:pt x="1000" y="254"/>
                </a:cubicBezTo>
                <a:cubicBezTo>
                  <a:pt x="999" y="252"/>
                  <a:pt x="999" y="252"/>
                  <a:pt x="999" y="252"/>
                </a:cubicBezTo>
                <a:cubicBezTo>
                  <a:pt x="1000" y="252"/>
                  <a:pt x="1000" y="252"/>
                  <a:pt x="1000" y="252"/>
                </a:cubicBezTo>
                <a:cubicBezTo>
                  <a:pt x="1000" y="250"/>
                  <a:pt x="1000" y="250"/>
                  <a:pt x="1000" y="250"/>
                </a:cubicBezTo>
                <a:cubicBezTo>
                  <a:pt x="998" y="249"/>
                  <a:pt x="998" y="249"/>
                  <a:pt x="998" y="249"/>
                </a:cubicBezTo>
                <a:cubicBezTo>
                  <a:pt x="999" y="251"/>
                  <a:pt x="1000" y="248"/>
                  <a:pt x="996" y="251"/>
                </a:cubicBezTo>
                <a:cubicBezTo>
                  <a:pt x="996" y="249"/>
                  <a:pt x="985" y="263"/>
                  <a:pt x="997" y="246"/>
                </a:cubicBezTo>
                <a:cubicBezTo>
                  <a:pt x="1001" y="245"/>
                  <a:pt x="1001" y="245"/>
                  <a:pt x="1001" y="245"/>
                </a:cubicBezTo>
                <a:cubicBezTo>
                  <a:pt x="1005" y="249"/>
                  <a:pt x="1005" y="249"/>
                  <a:pt x="1005" y="249"/>
                </a:cubicBezTo>
                <a:cubicBezTo>
                  <a:pt x="1008" y="246"/>
                  <a:pt x="1008" y="246"/>
                  <a:pt x="1008" y="246"/>
                </a:cubicBezTo>
                <a:cubicBezTo>
                  <a:pt x="1010" y="247"/>
                  <a:pt x="1009" y="245"/>
                  <a:pt x="1011" y="244"/>
                </a:cubicBezTo>
                <a:cubicBezTo>
                  <a:pt x="1010" y="242"/>
                  <a:pt x="1010" y="242"/>
                  <a:pt x="1010" y="242"/>
                </a:cubicBezTo>
                <a:cubicBezTo>
                  <a:pt x="1012" y="242"/>
                  <a:pt x="1015" y="239"/>
                  <a:pt x="1017" y="238"/>
                </a:cubicBezTo>
                <a:cubicBezTo>
                  <a:pt x="1020" y="237"/>
                  <a:pt x="1015" y="237"/>
                  <a:pt x="1018" y="235"/>
                </a:cubicBezTo>
                <a:cubicBezTo>
                  <a:pt x="1014" y="233"/>
                  <a:pt x="1014" y="233"/>
                  <a:pt x="1014" y="233"/>
                </a:cubicBezTo>
                <a:cubicBezTo>
                  <a:pt x="1014" y="231"/>
                  <a:pt x="1014" y="231"/>
                  <a:pt x="1014" y="231"/>
                </a:cubicBezTo>
                <a:cubicBezTo>
                  <a:pt x="1014" y="231"/>
                  <a:pt x="1013" y="238"/>
                  <a:pt x="1019" y="230"/>
                </a:cubicBezTo>
                <a:cubicBezTo>
                  <a:pt x="1016" y="227"/>
                  <a:pt x="1016" y="227"/>
                  <a:pt x="1016" y="227"/>
                </a:cubicBezTo>
                <a:cubicBezTo>
                  <a:pt x="1021" y="227"/>
                  <a:pt x="1021" y="227"/>
                  <a:pt x="1021" y="227"/>
                </a:cubicBezTo>
                <a:cubicBezTo>
                  <a:pt x="1019" y="229"/>
                  <a:pt x="1019" y="229"/>
                  <a:pt x="1019" y="229"/>
                </a:cubicBezTo>
                <a:cubicBezTo>
                  <a:pt x="1021" y="227"/>
                  <a:pt x="1009" y="225"/>
                  <a:pt x="1022" y="233"/>
                </a:cubicBezTo>
                <a:cubicBezTo>
                  <a:pt x="1023" y="227"/>
                  <a:pt x="1023" y="227"/>
                  <a:pt x="1023" y="227"/>
                </a:cubicBezTo>
                <a:cubicBezTo>
                  <a:pt x="1023" y="227"/>
                  <a:pt x="1025" y="226"/>
                  <a:pt x="1023" y="225"/>
                </a:cubicBezTo>
                <a:cubicBezTo>
                  <a:pt x="1025" y="226"/>
                  <a:pt x="1025" y="226"/>
                  <a:pt x="1025" y="226"/>
                </a:cubicBezTo>
                <a:cubicBezTo>
                  <a:pt x="1025" y="229"/>
                  <a:pt x="1025" y="229"/>
                  <a:pt x="1025" y="229"/>
                </a:cubicBezTo>
                <a:cubicBezTo>
                  <a:pt x="1028" y="226"/>
                  <a:pt x="1028" y="226"/>
                  <a:pt x="1028" y="226"/>
                </a:cubicBezTo>
                <a:cubicBezTo>
                  <a:pt x="1029" y="226"/>
                  <a:pt x="1029" y="226"/>
                  <a:pt x="1029" y="226"/>
                </a:cubicBezTo>
                <a:cubicBezTo>
                  <a:pt x="1024" y="222"/>
                  <a:pt x="1024" y="222"/>
                  <a:pt x="1024" y="222"/>
                </a:cubicBezTo>
                <a:cubicBezTo>
                  <a:pt x="1019" y="222"/>
                  <a:pt x="1019" y="222"/>
                  <a:pt x="1019" y="222"/>
                </a:cubicBezTo>
                <a:cubicBezTo>
                  <a:pt x="1018" y="224"/>
                  <a:pt x="1018" y="224"/>
                  <a:pt x="1018" y="224"/>
                </a:cubicBezTo>
                <a:cubicBezTo>
                  <a:pt x="1015" y="225"/>
                  <a:pt x="1015" y="225"/>
                  <a:pt x="1015" y="225"/>
                </a:cubicBezTo>
                <a:cubicBezTo>
                  <a:pt x="1014" y="230"/>
                  <a:pt x="1014" y="230"/>
                  <a:pt x="1014" y="230"/>
                </a:cubicBezTo>
                <a:cubicBezTo>
                  <a:pt x="1012" y="227"/>
                  <a:pt x="1012" y="227"/>
                  <a:pt x="1012" y="227"/>
                </a:cubicBezTo>
                <a:cubicBezTo>
                  <a:pt x="1014" y="223"/>
                  <a:pt x="1014" y="223"/>
                  <a:pt x="1014" y="223"/>
                </a:cubicBezTo>
                <a:cubicBezTo>
                  <a:pt x="1020" y="218"/>
                  <a:pt x="1020" y="218"/>
                  <a:pt x="1020" y="218"/>
                </a:cubicBezTo>
                <a:cubicBezTo>
                  <a:pt x="1017" y="215"/>
                  <a:pt x="1026" y="219"/>
                  <a:pt x="1022" y="212"/>
                </a:cubicBezTo>
                <a:cubicBezTo>
                  <a:pt x="1027" y="209"/>
                  <a:pt x="1018" y="219"/>
                  <a:pt x="1028" y="212"/>
                </a:cubicBezTo>
                <a:cubicBezTo>
                  <a:pt x="1024" y="215"/>
                  <a:pt x="1024" y="215"/>
                  <a:pt x="1024" y="215"/>
                </a:cubicBezTo>
                <a:cubicBezTo>
                  <a:pt x="1024" y="215"/>
                  <a:pt x="1027" y="214"/>
                  <a:pt x="1023" y="214"/>
                </a:cubicBezTo>
                <a:cubicBezTo>
                  <a:pt x="1024" y="216"/>
                  <a:pt x="1024" y="216"/>
                  <a:pt x="1024" y="216"/>
                </a:cubicBezTo>
                <a:cubicBezTo>
                  <a:pt x="1026" y="216"/>
                  <a:pt x="1026" y="216"/>
                  <a:pt x="1026" y="216"/>
                </a:cubicBezTo>
                <a:cubicBezTo>
                  <a:pt x="1028" y="216"/>
                  <a:pt x="1028" y="216"/>
                  <a:pt x="1028" y="216"/>
                </a:cubicBezTo>
                <a:cubicBezTo>
                  <a:pt x="1027" y="218"/>
                  <a:pt x="1027" y="218"/>
                  <a:pt x="1027" y="218"/>
                </a:cubicBezTo>
                <a:cubicBezTo>
                  <a:pt x="1027" y="217"/>
                  <a:pt x="1029" y="218"/>
                  <a:pt x="1029" y="219"/>
                </a:cubicBezTo>
                <a:cubicBezTo>
                  <a:pt x="1029" y="220"/>
                  <a:pt x="1029" y="220"/>
                  <a:pt x="1029" y="220"/>
                </a:cubicBezTo>
                <a:cubicBezTo>
                  <a:pt x="1025" y="220"/>
                  <a:pt x="1025" y="220"/>
                  <a:pt x="1025" y="220"/>
                </a:cubicBezTo>
                <a:cubicBezTo>
                  <a:pt x="1025" y="220"/>
                  <a:pt x="1029" y="218"/>
                  <a:pt x="1024" y="221"/>
                </a:cubicBezTo>
                <a:cubicBezTo>
                  <a:pt x="1027" y="221"/>
                  <a:pt x="1027" y="221"/>
                  <a:pt x="1027" y="221"/>
                </a:cubicBezTo>
                <a:cubicBezTo>
                  <a:pt x="1026" y="223"/>
                  <a:pt x="1026" y="223"/>
                  <a:pt x="1026" y="223"/>
                </a:cubicBezTo>
                <a:cubicBezTo>
                  <a:pt x="1032" y="225"/>
                  <a:pt x="1032" y="225"/>
                  <a:pt x="1032" y="225"/>
                </a:cubicBezTo>
                <a:cubicBezTo>
                  <a:pt x="1033" y="224"/>
                  <a:pt x="1033" y="224"/>
                  <a:pt x="1033" y="224"/>
                </a:cubicBezTo>
                <a:cubicBezTo>
                  <a:pt x="1032" y="224"/>
                  <a:pt x="1035" y="228"/>
                  <a:pt x="1032" y="222"/>
                </a:cubicBezTo>
                <a:cubicBezTo>
                  <a:pt x="1036" y="221"/>
                  <a:pt x="1036" y="221"/>
                  <a:pt x="1036" y="221"/>
                </a:cubicBezTo>
                <a:cubicBezTo>
                  <a:pt x="1035" y="220"/>
                  <a:pt x="1035" y="220"/>
                  <a:pt x="1035" y="220"/>
                </a:cubicBezTo>
                <a:cubicBezTo>
                  <a:pt x="1038" y="219"/>
                  <a:pt x="1038" y="219"/>
                  <a:pt x="1038" y="219"/>
                </a:cubicBezTo>
                <a:cubicBezTo>
                  <a:pt x="1038" y="216"/>
                  <a:pt x="1038" y="216"/>
                  <a:pt x="1038" y="216"/>
                </a:cubicBezTo>
                <a:cubicBezTo>
                  <a:pt x="1039" y="215"/>
                  <a:pt x="1039" y="215"/>
                  <a:pt x="1039" y="215"/>
                </a:cubicBezTo>
                <a:cubicBezTo>
                  <a:pt x="1039" y="215"/>
                  <a:pt x="1044" y="214"/>
                  <a:pt x="1038" y="214"/>
                </a:cubicBezTo>
                <a:cubicBezTo>
                  <a:pt x="1039" y="213"/>
                  <a:pt x="1039" y="213"/>
                  <a:pt x="1039" y="213"/>
                </a:cubicBezTo>
                <a:cubicBezTo>
                  <a:pt x="1044" y="215"/>
                  <a:pt x="1044" y="215"/>
                  <a:pt x="1044" y="215"/>
                </a:cubicBezTo>
                <a:cubicBezTo>
                  <a:pt x="1046" y="209"/>
                  <a:pt x="1046" y="209"/>
                  <a:pt x="1046" y="209"/>
                </a:cubicBezTo>
                <a:cubicBezTo>
                  <a:pt x="1045" y="208"/>
                  <a:pt x="1045" y="208"/>
                  <a:pt x="1045" y="208"/>
                </a:cubicBezTo>
                <a:cubicBezTo>
                  <a:pt x="1042" y="209"/>
                  <a:pt x="1042" y="209"/>
                  <a:pt x="1042" y="209"/>
                </a:cubicBezTo>
                <a:cubicBezTo>
                  <a:pt x="1041" y="208"/>
                  <a:pt x="1045" y="204"/>
                  <a:pt x="1037" y="207"/>
                </a:cubicBezTo>
                <a:cubicBezTo>
                  <a:pt x="1038" y="207"/>
                  <a:pt x="1038" y="207"/>
                  <a:pt x="1038" y="207"/>
                </a:cubicBezTo>
                <a:cubicBezTo>
                  <a:pt x="1037" y="206"/>
                  <a:pt x="1046" y="208"/>
                  <a:pt x="1034" y="206"/>
                </a:cubicBezTo>
                <a:cubicBezTo>
                  <a:pt x="1034" y="205"/>
                  <a:pt x="1034" y="205"/>
                  <a:pt x="1034" y="205"/>
                </a:cubicBezTo>
                <a:cubicBezTo>
                  <a:pt x="1050" y="207"/>
                  <a:pt x="1050" y="207"/>
                  <a:pt x="1050" y="207"/>
                </a:cubicBezTo>
                <a:cubicBezTo>
                  <a:pt x="1048" y="202"/>
                  <a:pt x="1055" y="209"/>
                  <a:pt x="1054" y="201"/>
                </a:cubicBezTo>
                <a:cubicBezTo>
                  <a:pt x="1057" y="199"/>
                  <a:pt x="1057" y="199"/>
                  <a:pt x="1057" y="199"/>
                </a:cubicBezTo>
                <a:cubicBezTo>
                  <a:pt x="1054" y="198"/>
                  <a:pt x="1054" y="198"/>
                  <a:pt x="1054" y="198"/>
                </a:cubicBezTo>
                <a:cubicBezTo>
                  <a:pt x="1051" y="200"/>
                  <a:pt x="1051" y="200"/>
                  <a:pt x="1051" y="200"/>
                </a:cubicBezTo>
                <a:cubicBezTo>
                  <a:pt x="1051" y="200"/>
                  <a:pt x="1048" y="199"/>
                  <a:pt x="1052" y="200"/>
                </a:cubicBezTo>
                <a:cubicBezTo>
                  <a:pt x="1052" y="199"/>
                  <a:pt x="1052" y="199"/>
                  <a:pt x="1051" y="198"/>
                </a:cubicBezTo>
                <a:cubicBezTo>
                  <a:pt x="1052" y="197"/>
                  <a:pt x="1057" y="197"/>
                  <a:pt x="1047" y="200"/>
                </a:cubicBezTo>
                <a:cubicBezTo>
                  <a:pt x="1045" y="202"/>
                  <a:pt x="1045" y="202"/>
                  <a:pt x="1045" y="202"/>
                </a:cubicBezTo>
                <a:cubicBezTo>
                  <a:pt x="1044" y="200"/>
                  <a:pt x="1052" y="201"/>
                  <a:pt x="1042" y="199"/>
                </a:cubicBezTo>
                <a:cubicBezTo>
                  <a:pt x="1045" y="198"/>
                  <a:pt x="1045" y="198"/>
                  <a:pt x="1045" y="198"/>
                </a:cubicBezTo>
                <a:cubicBezTo>
                  <a:pt x="1045" y="195"/>
                  <a:pt x="1051" y="200"/>
                  <a:pt x="1047" y="193"/>
                </a:cubicBezTo>
                <a:cubicBezTo>
                  <a:pt x="1048" y="194"/>
                  <a:pt x="1048" y="194"/>
                  <a:pt x="1049" y="195"/>
                </a:cubicBezTo>
                <a:cubicBezTo>
                  <a:pt x="1052" y="193"/>
                  <a:pt x="1051" y="202"/>
                  <a:pt x="1054" y="193"/>
                </a:cubicBezTo>
                <a:cubicBezTo>
                  <a:pt x="1052" y="196"/>
                  <a:pt x="1052" y="196"/>
                  <a:pt x="1052" y="196"/>
                </a:cubicBezTo>
                <a:cubicBezTo>
                  <a:pt x="1057" y="194"/>
                  <a:pt x="1057" y="194"/>
                  <a:pt x="1057" y="194"/>
                </a:cubicBezTo>
                <a:cubicBezTo>
                  <a:pt x="1060" y="198"/>
                  <a:pt x="1060" y="198"/>
                  <a:pt x="1060" y="198"/>
                </a:cubicBezTo>
                <a:cubicBezTo>
                  <a:pt x="1062" y="198"/>
                  <a:pt x="1061" y="196"/>
                  <a:pt x="1064" y="196"/>
                </a:cubicBezTo>
                <a:cubicBezTo>
                  <a:pt x="1063" y="195"/>
                  <a:pt x="1063" y="195"/>
                  <a:pt x="1063" y="195"/>
                </a:cubicBezTo>
                <a:cubicBezTo>
                  <a:pt x="1064" y="193"/>
                  <a:pt x="1064" y="193"/>
                  <a:pt x="1064" y="193"/>
                </a:cubicBezTo>
                <a:cubicBezTo>
                  <a:pt x="1064" y="192"/>
                  <a:pt x="1069" y="193"/>
                  <a:pt x="1074" y="188"/>
                </a:cubicBezTo>
                <a:cubicBezTo>
                  <a:pt x="1072" y="185"/>
                  <a:pt x="1072" y="185"/>
                  <a:pt x="1072" y="185"/>
                </a:cubicBezTo>
                <a:cubicBezTo>
                  <a:pt x="1072" y="184"/>
                  <a:pt x="1072" y="184"/>
                  <a:pt x="1072" y="184"/>
                </a:cubicBezTo>
                <a:cubicBezTo>
                  <a:pt x="1075" y="185"/>
                  <a:pt x="1075" y="185"/>
                  <a:pt x="1075" y="185"/>
                </a:cubicBezTo>
                <a:cubicBezTo>
                  <a:pt x="1075" y="185"/>
                  <a:pt x="1075" y="185"/>
                  <a:pt x="1075" y="185"/>
                </a:cubicBezTo>
                <a:cubicBezTo>
                  <a:pt x="1075" y="182"/>
                  <a:pt x="1075" y="182"/>
                  <a:pt x="1075" y="182"/>
                </a:cubicBezTo>
                <a:cubicBezTo>
                  <a:pt x="1070" y="180"/>
                  <a:pt x="1070" y="180"/>
                  <a:pt x="1070" y="180"/>
                </a:cubicBezTo>
                <a:cubicBezTo>
                  <a:pt x="1067" y="184"/>
                  <a:pt x="1067" y="184"/>
                  <a:pt x="1067" y="184"/>
                </a:cubicBezTo>
                <a:cubicBezTo>
                  <a:pt x="1068" y="184"/>
                  <a:pt x="1068" y="184"/>
                  <a:pt x="1068" y="184"/>
                </a:cubicBezTo>
                <a:cubicBezTo>
                  <a:pt x="1063" y="184"/>
                  <a:pt x="1063" y="184"/>
                  <a:pt x="1063" y="184"/>
                </a:cubicBezTo>
                <a:cubicBezTo>
                  <a:pt x="1063" y="183"/>
                  <a:pt x="1063" y="183"/>
                  <a:pt x="1063" y="183"/>
                </a:cubicBezTo>
                <a:cubicBezTo>
                  <a:pt x="1063" y="183"/>
                  <a:pt x="1063" y="183"/>
                  <a:pt x="1063" y="183"/>
                </a:cubicBezTo>
                <a:cubicBezTo>
                  <a:pt x="1063" y="183"/>
                  <a:pt x="1063" y="183"/>
                  <a:pt x="1064" y="184"/>
                </a:cubicBezTo>
                <a:cubicBezTo>
                  <a:pt x="1065" y="179"/>
                  <a:pt x="1065" y="179"/>
                  <a:pt x="1065" y="179"/>
                </a:cubicBezTo>
                <a:cubicBezTo>
                  <a:pt x="1065" y="178"/>
                  <a:pt x="1063" y="178"/>
                  <a:pt x="1064" y="177"/>
                </a:cubicBezTo>
                <a:cubicBezTo>
                  <a:pt x="1070" y="177"/>
                  <a:pt x="1070" y="177"/>
                  <a:pt x="1070" y="177"/>
                </a:cubicBezTo>
                <a:cubicBezTo>
                  <a:pt x="1075" y="173"/>
                  <a:pt x="1075" y="173"/>
                  <a:pt x="1075" y="173"/>
                </a:cubicBezTo>
                <a:cubicBezTo>
                  <a:pt x="1076" y="173"/>
                  <a:pt x="1076" y="173"/>
                  <a:pt x="1076" y="173"/>
                </a:cubicBezTo>
                <a:cubicBezTo>
                  <a:pt x="1075" y="170"/>
                  <a:pt x="1075" y="170"/>
                  <a:pt x="1075" y="170"/>
                </a:cubicBezTo>
                <a:cubicBezTo>
                  <a:pt x="1081" y="166"/>
                  <a:pt x="1081" y="166"/>
                  <a:pt x="1081" y="166"/>
                </a:cubicBezTo>
                <a:cubicBezTo>
                  <a:pt x="1083" y="162"/>
                  <a:pt x="1083" y="162"/>
                  <a:pt x="1083" y="162"/>
                </a:cubicBezTo>
                <a:cubicBezTo>
                  <a:pt x="1087" y="162"/>
                  <a:pt x="1087" y="162"/>
                  <a:pt x="1087" y="162"/>
                </a:cubicBezTo>
                <a:cubicBezTo>
                  <a:pt x="1088" y="161"/>
                  <a:pt x="1088" y="161"/>
                  <a:pt x="1088" y="161"/>
                </a:cubicBezTo>
                <a:cubicBezTo>
                  <a:pt x="1086" y="159"/>
                  <a:pt x="1086" y="159"/>
                  <a:pt x="1086" y="159"/>
                </a:cubicBezTo>
                <a:cubicBezTo>
                  <a:pt x="1099" y="150"/>
                  <a:pt x="1099" y="150"/>
                  <a:pt x="1099" y="150"/>
                </a:cubicBezTo>
                <a:cubicBezTo>
                  <a:pt x="1102" y="152"/>
                  <a:pt x="1090" y="151"/>
                  <a:pt x="1103" y="151"/>
                </a:cubicBezTo>
                <a:cubicBezTo>
                  <a:pt x="1103" y="148"/>
                  <a:pt x="1103" y="148"/>
                  <a:pt x="1103" y="148"/>
                </a:cubicBezTo>
                <a:cubicBezTo>
                  <a:pt x="1104" y="148"/>
                  <a:pt x="1104" y="148"/>
                  <a:pt x="1104" y="148"/>
                </a:cubicBezTo>
                <a:cubicBezTo>
                  <a:pt x="1103" y="146"/>
                  <a:pt x="1103" y="146"/>
                  <a:pt x="1103" y="146"/>
                </a:cubicBezTo>
                <a:cubicBezTo>
                  <a:pt x="1106" y="146"/>
                  <a:pt x="1106" y="146"/>
                  <a:pt x="1106" y="146"/>
                </a:cubicBezTo>
                <a:cubicBezTo>
                  <a:pt x="1107" y="147"/>
                  <a:pt x="1107" y="147"/>
                  <a:pt x="1107" y="147"/>
                </a:cubicBezTo>
                <a:cubicBezTo>
                  <a:pt x="1109" y="148"/>
                  <a:pt x="1109" y="151"/>
                  <a:pt x="1111" y="145"/>
                </a:cubicBezTo>
                <a:cubicBezTo>
                  <a:pt x="1111" y="146"/>
                  <a:pt x="1111" y="146"/>
                  <a:pt x="1111" y="146"/>
                </a:cubicBezTo>
                <a:cubicBezTo>
                  <a:pt x="1108" y="147"/>
                  <a:pt x="1108" y="147"/>
                  <a:pt x="1108" y="147"/>
                </a:cubicBezTo>
                <a:cubicBezTo>
                  <a:pt x="1108" y="149"/>
                  <a:pt x="1108" y="149"/>
                  <a:pt x="1108" y="149"/>
                </a:cubicBezTo>
                <a:cubicBezTo>
                  <a:pt x="1107" y="148"/>
                  <a:pt x="1114" y="152"/>
                  <a:pt x="1116" y="144"/>
                </a:cubicBezTo>
                <a:cubicBezTo>
                  <a:pt x="1110" y="141"/>
                  <a:pt x="1110" y="141"/>
                  <a:pt x="1110" y="141"/>
                </a:cubicBezTo>
                <a:cubicBezTo>
                  <a:pt x="1109" y="142"/>
                  <a:pt x="1109" y="142"/>
                  <a:pt x="1109" y="142"/>
                </a:cubicBezTo>
                <a:cubicBezTo>
                  <a:pt x="1109" y="141"/>
                  <a:pt x="1109" y="141"/>
                  <a:pt x="1109" y="141"/>
                </a:cubicBezTo>
                <a:cubicBezTo>
                  <a:pt x="1106" y="141"/>
                  <a:pt x="1106" y="141"/>
                  <a:pt x="1106" y="141"/>
                </a:cubicBezTo>
                <a:cubicBezTo>
                  <a:pt x="1105" y="138"/>
                  <a:pt x="1108" y="137"/>
                  <a:pt x="1112" y="138"/>
                </a:cubicBezTo>
                <a:cubicBezTo>
                  <a:pt x="1109" y="137"/>
                  <a:pt x="1109" y="137"/>
                  <a:pt x="1109" y="137"/>
                </a:cubicBezTo>
                <a:cubicBezTo>
                  <a:pt x="1112" y="134"/>
                  <a:pt x="1112" y="134"/>
                  <a:pt x="1112" y="134"/>
                </a:cubicBezTo>
                <a:cubicBezTo>
                  <a:pt x="1118" y="132"/>
                  <a:pt x="1109" y="138"/>
                  <a:pt x="1117" y="133"/>
                </a:cubicBezTo>
                <a:cubicBezTo>
                  <a:pt x="1121" y="136"/>
                  <a:pt x="1121" y="136"/>
                  <a:pt x="1121" y="136"/>
                </a:cubicBezTo>
                <a:cubicBezTo>
                  <a:pt x="1120" y="136"/>
                  <a:pt x="1123" y="132"/>
                  <a:pt x="1121" y="137"/>
                </a:cubicBezTo>
                <a:cubicBezTo>
                  <a:pt x="1126" y="137"/>
                  <a:pt x="1126" y="137"/>
                  <a:pt x="1126" y="137"/>
                </a:cubicBezTo>
                <a:cubicBezTo>
                  <a:pt x="1131" y="138"/>
                  <a:pt x="1131" y="138"/>
                  <a:pt x="1131" y="138"/>
                </a:cubicBezTo>
                <a:cubicBezTo>
                  <a:pt x="1133" y="137"/>
                  <a:pt x="1133" y="137"/>
                  <a:pt x="1133" y="137"/>
                </a:cubicBezTo>
                <a:cubicBezTo>
                  <a:pt x="1134" y="137"/>
                  <a:pt x="1132" y="142"/>
                  <a:pt x="1134" y="136"/>
                </a:cubicBezTo>
                <a:cubicBezTo>
                  <a:pt x="1133" y="134"/>
                  <a:pt x="1133" y="134"/>
                  <a:pt x="1133" y="134"/>
                </a:cubicBezTo>
                <a:cubicBezTo>
                  <a:pt x="1133" y="135"/>
                  <a:pt x="1133" y="134"/>
                  <a:pt x="1134" y="133"/>
                </a:cubicBezTo>
                <a:cubicBezTo>
                  <a:pt x="1129" y="132"/>
                  <a:pt x="1129" y="132"/>
                  <a:pt x="1129" y="132"/>
                </a:cubicBezTo>
                <a:cubicBezTo>
                  <a:pt x="1129" y="130"/>
                  <a:pt x="1129" y="130"/>
                  <a:pt x="1129" y="130"/>
                </a:cubicBezTo>
                <a:cubicBezTo>
                  <a:pt x="1127" y="130"/>
                  <a:pt x="1127" y="130"/>
                  <a:pt x="1127" y="130"/>
                </a:cubicBezTo>
                <a:cubicBezTo>
                  <a:pt x="1125" y="128"/>
                  <a:pt x="1136" y="130"/>
                  <a:pt x="1125" y="125"/>
                </a:cubicBezTo>
                <a:cubicBezTo>
                  <a:pt x="1130" y="126"/>
                  <a:pt x="1126" y="120"/>
                  <a:pt x="1132" y="123"/>
                </a:cubicBezTo>
                <a:cubicBezTo>
                  <a:pt x="1127" y="125"/>
                  <a:pt x="1127" y="125"/>
                  <a:pt x="1127" y="125"/>
                </a:cubicBezTo>
                <a:cubicBezTo>
                  <a:pt x="1127" y="127"/>
                  <a:pt x="1127" y="127"/>
                  <a:pt x="1127" y="127"/>
                </a:cubicBezTo>
                <a:cubicBezTo>
                  <a:pt x="1134" y="125"/>
                  <a:pt x="1134" y="125"/>
                  <a:pt x="1134" y="125"/>
                </a:cubicBezTo>
                <a:cubicBezTo>
                  <a:pt x="1135" y="123"/>
                  <a:pt x="1135" y="123"/>
                  <a:pt x="1135" y="123"/>
                </a:cubicBezTo>
                <a:cubicBezTo>
                  <a:pt x="1138" y="123"/>
                  <a:pt x="1138" y="123"/>
                  <a:pt x="1138" y="123"/>
                </a:cubicBezTo>
                <a:cubicBezTo>
                  <a:pt x="1138" y="121"/>
                  <a:pt x="1138" y="121"/>
                  <a:pt x="1138" y="121"/>
                </a:cubicBezTo>
                <a:cubicBezTo>
                  <a:pt x="1140" y="121"/>
                  <a:pt x="1140" y="121"/>
                  <a:pt x="1140" y="121"/>
                </a:cubicBezTo>
                <a:cubicBezTo>
                  <a:pt x="1142" y="118"/>
                  <a:pt x="1124" y="136"/>
                  <a:pt x="1147" y="114"/>
                </a:cubicBezTo>
                <a:cubicBezTo>
                  <a:pt x="1148" y="112"/>
                  <a:pt x="1148" y="112"/>
                  <a:pt x="1148" y="112"/>
                </a:cubicBezTo>
                <a:cubicBezTo>
                  <a:pt x="1145" y="111"/>
                  <a:pt x="1145" y="111"/>
                  <a:pt x="1145" y="111"/>
                </a:cubicBezTo>
                <a:cubicBezTo>
                  <a:pt x="1144" y="111"/>
                  <a:pt x="1142" y="115"/>
                  <a:pt x="1140" y="111"/>
                </a:cubicBezTo>
                <a:cubicBezTo>
                  <a:pt x="1144" y="110"/>
                  <a:pt x="1144" y="110"/>
                  <a:pt x="1144" y="110"/>
                </a:cubicBezTo>
                <a:cubicBezTo>
                  <a:pt x="1145" y="109"/>
                  <a:pt x="1135" y="115"/>
                  <a:pt x="1147" y="107"/>
                </a:cubicBezTo>
                <a:cubicBezTo>
                  <a:pt x="1149" y="111"/>
                  <a:pt x="1149" y="111"/>
                  <a:pt x="1149" y="111"/>
                </a:cubicBezTo>
                <a:cubicBezTo>
                  <a:pt x="1156" y="105"/>
                  <a:pt x="1156" y="105"/>
                  <a:pt x="1156" y="105"/>
                </a:cubicBezTo>
                <a:cubicBezTo>
                  <a:pt x="1160" y="104"/>
                  <a:pt x="1160" y="104"/>
                  <a:pt x="1160" y="104"/>
                </a:cubicBezTo>
                <a:cubicBezTo>
                  <a:pt x="1167" y="95"/>
                  <a:pt x="1167" y="95"/>
                  <a:pt x="1167" y="95"/>
                </a:cubicBezTo>
                <a:cubicBezTo>
                  <a:pt x="1174" y="92"/>
                  <a:pt x="1174" y="92"/>
                  <a:pt x="1174" y="92"/>
                </a:cubicBezTo>
                <a:cubicBezTo>
                  <a:pt x="1173" y="90"/>
                  <a:pt x="1173" y="90"/>
                  <a:pt x="1173" y="90"/>
                </a:cubicBezTo>
                <a:cubicBezTo>
                  <a:pt x="1177" y="87"/>
                  <a:pt x="1177" y="87"/>
                  <a:pt x="1177" y="87"/>
                </a:cubicBezTo>
                <a:cubicBezTo>
                  <a:pt x="1179" y="86"/>
                  <a:pt x="1182" y="86"/>
                  <a:pt x="1182" y="85"/>
                </a:cubicBezTo>
                <a:cubicBezTo>
                  <a:pt x="1184" y="86"/>
                  <a:pt x="1184" y="86"/>
                  <a:pt x="1184" y="86"/>
                </a:cubicBezTo>
                <a:cubicBezTo>
                  <a:pt x="1177" y="89"/>
                  <a:pt x="1177" y="89"/>
                  <a:pt x="1177" y="89"/>
                </a:cubicBezTo>
                <a:cubicBezTo>
                  <a:pt x="1179" y="90"/>
                  <a:pt x="1179" y="90"/>
                  <a:pt x="1179" y="90"/>
                </a:cubicBezTo>
                <a:cubicBezTo>
                  <a:pt x="1177" y="92"/>
                  <a:pt x="1177" y="92"/>
                  <a:pt x="1177" y="92"/>
                </a:cubicBezTo>
                <a:cubicBezTo>
                  <a:pt x="1176" y="94"/>
                  <a:pt x="1176" y="94"/>
                  <a:pt x="1176" y="94"/>
                </a:cubicBezTo>
                <a:cubicBezTo>
                  <a:pt x="1176" y="96"/>
                  <a:pt x="1176" y="96"/>
                  <a:pt x="1176" y="96"/>
                </a:cubicBezTo>
                <a:cubicBezTo>
                  <a:pt x="1177" y="97"/>
                  <a:pt x="1177" y="97"/>
                  <a:pt x="1177" y="97"/>
                </a:cubicBezTo>
                <a:cubicBezTo>
                  <a:pt x="1179" y="95"/>
                  <a:pt x="1179" y="95"/>
                  <a:pt x="1179" y="95"/>
                </a:cubicBezTo>
                <a:cubicBezTo>
                  <a:pt x="1182" y="92"/>
                  <a:pt x="1182" y="92"/>
                  <a:pt x="1182" y="92"/>
                </a:cubicBezTo>
                <a:cubicBezTo>
                  <a:pt x="1185" y="91"/>
                  <a:pt x="1187" y="95"/>
                  <a:pt x="1188" y="91"/>
                </a:cubicBezTo>
                <a:cubicBezTo>
                  <a:pt x="1187" y="88"/>
                  <a:pt x="1187" y="88"/>
                  <a:pt x="1187" y="88"/>
                </a:cubicBezTo>
                <a:cubicBezTo>
                  <a:pt x="1190" y="86"/>
                  <a:pt x="1190" y="86"/>
                  <a:pt x="1190" y="86"/>
                </a:cubicBezTo>
                <a:cubicBezTo>
                  <a:pt x="1196" y="86"/>
                  <a:pt x="1196" y="86"/>
                  <a:pt x="1196" y="86"/>
                </a:cubicBezTo>
                <a:cubicBezTo>
                  <a:pt x="1189" y="88"/>
                  <a:pt x="1204" y="88"/>
                  <a:pt x="1192" y="89"/>
                </a:cubicBezTo>
                <a:cubicBezTo>
                  <a:pt x="1189" y="94"/>
                  <a:pt x="1189" y="94"/>
                  <a:pt x="1189" y="94"/>
                </a:cubicBezTo>
                <a:cubicBezTo>
                  <a:pt x="1184" y="98"/>
                  <a:pt x="1184" y="98"/>
                  <a:pt x="1184" y="98"/>
                </a:cubicBezTo>
                <a:cubicBezTo>
                  <a:pt x="1182" y="101"/>
                  <a:pt x="1182" y="101"/>
                  <a:pt x="1182" y="101"/>
                </a:cubicBezTo>
                <a:cubicBezTo>
                  <a:pt x="1177" y="101"/>
                  <a:pt x="1177" y="101"/>
                  <a:pt x="1177" y="101"/>
                </a:cubicBezTo>
                <a:cubicBezTo>
                  <a:pt x="1180" y="104"/>
                  <a:pt x="1180" y="104"/>
                  <a:pt x="1180" y="104"/>
                </a:cubicBezTo>
                <a:cubicBezTo>
                  <a:pt x="1177" y="108"/>
                  <a:pt x="1177" y="108"/>
                  <a:pt x="1177" y="108"/>
                </a:cubicBezTo>
                <a:cubicBezTo>
                  <a:pt x="1171" y="111"/>
                  <a:pt x="1171" y="111"/>
                  <a:pt x="1171" y="111"/>
                </a:cubicBezTo>
                <a:cubicBezTo>
                  <a:pt x="1172" y="110"/>
                  <a:pt x="1172" y="110"/>
                  <a:pt x="1172" y="110"/>
                </a:cubicBezTo>
                <a:cubicBezTo>
                  <a:pt x="1168" y="108"/>
                  <a:pt x="1168" y="108"/>
                  <a:pt x="1168" y="108"/>
                </a:cubicBezTo>
                <a:cubicBezTo>
                  <a:pt x="1165" y="110"/>
                  <a:pt x="1165" y="110"/>
                  <a:pt x="1165" y="110"/>
                </a:cubicBezTo>
                <a:cubicBezTo>
                  <a:pt x="1169" y="114"/>
                  <a:pt x="1169" y="114"/>
                  <a:pt x="1169" y="114"/>
                </a:cubicBezTo>
                <a:cubicBezTo>
                  <a:pt x="1166" y="117"/>
                  <a:pt x="1166" y="117"/>
                  <a:pt x="1166" y="117"/>
                </a:cubicBezTo>
                <a:cubicBezTo>
                  <a:pt x="1166" y="119"/>
                  <a:pt x="1175" y="110"/>
                  <a:pt x="1161" y="120"/>
                </a:cubicBezTo>
                <a:cubicBezTo>
                  <a:pt x="1161" y="122"/>
                  <a:pt x="1161" y="122"/>
                  <a:pt x="1161" y="122"/>
                </a:cubicBezTo>
                <a:cubicBezTo>
                  <a:pt x="1158" y="119"/>
                  <a:pt x="1158" y="119"/>
                  <a:pt x="1158" y="119"/>
                </a:cubicBezTo>
                <a:cubicBezTo>
                  <a:pt x="1154" y="123"/>
                  <a:pt x="1154" y="123"/>
                  <a:pt x="1154" y="123"/>
                </a:cubicBezTo>
                <a:cubicBezTo>
                  <a:pt x="1155" y="125"/>
                  <a:pt x="1155" y="125"/>
                  <a:pt x="1155" y="125"/>
                </a:cubicBezTo>
                <a:cubicBezTo>
                  <a:pt x="1157" y="125"/>
                  <a:pt x="1157" y="125"/>
                  <a:pt x="1157" y="125"/>
                </a:cubicBezTo>
                <a:cubicBezTo>
                  <a:pt x="1155" y="127"/>
                  <a:pt x="1155" y="127"/>
                  <a:pt x="1155" y="127"/>
                </a:cubicBezTo>
                <a:cubicBezTo>
                  <a:pt x="1151" y="126"/>
                  <a:pt x="1151" y="126"/>
                  <a:pt x="1151" y="126"/>
                </a:cubicBezTo>
                <a:cubicBezTo>
                  <a:pt x="1146" y="129"/>
                  <a:pt x="1146" y="129"/>
                  <a:pt x="1146" y="129"/>
                </a:cubicBezTo>
                <a:cubicBezTo>
                  <a:pt x="1147" y="127"/>
                  <a:pt x="1145" y="126"/>
                  <a:pt x="1150" y="132"/>
                </a:cubicBezTo>
                <a:cubicBezTo>
                  <a:pt x="1148" y="134"/>
                  <a:pt x="1148" y="134"/>
                  <a:pt x="1148" y="134"/>
                </a:cubicBezTo>
                <a:cubicBezTo>
                  <a:pt x="1142" y="134"/>
                  <a:pt x="1142" y="134"/>
                  <a:pt x="1142" y="134"/>
                </a:cubicBezTo>
                <a:cubicBezTo>
                  <a:pt x="1140" y="136"/>
                  <a:pt x="1140" y="136"/>
                  <a:pt x="1140" y="136"/>
                </a:cubicBezTo>
                <a:cubicBezTo>
                  <a:pt x="1141" y="137"/>
                  <a:pt x="1141" y="137"/>
                  <a:pt x="1141" y="137"/>
                </a:cubicBezTo>
                <a:cubicBezTo>
                  <a:pt x="1141" y="140"/>
                  <a:pt x="1137" y="136"/>
                  <a:pt x="1138" y="140"/>
                </a:cubicBezTo>
                <a:cubicBezTo>
                  <a:pt x="1136" y="141"/>
                  <a:pt x="1135" y="138"/>
                  <a:pt x="1135" y="143"/>
                </a:cubicBezTo>
                <a:cubicBezTo>
                  <a:pt x="1131" y="144"/>
                  <a:pt x="1131" y="144"/>
                  <a:pt x="1131" y="144"/>
                </a:cubicBezTo>
                <a:cubicBezTo>
                  <a:pt x="1130" y="146"/>
                  <a:pt x="1140" y="143"/>
                  <a:pt x="1128" y="147"/>
                </a:cubicBezTo>
                <a:cubicBezTo>
                  <a:pt x="1126" y="152"/>
                  <a:pt x="1126" y="152"/>
                  <a:pt x="1126" y="152"/>
                </a:cubicBezTo>
                <a:cubicBezTo>
                  <a:pt x="1121" y="154"/>
                  <a:pt x="1121" y="154"/>
                  <a:pt x="1121" y="154"/>
                </a:cubicBezTo>
                <a:cubicBezTo>
                  <a:pt x="1119" y="159"/>
                  <a:pt x="1119" y="159"/>
                  <a:pt x="1119" y="159"/>
                </a:cubicBezTo>
                <a:cubicBezTo>
                  <a:pt x="1112" y="161"/>
                  <a:pt x="1112" y="161"/>
                  <a:pt x="1112" y="161"/>
                </a:cubicBezTo>
                <a:cubicBezTo>
                  <a:pt x="1114" y="162"/>
                  <a:pt x="1114" y="162"/>
                  <a:pt x="1114" y="162"/>
                </a:cubicBezTo>
                <a:cubicBezTo>
                  <a:pt x="1109" y="165"/>
                  <a:pt x="1109" y="165"/>
                  <a:pt x="1109" y="165"/>
                </a:cubicBezTo>
                <a:cubicBezTo>
                  <a:pt x="1103" y="173"/>
                  <a:pt x="1103" y="173"/>
                  <a:pt x="1103" y="173"/>
                </a:cubicBezTo>
                <a:cubicBezTo>
                  <a:pt x="1095" y="179"/>
                  <a:pt x="1095" y="179"/>
                  <a:pt x="1095" y="179"/>
                </a:cubicBezTo>
                <a:cubicBezTo>
                  <a:pt x="1091" y="185"/>
                  <a:pt x="1091" y="185"/>
                  <a:pt x="1091" y="185"/>
                </a:cubicBezTo>
                <a:cubicBezTo>
                  <a:pt x="1060" y="213"/>
                  <a:pt x="1060" y="213"/>
                  <a:pt x="1060" y="213"/>
                </a:cubicBezTo>
                <a:cubicBezTo>
                  <a:pt x="1053" y="220"/>
                  <a:pt x="1053" y="220"/>
                  <a:pt x="1053" y="220"/>
                </a:cubicBezTo>
                <a:cubicBezTo>
                  <a:pt x="1048" y="221"/>
                  <a:pt x="1048" y="221"/>
                  <a:pt x="1048" y="221"/>
                </a:cubicBezTo>
                <a:cubicBezTo>
                  <a:pt x="1049" y="223"/>
                  <a:pt x="1049" y="223"/>
                  <a:pt x="1049" y="223"/>
                </a:cubicBezTo>
                <a:cubicBezTo>
                  <a:pt x="1032" y="239"/>
                  <a:pt x="1032" y="239"/>
                  <a:pt x="1032" y="239"/>
                </a:cubicBezTo>
                <a:cubicBezTo>
                  <a:pt x="1024" y="244"/>
                  <a:pt x="1024" y="244"/>
                  <a:pt x="1024" y="244"/>
                </a:cubicBezTo>
                <a:cubicBezTo>
                  <a:pt x="1021" y="249"/>
                  <a:pt x="1021" y="249"/>
                  <a:pt x="1021" y="249"/>
                </a:cubicBezTo>
                <a:cubicBezTo>
                  <a:pt x="1020" y="249"/>
                  <a:pt x="1020" y="249"/>
                  <a:pt x="1020" y="249"/>
                </a:cubicBezTo>
                <a:cubicBezTo>
                  <a:pt x="1019" y="252"/>
                  <a:pt x="1019" y="252"/>
                  <a:pt x="1019" y="252"/>
                </a:cubicBezTo>
                <a:cubicBezTo>
                  <a:pt x="1014" y="255"/>
                  <a:pt x="1014" y="255"/>
                  <a:pt x="1014" y="255"/>
                </a:cubicBezTo>
                <a:cubicBezTo>
                  <a:pt x="1012" y="256"/>
                  <a:pt x="1012" y="256"/>
                  <a:pt x="1012" y="256"/>
                </a:cubicBezTo>
                <a:cubicBezTo>
                  <a:pt x="1018" y="258"/>
                  <a:pt x="1018" y="258"/>
                  <a:pt x="1018" y="258"/>
                </a:cubicBezTo>
                <a:cubicBezTo>
                  <a:pt x="1020" y="256"/>
                  <a:pt x="1020" y="256"/>
                  <a:pt x="1020" y="256"/>
                </a:cubicBezTo>
                <a:cubicBezTo>
                  <a:pt x="1021" y="256"/>
                  <a:pt x="1022" y="255"/>
                  <a:pt x="1022" y="258"/>
                </a:cubicBezTo>
                <a:cubicBezTo>
                  <a:pt x="1025" y="255"/>
                  <a:pt x="1025" y="255"/>
                  <a:pt x="1025" y="255"/>
                </a:cubicBezTo>
                <a:cubicBezTo>
                  <a:pt x="1025" y="256"/>
                  <a:pt x="1027" y="255"/>
                  <a:pt x="1024" y="256"/>
                </a:cubicBezTo>
                <a:cubicBezTo>
                  <a:pt x="1026" y="255"/>
                  <a:pt x="1030" y="258"/>
                  <a:pt x="1029" y="254"/>
                </a:cubicBezTo>
                <a:cubicBezTo>
                  <a:pt x="1036" y="252"/>
                  <a:pt x="1036" y="252"/>
                  <a:pt x="1036" y="252"/>
                </a:cubicBezTo>
                <a:cubicBezTo>
                  <a:pt x="1044" y="248"/>
                  <a:pt x="1044" y="248"/>
                  <a:pt x="1044" y="248"/>
                </a:cubicBezTo>
                <a:cubicBezTo>
                  <a:pt x="1047" y="244"/>
                  <a:pt x="1047" y="244"/>
                  <a:pt x="1047" y="244"/>
                </a:cubicBezTo>
                <a:cubicBezTo>
                  <a:pt x="1049" y="243"/>
                  <a:pt x="1053" y="244"/>
                  <a:pt x="1053" y="241"/>
                </a:cubicBezTo>
                <a:cubicBezTo>
                  <a:pt x="1055" y="242"/>
                  <a:pt x="1055" y="242"/>
                  <a:pt x="1055" y="242"/>
                </a:cubicBezTo>
                <a:cubicBezTo>
                  <a:pt x="1059" y="240"/>
                  <a:pt x="1059" y="240"/>
                  <a:pt x="1059" y="240"/>
                </a:cubicBezTo>
                <a:cubicBezTo>
                  <a:pt x="1060" y="237"/>
                  <a:pt x="1060" y="237"/>
                  <a:pt x="1060" y="237"/>
                </a:cubicBezTo>
                <a:cubicBezTo>
                  <a:pt x="1063" y="232"/>
                  <a:pt x="1062" y="244"/>
                  <a:pt x="1064" y="233"/>
                </a:cubicBezTo>
                <a:cubicBezTo>
                  <a:pt x="1066" y="234"/>
                  <a:pt x="1066" y="234"/>
                  <a:pt x="1066" y="234"/>
                </a:cubicBezTo>
                <a:cubicBezTo>
                  <a:pt x="1070" y="229"/>
                  <a:pt x="1070" y="229"/>
                  <a:pt x="1070" y="229"/>
                </a:cubicBezTo>
                <a:cubicBezTo>
                  <a:pt x="1074" y="229"/>
                  <a:pt x="1074" y="229"/>
                  <a:pt x="1074" y="229"/>
                </a:cubicBezTo>
                <a:cubicBezTo>
                  <a:pt x="1074" y="226"/>
                  <a:pt x="1074" y="226"/>
                  <a:pt x="1074" y="226"/>
                </a:cubicBezTo>
                <a:cubicBezTo>
                  <a:pt x="1077" y="222"/>
                  <a:pt x="1077" y="222"/>
                  <a:pt x="1077" y="222"/>
                </a:cubicBezTo>
                <a:cubicBezTo>
                  <a:pt x="1077" y="221"/>
                  <a:pt x="1077" y="221"/>
                  <a:pt x="1077" y="221"/>
                </a:cubicBezTo>
                <a:cubicBezTo>
                  <a:pt x="1077" y="220"/>
                  <a:pt x="1077" y="220"/>
                  <a:pt x="1077" y="220"/>
                </a:cubicBezTo>
                <a:cubicBezTo>
                  <a:pt x="1082" y="220"/>
                  <a:pt x="1082" y="220"/>
                  <a:pt x="1082" y="220"/>
                </a:cubicBezTo>
                <a:cubicBezTo>
                  <a:pt x="1083" y="217"/>
                  <a:pt x="1083" y="217"/>
                  <a:pt x="1083" y="217"/>
                </a:cubicBezTo>
                <a:cubicBezTo>
                  <a:pt x="1086" y="215"/>
                  <a:pt x="1086" y="215"/>
                  <a:pt x="1086" y="215"/>
                </a:cubicBezTo>
                <a:cubicBezTo>
                  <a:pt x="1089" y="215"/>
                  <a:pt x="1089" y="215"/>
                  <a:pt x="1089" y="215"/>
                </a:cubicBezTo>
                <a:cubicBezTo>
                  <a:pt x="1092" y="210"/>
                  <a:pt x="1092" y="210"/>
                  <a:pt x="1092" y="210"/>
                </a:cubicBezTo>
                <a:cubicBezTo>
                  <a:pt x="1092" y="209"/>
                  <a:pt x="1092" y="209"/>
                  <a:pt x="1092" y="209"/>
                </a:cubicBezTo>
                <a:cubicBezTo>
                  <a:pt x="1090" y="209"/>
                  <a:pt x="1090" y="209"/>
                  <a:pt x="1090" y="209"/>
                </a:cubicBezTo>
                <a:cubicBezTo>
                  <a:pt x="1088" y="207"/>
                  <a:pt x="1088" y="207"/>
                  <a:pt x="1088" y="207"/>
                </a:cubicBezTo>
                <a:cubicBezTo>
                  <a:pt x="1091" y="205"/>
                  <a:pt x="1091" y="205"/>
                  <a:pt x="1091" y="205"/>
                </a:cubicBezTo>
                <a:cubicBezTo>
                  <a:pt x="1093" y="207"/>
                  <a:pt x="1093" y="207"/>
                  <a:pt x="1093" y="207"/>
                </a:cubicBezTo>
                <a:cubicBezTo>
                  <a:pt x="1101" y="206"/>
                  <a:pt x="1101" y="206"/>
                  <a:pt x="1101" y="206"/>
                </a:cubicBezTo>
                <a:cubicBezTo>
                  <a:pt x="1105" y="199"/>
                  <a:pt x="1105" y="199"/>
                  <a:pt x="1105" y="199"/>
                </a:cubicBezTo>
                <a:cubicBezTo>
                  <a:pt x="1109" y="198"/>
                  <a:pt x="1109" y="198"/>
                  <a:pt x="1109" y="198"/>
                </a:cubicBezTo>
                <a:cubicBezTo>
                  <a:pt x="1109" y="197"/>
                  <a:pt x="1100" y="200"/>
                  <a:pt x="1111" y="194"/>
                </a:cubicBezTo>
                <a:cubicBezTo>
                  <a:pt x="1112" y="195"/>
                  <a:pt x="1112" y="195"/>
                  <a:pt x="1112" y="195"/>
                </a:cubicBezTo>
                <a:cubicBezTo>
                  <a:pt x="1115" y="193"/>
                  <a:pt x="1115" y="193"/>
                  <a:pt x="1115" y="193"/>
                </a:cubicBezTo>
                <a:cubicBezTo>
                  <a:pt x="1114" y="192"/>
                  <a:pt x="1114" y="192"/>
                  <a:pt x="1114" y="192"/>
                </a:cubicBezTo>
                <a:cubicBezTo>
                  <a:pt x="1119" y="187"/>
                  <a:pt x="1119" y="187"/>
                  <a:pt x="1119" y="187"/>
                </a:cubicBezTo>
                <a:cubicBezTo>
                  <a:pt x="1120" y="187"/>
                  <a:pt x="1120" y="187"/>
                  <a:pt x="1120" y="187"/>
                </a:cubicBezTo>
                <a:cubicBezTo>
                  <a:pt x="1121" y="183"/>
                  <a:pt x="1121" y="183"/>
                  <a:pt x="1121" y="183"/>
                </a:cubicBezTo>
                <a:cubicBezTo>
                  <a:pt x="1120" y="183"/>
                  <a:pt x="1120" y="180"/>
                  <a:pt x="1118" y="183"/>
                </a:cubicBezTo>
                <a:cubicBezTo>
                  <a:pt x="1123" y="181"/>
                  <a:pt x="1123" y="181"/>
                  <a:pt x="1123" y="181"/>
                </a:cubicBezTo>
                <a:cubicBezTo>
                  <a:pt x="1126" y="180"/>
                  <a:pt x="1126" y="180"/>
                  <a:pt x="1126" y="180"/>
                </a:cubicBezTo>
                <a:cubicBezTo>
                  <a:pt x="1126" y="178"/>
                  <a:pt x="1126" y="178"/>
                  <a:pt x="1126" y="178"/>
                </a:cubicBezTo>
                <a:cubicBezTo>
                  <a:pt x="1130" y="176"/>
                  <a:pt x="1130" y="176"/>
                  <a:pt x="1130" y="176"/>
                </a:cubicBezTo>
                <a:cubicBezTo>
                  <a:pt x="1139" y="169"/>
                  <a:pt x="1139" y="169"/>
                  <a:pt x="1139" y="169"/>
                </a:cubicBezTo>
                <a:cubicBezTo>
                  <a:pt x="1140" y="165"/>
                  <a:pt x="1140" y="165"/>
                  <a:pt x="1140" y="165"/>
                </a:cubicBezTo>
                <a:cubicBezTo>
                  <a:pt x="1144" y="165"/>
                  <a:pt x="1144" y="165"/>
                  <a:pt x="1144" y="165"/>
                </a:cubicBezTo>
                <a:cubicBezTo>
                  <a:pt x="1146" y="165"/>
                  <a:pt x="1129" y="172"/>
                  <a:pt x="1148" y="158"/>
                </a:cubicBezTo>
                <a:cubicBezTo>
                  <a:pt x="1149" y="157"/>
                  <a:pt x="1149" y="157"/>
                  <a:pt x="1149" y="157"/>
                </a:cubicBezTo>
                <a:cubicBezTo>
                  <a:pt x="1148" y="157"/>
                  <a:pt x="1148" y="160"/>
                  <a:pt x="1147" y="156"/>
                </a:cubicBezTo>
                <a:cubicBezTo>
                  <a:pt x="1153" y="156"/>
                  <a:pt x="1153" y="156"/>
                  <a:pt x="1153" y="156"/>
                </a:cubicBezTo>
                <a:cubicBezTo>
                  <a:pt x="1152" y="154"/>
                  <a:pt x="1149" y="160"/>
                  <a:pt x="1152" y="154"/>
                </a:cubicBezTo>
                <a:cubicBezTo>
                  <a:pt x="1156" y="153"/>
                  <a:pt x="1156" y="153"/>
                  <a:pt x="1156" y="153"/>
                </a:cubicBezTo>
                <a:cubicBezTo>
                  <a:pt x="1156" y="151"/>
                  <a:pt x="1156" y="151"/>
                  <a:pt x="1156" y="151"/>
                </a:cubicBezTo>
                <a:cubicBezTo>
                  <a:pt x="1157" y="149"/>
                  <a:pt x="1157" y="149"/>
                  <a:pt x="1157" y="149"/>
                </a:cubicBezTo>
                <a:cubicBezTo>
                  <a:pt x="1159" y="149"/>
                  <a:pt x="1159" y="149"/>
                  <a:pt x="1159" y="149"/>
                </a:cubicBezTo>
                <a:cubicBezTo>
                  <a:pt x="1165" y="142"/>
                  <a:pt x="1165" y="142"/>
                  <a:pt x="1165" y="142"/>
                </a:cubicBezTo>
                <a:cubicBezTo>
                  <a:pt x="1168" y="141"/>
                  <a:pt x="1168" y="141"/>
                  <a:pt x="1168" y="141"/>
                </a:cubicBezTo>
                <a:cubicBezTo>
                  <a:pt x="1170" y="135"/>
                  <a:pt x="1170" y="135"/>
                  <a:pt x="1170" y="135"/>
                </a:cubicBezTo>
                <a:cubicBezTo>
                  <a:pt x="1176" y="137"/>
                  <a:pt x="1176" y="137"/>
                  <a:pt x="1176" y="137"/>
                </a:cubicBezTo>
                <a:cubicBezTo>
                  <a:pt x="1180" y="134"/>
                  <a:pt x="1180" y="134"/>
                  <a:pt x="1180" y="134"/>
                </a:cubicBezTo>
                <a:cubicBezTo>
                  <a:pt x="1179" y="131"/>
                  <a:pt x="1179" y="131"/>
                  <a:pt x="1179" y="131"/>
                </a:cubicBezTo>
                <a:cubicBezTo>
                  <a:pt x="1180" y="129"/>
                  <a:pt x="1180" y="129"/>
                  <a:pt x="1180" y="129"/>
                </a:cubicBezTo>
                <a:cubicBezTo>
                  <a:pt x="1177" y="126"/>
                  <a:pt x="1177" y="126"/>
                  <a:pt x="1177" y="126"/>
                </a:cubicBezTo>
                <a:cubicBezTo>
                  <a:pt x="1177" y="127"/>
                  <a:pt x="1178" y="127"/>
                  <a:pt x="1178" y="125"/>
                </a:cubicBezTo>
                <a:cubicBezTo>
                  <a:pt x="1178" y="126"/>
                  <a:pt x="1178" y="126"/>
                  <a:pt x="1178" y="126"/>
                </a:cubicBezTo>
                <a:cubicBezTo>
                  <a:pt x="1180" y="127"/>
                  <a:pt x="1180" y="127"/>
                  <a:pt x="1180" y="127"/>
                </a:cubicBezTo>
                <a:cubicBezTo>
                  <a:pt x="1181" y="127"/>
                  <a:pt x="1182" y="128"/>
                  <a:pt x="1183" y="126"/>
                </a:cubicBezTo>
                <a:cubicBezTo>
                  <a:pt x="1177" y="123"/>
                  <a:pt x="1177" y="123"/>
                  <a:pt x="1177" y="123"/>
                </a:cubicBezTo>
                <a:cubicBezTo>
                  <a:pt x="1179" y="120"/>
                  <a:pt x="1179" y="120"/>
                  <a:pt x="1179" y="120"/>
                </a:cubicBezTo>
                <a:cubicBezTo>
                  <a:pt x="1183" y="125"/>
                  <a:pt x="1183" y="125"/>
                  <a:pt x="1183" y="125"/>
                </a:cubicBezTo>
                <a:cubicBezTo>
                  <a:pt x="1194" y="119"/>
                  <a:pt x="1194" y="119"/>
                  <a:pt x="1194" y="119"/>
                </a:cubicBezTo>
                <a:cubicBezTo>
                  <a:pt x="1193" y="117"/>
                  <a:pt x="1193" y="117"/>
                  <a:pt x="1193" y="117"/>
                </a:cubicBezTo>
                <a:cubicBezTo>
                  <a:pt x="1208" y="103"/>
                  <a:pt x="1208" y="103"/>
                  <a:pt x="1208" y="103"/>
                </a:cubicBezTo>
                <a:cubicBezTo>
                  <a:pt x="1211" y="103"/>
                  <a:pt x="1211" y="103"/>
                  <a:pt x="1211" y="103"/>
                </a:cubicBezTo>
                <a:cubicBezTo>
                  <a:pt x="1212" y="102"/>
                  <a:pt x="1212" y="102"/>
                  <a:pt x="1212" y="102"/>
                </a:cubicBezTo>
                <a:cubicBezTo>
                  <a:pt x="1208" y="100"/>
                  <a:pt x="1208" y="100"/>
                  <a:pt x="1208" y="100"/>
                </a:cubicBezTo>
                <a:cubicBezTo>
                  <a:pt x="1207" y="100"/>
                  <a:pt x="1206" y="105"/>
                  <a:pt x="1203" y="101"/>
                </a:cubicBezTo>
                <a:cubicBezTo>
                  <a:pt x="1205" y="101"/>
                  <a:pt x="1205" y="101"/>
                  <a:pt x="1205" y="101"/>
                </a:cubicBezTo>
                <a:cubicBezTo>
                  <a:pt x="1207" y="97"/>
                  <a:pt x="1207" y="97"/>
                  <a:pt x="1207" y="97"/>
                </a:cubicBezTo>
                <a:cubicBezTo>
                  <a:pt x="1211" y="95"/>
                  <a:pt x="1211" y="95"/>
                  <a:pt x="1211" y="95"/>
                </a:cubicBezTo>
                <a:cubicBezTo>
                  <a:pt x="1212" y="91"/>
                  <a:pt x="1212" y="91"/>
                  <a:pt x="1212" y="91"/>
                </a:cubicBezTo>
                <a:cubicBezTo>
                  <a:pt x="1214" y="92"/>
                  <a:pt x="1214" y="92"/>
                  <a:pt x="1214" y="92"/>
                </a:cubicBezTo>
                <a:cubicBezTo>
                  <a:pt x="1216" y="88"/>
                  <a:pt x="1216" y="88"/>
                  <a:pt x="1216" y="88"/>
                </a:cubicBezTo>
                <a:cubicBezTo>
                  <a:pt x="1216" y="88"/>
                  <a:pt x="1216" y="88"/>
                  <a:pt x="1216" y="88"/>
                </a:cubicBezTo>
                <a:cubicBezTo>
                  <a:pt x="1218" y="88"/>
                  <a:pt x="1218" y="88"/>
                  <a:pt x="1218" y="88"/>
                </a:cubicBezTo>
                <a:cubicBezTo>
                  <a:pt x="1221" y="84"/>
                  <a:pt x="1221" y="84"/>
                  <a:pt x="1221" y="84"/>
                </a:cubicBezTo>
                <a:cubicBezTo>
                  <a:pt x="1219" y="83"/>
                  <a:pt x="1219" y="83"/>
                  <a:pt x="1219" y="83"/>
                </a:cubicBezTo>
                <a:cubicBezTo>
                  <a:pt x="1221" y="84"/>
                  <a:pt x="1221" y="84"/>
                  <a:pt x="1221" y="84"/>
                </a:cubicBezTo>
                <a:cubicBezTo>
                  <a:pt x="1224" y="83"/>
                  <a:pt x="1224" y="83"/>
                  <a:pt x="1224" y="83"/>
                </a:cubicBezTo>
                <a:cubicBezTo>
                  <a:pt x="1225" y="80"/>
                  <a:pt x="1225" y="80"/>
                  <a:pt x="1225" y="80"/>
                </a:cubicBezTo>
                <a:cubicBezTo>
                  <a:pt x="1235" y="71"/>
                  <a:pt x="1235" y="71"/>
                  <a:pt x="1235" y="71"/>
                </a:cubicBezTo>
                <a:cubicBezTo>
                  <a:pt x="1235" y="71"/>
                  <a:pt x="1234" y="72"/>
                  <a:pt x="1236" y="72"/>
                </a:cubicBezTo>
                <a:cubicBezTo>
                  <a:pt x="1236" y="72"/>
                  <a:pt x="1237" y="73"/>
                  <a:pt x="1238" y="71"/>
                </a:cubicBezTo>
                <a:cubicBezTo>
                  <a:pt x="1236" y="69"/>
                  <a:pt x="1236" y="69"/>
                  <a:pt x="1236" y="69"/>
                </a:cubicBezTo>
                <a:cubicBezTo>
                  <a:pt x="1236" y="67"/>
                  <a:pt x="1236" y="67"/>
                  <a:pt x="1236" y="67"/>
                </a:cubicBezTo>
                <a:cubicBezTo>
                  <a:pt x="1240" y="66"/>
                  <a:pt x="1240" y="66"/>
                  <a:pt x="1240" y="66"/>
                </a:cubicBezTo>
                <a:cubicBezTo>
                  <a:pt x="1253" y="53"/>
                  <a:pt x="1253" y="53"/>
                  <a:pt x="1253" y="53"/>
                </a:cubicBezTo>
                <a:cubicBezTo>
                  <a:pt x="1257" y="51"/>
                  <a:pt x="1257" y="51"/>
                  <a:pt x="1257" y="51"/>
                </a:cubicBezTo>
                <a:cubicBezTo>
                  <a:pt x="1259" y="46"/>
                  <a:pt x="1251" y="54"/>
                  <a:pt x="1259" y="47"/>
                </a:cubicBezTo>
                <a:cubicBezTo>
                  <a:pt x="1261" y="48"/>
                  <a:pt x="1261" y="48"/>
                  <a:pt x="1261" y="48"/>
                </a:cubicBezTo>
                <a:cubicBezTo>
                  <a:pt x="1255" y="54"/>
                  <a:pt x="1255" y="54"/>
                  <a:pt x="1255" y="54"/>
                </a:cubicBezTo>
                <a:cubicBezTo>
                  <a:pt x="1259" y="55"/>
                  <a:pt x="1259" y="55"/>
                  <a:pt x="1259" y="55"/>
                </a:cubicBezTo>
                <a:cubicBezTo>
                  <a:pt x="1259" y="56"/>
                  <a:pt x="1259" y="56"/>
                  <a:pt x="1259" y="56"/>
                </a:cubicBezTo>
                <a:cubicBezTo>
                  <a:pt x="1256" y="56"/>
                  <a:pt x="1253" y="61"/>
                  <a:pt x="1252" y="59"/>
                </a:cubicBezTo>
                <a:cubicBezTo>
                  <a:pt x="1241" y="69"/>
                  <a:pt x="1241" y="69"/>
                  <a:pt x="1241" y="69"/>
                </a:cubicBezTo>
                <a:cubicBezTo>
                  <a:pt x="1241" y="72"/>
                  <a:pt x="1241" y="72"/>
                  <a:pt x="1241" y="72"/>
                </a:cubicBezTo>
                <a:cubicBezTo>
                  <a:pt x="1247" y="71"/>
                  <a:pt x="1247" y="71"/>
                  <a:pt x="1247" y="71"/>
                </a:cubicBezTo>
                <a:cubicBezTo>
                  <a:pt x="1249" y="66"/>
                  <a:pt x="1249" y="66"/>
                  <a:pt x="1249" y="66"/>
                </a:cubicBezTo>
                <a:cubicBezTo>
                  <a:pt x="1256" y="64"/>
                  <a:pt x="1256" y="64"/>
                  <a:pt x="1256" y="64"/>
                </a:cubicBezTo>
                <a:cubicBezTo>
                  <a:pt x="1266" y="52"/>
                  <a:pt x="1266" y="52"/>
                  <a:pt x="1266" y="52"/>
                </a:cubicBezTo>
                <a:cubicBezTo>
                  <a:pt x="1263" y="52"/>
                  <a:pt x="1263" y="52"/>
                  <a:pt x="1263" y="52"/>
                </a:cubicBezTo>
                <a:cubicBezTo>
                  <a:pt x="1270" y="46"/>
                  <a:pt x="1270" y="46"/>
                  <a:pt x="1270" y="46"/>
                </a:cubicBezTo>
                <a:cubicBezTo>
                  <a:pt x="1272" y="47"/>
                  <a:pt x="1272" y="47"/>
                  <a:pt x="1272" y="47"/>
                </a:cubicBezTo>
                <a:cubicBezTo>
                  <a:pt x="1278" y="44"/>
                  <a:pt x="1278" y="44"/>
                  <a:pt x="1278" y="44"/>
                </a:cubicBezTo>
                <a:cubicBezTo>
                  <a:pt x="1276" y="46"/>
                  <a:pt x="1270" y="40"/>
                  <a:pt x="1265" y="55"/>
                </a:cubicBezTo>
                <a:cubicBezTo>
                  <a:pt x="1268" y="56"/>
                  <a:pt x="1268" y="56"/>
                  <a:pt x="1268" y="56"/>
                </a:cubicBezTo>
                <a:cubicBezTo>
                  <a:pt x="1267" y="58"/>
                  <a:pt x="1267" y="58"/>
                  <a:pt x="1267" y="58"/>
                </a:cubicBezTo>
                <a:cubicBezTo>
                  <a:pt x="1268" y="61"/>
                  <a:pt x="1269" y="56"/>
                  <a:pt x="1272" y="60"/>
                </a:cubicBezTo>
                <a:cubicBezTo>
                  <a:pt x="1268" y="63"/>
                  <a:pt x="1268" y="63"/>
                  <a:pt x="1268" y="63"/>
                </a:cubicBezTo>
                <a:cubicBezTo>
                  <a:pt x="1263" y="67"/>
                  <a:pt x="1263" y="67"/>
                  <a:pt x="1263" y="67"/>
                </a:cubicBezTo>
                <a:cubicBezTo>
                  <a:pt x="1263" y="67"/>
                  <a:pt x="1263" y="67"/>
                  <a:pt x="1263" y="67"/>
                </a:cubicBezTo>
                <a:cubicBezTo>
                  <a:pt x="1262" y="68"/>
                  <a:pt x="1271" y="64"/>
                  <a:pt x="1262" y="71"/>
                </a:cubicBezTo>
                <a:cubicBezTo>
                  <a:pt x="1261" y="70"/>
                  <a:pt x="1267" y="71"/>
                  <a:pt x="1260" y="69"/>
                </a:cubicBezTo>
                <a:cubicBezTo>
                  <a:pt x="1258" y="73"/>
                  <a:pt x="1258" y="73"/>
                  <a:pt x="1258" y="73"/>
                </a:cubicBezTo>
                <a:cubicBezTo>
                  <a:pt x="1260" y="74"/>
                  <a:pt x="1259" y="74"/>
                  <a:pt x="1254" y="76"/>
                </a:cubicBezTo>
                <a:cubicBezTo>
                  <a:pt x="1257" y="80"/>
                  <a:pt x="1257" y="80"/>
                  <a:pt x="1257" y="80"/>
                </a:cubicBezTo>
                <a:cubicBezTo>
                  <a:pt x="1262" y="78"/>
                  <a:pt x="1262" y="78"/>
                  <a:pt x="1262" y="78"/>
                </a:cubicBezTo>
                <a:cubicBezTo>
                  <a:pt x="1264" y="76"/>
                  <a:pt x="1264" y="76"/>
                  <a:pt x="1264" y="76"/>
                </a:cubicBezTo>
                <a:cubicBezTo>
                  <a:pt x="1263" y="74"/>
                  <a:pt x="1263" y="74"/>
                  <a:pt x="1263" y="74"/>
                </a:cubicBezTo>
                <a:cubicBezTo>
                  <a:pt x="1266" y="77"/>
                  <a:pt x="1266" y="77"/>
                  <a:pt x="1266" y="77"/>
                </a:cubicBezTo>
                <a:cubicBezTo>
                  <a:pt x="1276" y="75"/>
                  <a:pt x="1276" y="75"/>
                  <a:pt x="1276" y="75"/>
                </a:cubicBezTo>
                <a:cubicBezTo>
                  <a:pt x="1278" y="72"/>
                  <a:pt x="1278" y="72"/>
                  <a:pt x="1278" y="72"/>
                </a:cubicBezTo>
                <a:cubicBezTo>
                  <a:pt x="1275" y="70"/>
                  <a:pt x="1275" y="70"/>
                  <a:pt x="1275" y="70"/>
                </a:cubicBezTo>
                <a:cubicBezTo>
                  <a:pt x="1274" y="70"/>
                  <a:pt x="1287" y="67"/>
                  <a:pt x="1270" y="71"/>
                </a:cubicBezTo>
                <a:cubicBezTo>
                  <a:pt x="1272" y="68"/>
                  <a:pt x="1272" y="68"/>
                  <a:pt x="1272" y="68"/>
                </a:cubicBezTo>
                <a:cubicBezTo>
                  <a:pt x="1270" y="66"/>
                  <a:pt x="1270" y="66"/>
                  <a:pt x="1270" y="66"/>
                </a:cubicBezTo>
                <a:cubicBezTo>
                  <a:pt x="1273" y="66"/>
                  <a:pt x="1273" y="66"/>
                  <a:pt x="1273" y="66"/>
                </a:cubicBezTo>
                <a:cubicBezTo>
                  <a:pt x="1277" y="63"/>
                  <a:pt x="1277" y="63"/>
                  <a:pt x="1277" y="63"/>
                </a:cubicBezTo>
                <a:cubicBezTo>
                  <a:pt x="1278" y="63"/>
                  <a:pt x="1278" y="63"/>
                  <a:pt x="1278" y="63"/>
                </a:cubicBezTo>
                <a:cubicBezTo>
                  <a:pt x="1277" y="68"/>
                  <a:pt x="1277" y="68"/>
                  <a:pt x="1277" y="68"/>
                </a:cubicBezTo>
                <a:cubicBezTo>
                  <a:pt x="1281" y="70"/>
                  <a:pt x="1281" y="70"/>
                  <a:pt x="1281" y="70"/>
                </a:cubicBezTo>
                <a:cubicBezTo>
                  <a:pt x="1287" y="69"/>
                  <a:pt x="1287" y="69"/>
                  <a:pt x="1287" y="69"/>
                </a:cubicBezTo>
                <a:cubicBezTo>
                  <a:pt x="1285" y="70"/>
                  <a:pt x="1285" y="70"/>
                  <a:pt x="1285" y="70"/>
                </a:cubicBezTo>
                <a:cubicBezTo>
                  <a:pt x="1285" y="71"/>
                  <a:pt x="1285" y="71"/>
                  <a:pt x="1285" y="71"/>
                </a:cubicBezTo>
                <a:cubicBezTo>
                  <a:pt x="1262" y="94"/>
                  <a:pt x="1262" y="94"/>
                  <a:pt x="1262" y="94"/>
                </a:cubicBezTo>
                <a:cubicBezTo>
                  <a:pt x="1262" y="95"/>
                  <a:pt x="1262" y="95"/>
                  <a:pt x="1262" y="95"/>
                </a:cubicBezTo>
                <a:cubicBezTo>
                  <a:pt x="1258" y="95"/>
                  <a:pt x="1258" y="95"/>
                  <a:pt x="1258" y="95"/>
                </a:cubicBezTo>
                <a:cubicBezTo>
                  <a:pt x="1258" y="96"/>
                  <a:pt x="1258" y="96"/>
                  <a:pt x="1258" y="96"/>
                </a:cubicBezTo>
                <a:cubicBezTo>
                  <a:pt x="1259" y="97"/>
                  <a:pt x="1260" y="96"/>
                  <a:pt x="1260" y="97"/>
                </a:cubicBezTo>
                <a:cubicBezTo>
                  <a:pt x="1258" y="98"/>
                  <a:pt x="1258" y="98"/>
                  <a:pt x="1258" y="98"/>
                </a:cubicBezTo>
                <a:cubicBezTo>
                  <a:pt x="1259" y="98"/>
                  <a:pt x="1259" y="98"/>
                  <a:pt x="1259" y="98"/>
                </a:cubicBezTo>
                <a:cubicBezTo>
                  <a:pt x="1255" y="101"/>
                  <a:pt x="1255" y="101"/>
                  <a:pt x="1255" y="101"/>
                </a:cubicBezTo>
                <a:cubicBezTo>
                  <a:pt x="1259" y="104"/>
                  <a:pt x="1259" y="104"/>
                  <a:pt x="1259" y="104"/>
                </a:cubicBezTo>
                <a:cubicBezTo>
                  <a:pt x="1261" y="103"/>
                  <a:pt x="1262" y="105"/>
                  <a:pt x="1264" y="105"/>
                </a:cubicBezTo>
                <a:cubicBezTo>
                  <a:pt x="1262" y="110"/>
                  <a:pt x="1262" y="110"/>
                  <a:pt x="1262" y="110"/>
                </a:cubicBezTo>
                <a:cubicBezTo>
                  <a:pt x="1263" y="113"/>
                  <a:pt x="1263" y="113"/>
                  <a:pt x="1263" y="113"/>
                </a:cubicBezTo>
                <a:cubicBezTo>
                  <a:pt x="1262" y="112"/>
                  <a:pt x="1264" y="110"/>
                  <a:pt x="1268" y="113"/>
                </a:cubicBezTo>
                <a:cubicBezTo>
                  <a:pt x="1269" y="112"/>
                  <a:pt x="1269" y="112"/>
                  <a:pt x="1269" y="112"/>
                </a:cubicBezTo>
                <a:cubicBezTo>
                  <a:pt x="1271" y="116"/>
                  <a:pt x="1271" y="116"/>
                  <a:pt x="1271" y="116"/>
                </a:cubicBezTo>
                <a:cubicBezTo>
                  <a:pt x="1273" y="116"/>
                  <a:pt x="1273" y="116"/>
                  <a:pt x="1273" y="116"/>
                </a:cubicBezTo>
                <a:cubicBezTo>
                  <a:pt x="1269" y="120"/>
                  <a:pt x="1269" y="120"/>
                  <a:pt x="1269" y="120"/>
                </a:cubicBezTo>
                <a:cubicBezTo>
                  <a:pt x="1267" y="120"/>
                  <a:pt x="1267" y="120"/>
                  <a:pt x="1267" y="120"/>
                </a:cubicBezTo>
                <a:cubicBezTo>
                  <a:pt x="1267" y="121"/>
                  <a:pt x="1267" y="121"/>
                  <a:pt x="1267" y="121"/>
                </a:cubicBezTo>
                <a:cubicBezTo>
                  <a:pt x="1266" y="120"/>
                  <a:pt x="1266" y="120"/>
                  <a:pt x="1266" y="120"/>
                </a:cubicBezTo>
                <a:cubicBezTo>
                  <a:pt x="1265" y="121"/>
                  <a:pt x="1274" y="114"/>
                  <a:pt x="1263" y="124"/>
                </a:cubicBezTo>
                <a:cubicBezTo>
                  <a:pt x="1260" y="122"/>
                  <a:pt x="1260" y="122"/>
                  <a:pt x="1260" y="122"/>
                </a:cubicBezTo>
                <a:cubicBezTo>
                  <a:pt x="1257" y="123"/>
                  <a:pt x="1261" y="127"/>
                  <a:pt x="1257" y="125"/>
                </a:cubicBezTo>
                <a:cubicBezTo>
                  <a:pt x="1257" y="126"/>
                  <a:pt x="1257" y="126"/>
                  <a:pt x="1257" y="126"/>
                </a:cubicBezTo>
                <a:cubicBezTo>
                  <a:pt x="1258" y="126"/>
                  <a:pt x="1255" y="129"/>
                  <a:pt x="1259" y="127"/>
                </a:cubicBezTo>
                <a:cubicBezTo>
                  <a:pt x="1256" y="132"/>
                  <a:pt x="1256" y="132"/>
                  <a:pt x="1256" y="132"/>
                </a:cubicBezTo>
                <a:cubicBezTo>
                  <a:pt x="1248" y="137"/>
                  <a:pt x="1248" y="137"/>
                  <a:pt x="1248" y="137"/>
                </a:cubicBezTo>
                <a:cubicBezTo>
                  <a:pt x="1255" y="130"/>
                  <a:pt x="1255" y="130"/>
                  <a:pt x="1255" y="130"/>
                </a:cubicBezTo>
                <a:cubicBezTo>
                  <a:pt x="1250" y="131"/>
                  <a:pt x="1250" y="131"/>
                  <a:pt x="1250" y="131"/>
                </a:cubicBezTo>
                <a:cubicBezTo>
                  <a:pt x="1247" y="136"/>
                  <a:pt x="1247" y="136"/>
                  <a:pt x="1247" y="136"/>
                </a:cubicBezTo>
                <a:cubicBezTo>
                  <a:pt x="1242" y="137"/>
                  <a:pt x="1242" y="137"/>
                  <a:pt x="1242" y="137"/>
                </a:cubicBezTo>
                <a:cubicBezTo>
                  <a:pt x="1240" y="134"/>
                  <a:pt x="1240" y="134"/>
                  <a:pt x="1240" y="134"/>
                </a:cubicBezTo>
                <a:cubicBezTo>
                  <a:pt x="1246" y="132"/>
                  <a:pt x="1246" y="132"/>
                  <a:pt x="1246" y="132"/>
                </a:cubicBezTo>
                <a:cubicBezTo>
                  <a:pt x="1251" y="127"/>
                  <a:pt x="1251" y="127"/>
                  <a:pt x="1251" y="127"/>
                </a:cubicBezTo>
                <a:cubicBezTo>
                  <a:pt x="1254" y="125"/>
                  <a:pt x="1254" y="125"/>
                  <a:pt x="1254" y="125"/>
                </a:cubicBezTo>
                <a:cubicBezTo>
                  <a:pt x="1255" y="126"/>
                  <a:pt x="1255" y="126"/>
                  <a:pt x="1255" y="126"/>
                </a:cubicBezTo>
                <a:cubicBezTo>
                  <a:pt x="1257" y="124"/>
                  <a:pt x="1240" y="132"/>
                  <a:pt x="1260" y="121"/>
                </a:cubicBezTo>
                <a:cubicBezTo>
                  <a:pt x="1257" y="117"/>
                  <a:pt x="1257" y="117"/>
                  <a:pt x="1257" y="117"/>
                </a:cubicBezTo>
                <a:cubicBezTo>
                  <a:pt x="1256" y="116"/>
                  <a:pt x="1256" y="116"/>
                  <a:pt x="1256" y="116"/>
                </a:cubicBezTo>
                <a:cubicBezTo>
                  <a:pt x="1252" y="117"/>
                  <a:pt x="1252" y="117"/>
                  <a:pt x="1252" y="117"/>
                </a:cubicBezTo>
                <a:cubicBezTo>
                  <a:pt x="1254" y="120"/>
                  <a:pt x="1254" y="120"/>
                  <a:pt x="1254" y="120"/>
                </a:cubicBezTo>
                <a:cubicBezTo>
                  <a:pt x="1252" y="122"/>
                  <a:pt x="1248" y="123"/>
                  <a:pt x="1248" y="122"/>
                </a:cubicBezTo>
                <a:cubicBezTo>
                  <a:pt x="1246" y="124"/>
                  <a:pt x="1246" y="124"/>
                  <a:pt x="1246" y="124"/>
                </a:cubicBezTo>
                <a:cubicBezTo>
                  <a:pt x="1247" y="125"/>
                  <a:pt x="1246" y="120"/>
                  <a:pt x="1246" y="125"/>
                </a:cubicBezTo>
                <a:cubicBezTo>
                  <a:pt x="1245" y="124"/>
                  <a:pt x="1245" y="124"/>
                  <a:pt x="1245" y="124"/>
                </a:cubicBezTo>
                <a:cubicBezTo>
                  <a:pt x="1238" y="132"/>
                  <a:pt x="1238" y="132"/>
                  <a:pt x="1238" y="132"/>
                </a:cubicBezTo>
                <a:cubicBezTo>
                  <a:pt x="1237" y="132"/>
                  <a:pt x="1238" y="134"/>
                  <a:pt x="1237" y="132"/>
                </a:cubicBezTo>
                <a:cubicBezTo>
                  <a:pt x="1237" y="134"/>
                  <a:pt x="1237" y="134"/>
                  <a:pt x="1237" y="134"/>
                </a:cubicBezTo>
                <a:cubicBezTo>
                  <a:pt x="1234" y="134"/>
                  <a:pt x="1234" y="134"/>
                  <a:pt x="1234" y="134"/>
                </a:cubicBezTo>
                <a:cubicBezTo>
                  <a:pt x="1230" y="138"/>
                  <a:pt x="1230" y="138"/>
                  <a:pt x="1230" y="138"/>
                </a:cubicBezTo>
                <a:cubicBezTo>
                  <a:pt x="1225" y="142"/>
                  <a:pt x="1225" y="142"/>
                  <a:pt x="1225" y="142"/>
                </a:cubicBezTo>
                <a:cubicBezTo>
                  <a:pt x="1219" y="143"/>
                  <a:pt x="1219" y="143"/>
                  <a:pt x="1219" y="143"/>
                </a:cubicBezTo>
                <a:cubicBezTo>
                  <a:pt x="1218" y="144"/>
                  <a:pt x="1218" y="144"/>
                  <a:pt x="1218" y="144"/>
                </a:cubicBezTo>
                <a:cubicBezTo>
                  <a:pt x="1214" y="138"/>
                  <a:pt x="1214" y="138"/>
                  <a:pt x="1214" y="138"/>
                </a:cubicBezTo>
                <a:cubicBezTo>
                  <a:pt x="1210" y="141"/>
                  <a:pt x="1210" y="141"/>
                  <a:pt x="1210" y="141"/>
                </a:cubicBezTo>
                <a:cubicBezTo>
                  <a:pt x="1207" y="139"/>
                  <a:pt x="1207" y="139"/>
                  <a:pt x="1207" y="139"/>
                </a:cubicBezTo>
                <a:cubicBezTo>
                  <a:pt x="1217" y="132"/>
                  <a:pt x="1201" y="155"/>
                  <a:pt x="1215" y="132"/>
                </a:cubicBezTo>
                <a:cubicBezTo>
                  <a:pt x="1222" y="127"/>
                  <a:pt x="1222" y="127"/>
                  <a:pt x="1222" y="127"/>
                </a:cubicBezTo>
                <a:cubicBezTo>
                  <a:pt x="1229" y="128"/>
                  <a:pt x="1229" y="128"/>
                  <a:pt x="1229" y="128"/>
                </a:cubicBezTo>
                <a:cubicBezTo>
                  <a:pt x="1234" y="126"/>
                  <a:pt x="1234" y="126"/>
                  <a:pt x="1234" y="126"/>
                </a:cubicBezTo>
                <a:cubicBezTo>
                  <a:pt x="1234" y="122"/>
                  <a:pt x="1234" y="122"/>
                  <a:pt x="1234" y="122"/>
                </a:cubicBezTo>
                <a:cubicBezTo>
                  <a:pt x="1237" y="121"/>
                  <a:pt x="1237" y="121"/>
                  <a:pt x="1237" y="121"/>
                </a:cubicBezTo>
                <a:cubicBezTo>
                  <a:pt x="1236" y="118"/>
                  <a:pt x="1236" y="118"/>
                  <a:pt x="1236" y="118"/>
                </a:cubicBezTo>
                <a:cubicBezTo>
                  <a:pt x="1236" y="117"/>
                  <a:pt x="1236" y="117"/>
                  <a:pt x="1236" y="117"/>
                </a:cubicBezTo>
                <a:cubicBezTo>
                  <a:pt x="1236" y="116"/>
                  <a:pt x="1236" y="116"/>
                  <a:pt x="1236" y="116"/>
                </a:cubicBezTo>
                <a:cubicBezTo>
                  <a:pt x="1238" y="117"/>
                  <a:pt x="1238" y="117"/>
                  <a:pt x="1238" y="117"/>
                </a:cubicBezTo>
                <a:cubicBezTo>
                  <a:pt x="1240" y="117"/>
                  <a:pt x="1240" y="117"/>
                  <a:pt x="1240" y="117"/>
                </a:cubicBezTo>
                <a:cubicBezTo>
                  <a:pt x="1240" y="115"/>
                  <a:pt x="1240" y="115"/>
                  <a:pt x="1240" y="115"/>
                </a:cubicBezTo>
                <a:cubicBezTo>
                  <a:pt x="1238" y="112"/>
                  <a:pt x="1238" y="112"/>
                  <a:pt x="1238" y="112"/>
                </a:cubicBezTo>
                <a:cubicBezTo>
                  <a:pt x="1236" y="111"/>
                  <a:pt x="1236" y="111"/>
                  <a:pt x="1236" y="111"/>
                </a:cubicBezTo>
                <a:cubicBezTo>
                  <a:pt x="1243" y="104"/>
                  <a:pt x="1243" y="104"/>
                  <a:pt x="1243" y="104"/>
                </a:cubicBezTo>
                <a:cubicBezTo>
                  <a:pt x="1240" y="104"/>
                  <a:pt x="1240" y="104"/>
                  <a:pt x="1240" y="104"/>
                </a:cubicBezTo>
                <a:cubicBezTo>
                  <a:pt x="1236" y="107"/>
                  <a:pt x="1236" y="107"/>
                  <a:pt x="1236" y="107"/>
                </a:cubicBezTo>
                <a:cubicBezTo>
                  <a:pt x="1236" y="106"/>
                  <a:pt x="1236" y="106"/>
                  <a:pt x="1236" y="106"/>
                </a:cubicBezTo>
                <a:cubicBezTo>
                  <a:pt x="1232" y="107"/>
                  <a:pt x="1232" y="107"/>
                  <a:pt x="1232" y="107"/>
                </a:cubicBezTo>
                <a:cubicBezTo>
                  <a:pt x="1221" y="117"/>
                  <a:pt x="1221" y="117"/>
                  <a:pt x="1221" y="117"/>
                </a:cubicBezTo>
                <a:cubicBezTo>
                  <a:pt x="1217" y="119"/>
                  <a:pt x="1217" y="119"/>
                  <a:pt x="1217" y="119"/>
                </a:cubicBezTo>
                <a:cubicBezTo>
                  <a:pt x="1215" y="122"/>
                  <a:pt x="1215" y="122"/>
                  <a:pt x="1215" y="122"/>
                </a:cubicBezTo>
                <a:cubicBezTo>
                  <a:pt x="1212" y="127"/>
                  <a:pt x="1212" y="127"/>
                  <a:pt x="1212" y="127"/>
                </a:cubicBezTo>
                <a:cubicBezTo>
                  <a:pt x="1209" y="128"/>
                  <a:pt x="1209" y="128"/>
                  <a:pt x="1209" y="128"/>
                </a:cubicBezTo>
                <a:cubicBezTo>
                  <a:pt x="1206" y="133"/>
                  <a:pt x="1206" y="133"/>
                  <a:pt x="1206" y="133"/>
                </a:cubicBezTo>
                <a:cubicBezTo>
                  <a:pt x="1203" y="132"/>
                  <a:pt x="1203" y="132"/>
                  <a:pt x="1203" y="132"/>
                </a:cubicBezTo>
                <a:cubicBezTo>
                  <a:pt x="1202" y="132"/>
                  <a:pt x="1202" y="132"/>
                  <a:pt x="1202" y="132"/>
                </a:cubicBezTo>
                <a:cubicBezTo>
                  <a:pt x="1203" y="135"/>
                  <a:pt x="1203" y="135"/>
                  <a:pt x="1203" y="135"/>
                </a:cubicBezTo>
                <a:cubicBezTo>
                  <a:pt x="1200" y="136"/>
                  <a:pt x="1200" y="136"/>
                  <a:pt x="1200" y="136"/>
                </a:cubicBezTo>
                <a:cubicBezTo>
                  <a:pt x="1200" y="137"/>
                  <a:pt x="1200" y="137"/>
                  <a:pt x="1200" y="137"/>
                </a:cubicBezTo>
                <a:cubicBezTo>
                  <a:pt x="1198" y="136"/>
                  <a:pt x="1203" y="142"/>
                  <a:pt x="1197" y="137"/>
                </a:cubicBezTo>
                <a:cubicBezTo>
                  <a:pt x="1194" y="140"/>
                  <a:pt x="1194" y="140"/>
                  <a:pt x="1194" y="140"/>
                </a:cubicBezTo>
                <a:cubicBezTo>
                  <a:pt x="1195" y="140"/>
                  <a:pt x="1194" y="141"/>
                  <a:pt x="1193" y="139"/>
                </a:cubicBezTo>
                <a:cubicBezTo>
                  <a:pt x="1193" y="146"/>
                  <a:pt x="1193" y="146"/>
                  <a:pt x="1193" y="146"/>
                </a:cubicBezTo>
                <a:cubicBezTo>
                  <a:pt x="1185" y="150"/>
                  <a:pt x="1185" y="150"/>
                  <a:pt x="1185" y="150"/>
                </a:cubicBezTo>
                <a:cubicBezTo>
                  <a:pt x="1185" y="151"/>
                  <a:pt x="1185" y="151"/>
                  <a:pt x="1185" y="151"/>
                </a:cubicBezTo>
                <a:cubicBezTo>
                  <a:pt x="1182" y="152"/>
                  <a:pt x="1177" y="153"/>
                  <a:pt x="1175" y="155"/>
                </a:cubicBezTo>
                <a:cubicBezTo>
                  <a:pt x="1174" y="159"/>
                  <a:pt x="1174" y="159"/>
                  <a:pt x="1174" y="159"/>
                </a:cubicBezTo>
                <a:cubicBezTo>
                  <a:pt x="1172" y="160"/>
                  <a:pt x="1172" y="160"/>
                  <a:pt x="1172" y="160"/>
                </a:cubicBezTo>
                <a:cubicBezTo>
                  <a:pt x="1170" y="163"/>
                  <a:pt x="1170" y="163"/>
                  <a:pt x="1170" y="163"/>
                </a:cubicBezTo>
                <a:cubicBezTo>
                  <a:pt x="1166" y="165"/>
                  <a:pt x="1166" y="165"/>
                  <a:pt x="1166" y="165"/>
                </a:cubicBezTo>
                <a:cubicBezTo>
                  <a:pt x="1165" y="165"/>
                  <a:pt x="1165" y="165"/>
                  <a:pt x="1165" y="165"/>
                </a:cubicBezTo>
                <a:cubicBezTo>
                  <a:pt x="1163" y="169"/>
                  <a:pt x="1163" y="169"/>
                  <a:pt x="1163" y="169"/>
                </a:cubicBezTo>
                <a:cubicBezTo>
                  <a:pt x="1161" y="169"/>
                  <a:pt x="1161" y="169"/>
                  <a:pt x="1161" y="169"/>
                </a:cubicBezTo>
                <a:cubicBezTo>
                  <a:pt x="1161" y="172"/>
                  <a:pt x="1161" y="172"/>
                  <a:pt x="1161" y="172"/>
                </a:cubicBezTo>
                <a:cubicBezTo>
                  <a:pt x="1141" y="189"/>
                  <a:pt x="1141" y="189"/>
                  <a:pt x="1141" y="189"/>
                </a:cubicBezTo>
                <a:cubicBezTo>
                  <a:pt x="1144" y="188"/>
                  <a:pt x="1142" y="189"/>
                  <a:pt x="1140" y="193"/>
                </a:cubicBezTo>
                <a:cubicBezTo>
                  <a:pt x="1144" y="193"/>
                  <a:pt x="1144" y="193"/>
                  <a:pt x="1144" y="193"/>
                </a:cubicBezTo>
                <a:cubicBezTo>
                  <a:pt x="1142" y="196"/>
                  <a:pt x="1142" y="196"/>
                  <a:pt x="1142" y="196"/>
                </a:cubicBezTo>
                <a:cubicBezTo>
                  <a:pt x="1133" y="206"/>
                  <a:pt x="1133" y="206"/>
                  <a:pt x="1133" y="206"/>
                </a:cubicBezTo>
                <a:cubicBezTo>
                  <a:pt x="1130" y="206"/>
                  <a:pt x="1130" y="206"/>
                  <a:pt x="1130" y="206"/>
                </a:cubicBezTo>
                <a:cubicBezTo>
                  <a:pt x="1130" y="202"/>
                  <a:pt x="1130" y="202"/>
                  <a:pt x="1130" y="202"/>
                </a:cubicBezTo>
                <a:cubicBezTo>
                  <a:pt x="1123" y="205"/>
                  <a:pt x="1123" y="205"/>
                  <a:pt x="1123" y="205"/>
                </a:cubicBezTo>
                <a:cubicBezTo>
                  <a:pt x="1123" y="207"/>
                  <a:pt x="1123" y="207"/>
                  <a:pt x="1123" y="207"/>
                </a:cubicBezTo>
                <a:cubicBezTo>
                  <a:pt x="1120" y="207"/>
                  <a:pt x="1120" y="207"/>
                  <a:pt x="1120" y="207"/>
                </a:cubicBezTo>
                <a:cubicBezTo>
                  <a:pt x="1119" y="208"/>
                  <a:pt x="1125" y="205"/>
                  <a:pt x="1117" y="208"/>
                </a:cubicBezTo>
                <a:cubicBezTo>
                  <a:pt x="1119" y="210"/>
                  <a:pt x="1119" y="210"/>
                  <a:pt x="1119" y="210"/>
                </a:cubicBezTo>
                <a:cubicBezTo>
                  <a:pt x="1115" y="214"/>
                  <a:pt x="1115" y="214"/>
                  <a:pt x="1115" y="214"/>
                </a:cubicBezTo>
                <a:cubicBezTo>
                  <a:pt x="1115" y="216"/>
                  <a:pt x="1115" y="216"/>
                  <a:pt x="1115" y="216"/>
                </a:cubicBezTo>
                <a:cubicBezTo>
                  <a:pt x="1112" y="215"/>
                  <a:pt x="1112" y="215"/>
                  <a:pt x="1112" y="215"/>
                </a:cubicBezTo>
                <a:cubicBezTo>
                  <a:pt x="1109" y="221"/>
                  <a:pt x="1109" y="221"/>
                  <a:pt x="1109" y="221"/>
                </a:cubicBezTo>
                <a:cubicBezTo>
                  <a:pt x="1112" y="223"/>
                  <a:pt x="1112" y="223"/>
                  <a:pt x="1112" y="223"/>
                </a:cubicBezTo>
                <a:cubicBezTo>
                  <a:pt x="1113" y="222"/>
                  <a:pt x="1113" y="222"/>
                  <a:pt x="1113" y="222"/>
                </a:cubicBezTo>
                <a:cubicBezTo>
                  <a:pt x="1112" y="226"/>
                  <a:pt x="1112" y="226"/>
                  <a:pt x="1112" y="226"/>
                </a:cubicBezTo>
                <a:cubicBezTo>
                  <a:pt x="1111" y="227"/>
                  <a:pt x="1111" y="227"/>
                  <a:pt x="1111" y="227"/>
                </a:cubicBezTo>
                <a:cubicBezTo>
                  <a:pt x="1103" y="226"/>
                  <a:pt x="1103" y="226"/>
                  <a:pt x="1103" y="226"/>
                </a:cubicBezTo>
                <a:cubicBezTo>
                  <a:pt x="1098" y="229"/>
                  <a:pt x="1098" y="229"/>
                  <a:pt x="1098" y="229"/>
                </a:cubicBezTo>
                <a:cubicBezTo>
                  <a:pt x="1097" y="230"/>
                  <a:pt x="1097" y="230"/>
                  <a:pt x="1097" y="230"/>
                </a:cubicBezTo>
                <a:cubicBezTo>
                  <a:pt x="1103" y="231"/>
                  <a:pt x="1103" y="231"/>
                  <a:pt x="1103" y="231"/>
                </a:cubicBezTo>
                <a:cubicBezTo>
                  <a:pt x="1106" y="232"/>
                  <a:pt x="1110" y="226"/>
                  <a:pt x="1113" y="233"/>
                </a:cubicBezTo>
                <a:cubicBezTo>
                  <a:pt x="1116" y="231"/>
                  <a:pt x="1116" y="231"/>
                  <a:pt x="1116" y="231"/>
                </a:cubicBezTo>
                <a:cubicBezTo>
                  <a:pt x="1117" y="231"/>
                  <a:pt x="1119" y="233"/>
                  <a:pt x="1120" y="230"/>
                </a:cubicBezTo>
                <a:cubicBezTo>
                  <a:pt x="1119" y="227"/>
                  <a:pt x="1119" y="227"/>
                  <a:pt x="1119" y="227"/>
                </a:cubicBezTo>
                <a:cubicBezTo>
                  <a:pt x="1130" y="221"/>
                  <a:pt x="1130" y="221"/>
                  <a:pt x="1130" y="221"/>
                </a:cubicBezTo>
                <a:cubicBezTo>
                  <a:pt x="1130" y="219"/>
                  <a:pt x="1130" y="219"/>
                  <a:pt x="1130" y="219"/>
                </a:cubicBezTo>
                <a:cubicBezTo>
                  <a:pt x="1139" y="215"/>
                  <a:pt x="1139" y="215"/>
                  <a:pt x="1139" y="215"/>
                </a:cubicBezTo>
                <a:cubicBezTo>
                  <a:pt x="1141" y="213"/>
                  <a:pt x="1141" y="213"/>
                  <a:pt x="1141" y="213"/>
                </a:cubicBezTo>
                <a:cubicBezTo>
                  <a:pt x="1141" y="212"/>
                  <a:pt x="1141" y="212"/>
                  <a:pt x="1141" y="212"/>
                </a:cubicBezTo>
                <a:cubicBezTo>
                  <a:pt x="1139" y="211"/>
                  <a:pt x="1139" y="211"/>
                  <a:pt x="1139" y="211"/>
                </a:cubicBezTo>
                <a:cubicBezTo>
                  <a:pt x="1137" y="212"/>
                  <a:pt x="1137" y="212"/>
                  <a:pt x="1137" y="212"/>
                </a:cubicBezTo>
                <a:cubicBezTo>
                  <a:pt x="1138" y="209"/>
                  <a:pt x="1138" y="209"/>
                  <a:pt x="1138" y="209"/>
                </a:cubicBezTo>
                <a:cubicBezTo>
                  <a:pt x="1143" y="211"/>
                  <a:pt x="1143" y="211"/>
                  <a:pt x="1143" y="211"/>
                </a:cubicBezTo>
                <a:cubicBezTo>
                  <a:pt x="1150" y="204"/>
                  <a:pt x="1150" y="204"/>
                  <a:pt x="1150" y="204"/>
                </a:cubicBezTo>
                <a:cubicBezTo>
                  <a:pt x="1154" y="201"/>
                  <a:pt x="1154" y="201"/>
                  <a:pt x="1154" y="201"/>
                </a:cubicBezTo>
                <a:cubicBezTo>
                  <a:pt x="1154" y="200"/>
                  <a:pt x="1154" y="200"/>
                  <a:pt x="1154" y="200"/>
                </a:cubicBezTo>
                <a:cubicBezTo>
                  <a:pt x="1152" y="205"/>
                  <a:pt x="1159" y="205"/>
                  <a:pt x="1162" y="193"/>
                </a:cubicBezTo>
                <a:cubicBezTo>
                  <a:pt x="1170" y="185"/>
                  <a:pt x="1170" y="185"/>
                  <a:pt x="1170" y="185"/>
                </a:cubicBezTo>
                <a:cubicBezTo>
                  <a:pt x="1170" y="186"/>
                  <a:pt x="1167" y="186"/>
                  <a:pt x="1171" y="186"/>
                </a:cubicBezTo>
                <a:cubicBezTo>
                  <a:pt x="1171" y="183"/>
                  <a:pt x="1171" y="183"/>
                  <a:pt x="1171" y="183"/>
                </a:cubicBezTo>
                <a:cubicBezTo>
                  <a:pt x="1175" y="183"/>
                  <a:pt x="1175" y="183"/>
                  <a:pt x="1175" y="183"/>
                </a:cubicBezTo>
                <a:cubicBezTo>
                  <a:pt x="1184" y="173"/>
                  <a:pt x="1184" y="173"/>
                  <a:pt x="1184" y="173"/>
                </a:cubicBezTo>
                <a:cubicBezTo>
                  <a:pt x="1190" y="172"/>
                  <a:pt x="1190" y="172"/>
                  <a:pt x="1190" y="172"/>
                </a:cubicBezTo>
                <a:cubicBezTo>
                  <a:pt x="1192" y="166"/>
                  <a:pt x="1192" y="166"/>
                  <a:pt x="1192" y="166"/>
                </a:cubicBezTo>
                <a:cubicBezTo>
                  <a:pt x="1196" y="164"/>
                  <a:pt x="1196" y="164"/>
                  <a:pt x="1196" y="164"/>
                </a:cubicBezTo>
                <a:cubicBezTo>
                  <a:pt x="1198" y="160"/>
                  <a:pt x="1198" y="160"/>
                  <a:pt x="1198" y="160"/>
                </a:cubicBezTo>
                <a:cubicBezTo>
                  <a:pt x="1202" y="159"/>
                  <a:pt x="1202" y="159"/>
                  <a:pt x="1202" y="159"/>
                </a:cubicBezTo>
                <a:cubicBezTo>
                  <a:pt x="1205" y="153"/>
                  <a:pt x="1205" y="153"/>
                  <a:pt x="1205" y="153"/>
                </a:cubicBezTo>
                <a:cubicBezTo>
                  <a:pt x="1207" y="152"/>
                  <a:pt x="1207" y="152"/>
                  <a:pt x="1207" y="152"/>
                </a:cubicBezTo>
                <a:cubicBezTo>
                  <a:pt x="1204" y="156"/>
                  <a:pt x="1204" y="156"/>
                  <a:pt x="1204" y="156"/>
                </a:cubicBezTo>
                <a:cubicBezTo>
                  <a:pt x="1210" y="155"/>
                  <a:pt x="1210" y="155"/>
                  <a:pt x="1210" y="155"/>
                </a:cubicBezTo>
                <a:cubicBezTo>
                  <a:pt x="1212" y="152"/>
                  <a:pt x="1212" y="152"/>
                  <a:pt x="1212" y="152"/>
                </a:cubicBezTo>
                <a:cubicBezTo>
                  <a:pt x="1210" y="150"/>
                  <a:pt x="1210" y="150"/>
                  <a:pt x="1210" y="150"/>
                </a:cubicBezTo>
                <a:cubicBezTo>
                  <a:pt x="1208" y="150"/>
                  <a:pt x="1207" y="150"/>
                  <a:pt x="1207" y="151"/>
                </a:cubicBezTo>
                <a:cubicBezTo>
                  <a:pt x="1206" y="149"/>
                  <a:pt x="1206" y="149"/>
                  <a:pt x="1206" y="149"/>
                </a:cubicBezTo>
                <a:cubicBezTo>
                  <a:pt x="1202" y="149"/>
                  <a:pt x="1202" y="149"/>
                  <a:pt x="1202" y="149"/>
                </a:cubicBezTo>
                <a:cubicBezTo>
                  <a:pt x="1199" y="151"/>
                  <a:pt x="1199" y="151"/>
                  <a:pt x="1199" y="151"/>
                </a:cubicBezTo>
                <a:cubicBezTo>
                  <a:pt x="1199" y="152"/>
                  <a:pt x="1198" y="151"/>
                  <a:pt x="1197" y="150"/>
                </a:cubicBezTo>
                <a:cubicBezTo>
                  <a:pt x="1199" y="147"/>
                  <a:pt x="1199" y="147"/>
                  <a:pt x="1199" y="147"/>
                </a:cubicBezTo>
                <a:cubicBezTo>
                  <a:pt x="1199" y="147"/>
                  <a:pt x="1202" y="154"/>
                  <a:pt x="1204" y="146"/>
                </a:cubicBezTo>
                <a:cubicBezTo>
                  <a:pt x="1204" y="145"/>
                  <a:pt x="1204" y="145"/>
                  <a:pt x="1204" y="145"/>
                </a:cubicBezTo>
                <a:cubicBezTo>
                  <a:pt x="1202" y="145"/>
                  <a:pt x="1202" y="145"/>
                  <a:pt x="1202" y="145"/>
                </a:cubicBezTo>
                <a:cubicBezTo>
                  <a:pt x="1203" y="144"/>
                  <a:pt x="1203" y="144"/>
                  <a:pt x="1203" y="144"/>
                </a:cubicBezTo>
                <a:cubicBezTo>
                  <a:pt x="1204" y="145"/>
                  <a:pt x="1204" y="145"/>
                  <a:pt x="1204" y="145"/>
                </a:cubicBezTo>
                <a:cubicBezTo>
                  <a:pt x="1207" y="143"/>
                  <a:pt x="1207" y="143"/>
                  <a:pt x="1207" y="143"/>
                </a:cubicBezTo>
                <a:cubicBezTo>
                  <a:pt x="1206" y="144"/>
                  <a:pt x="1203" y="140"/>
                  <a:pt x="1208" y="145"/>
                </a:cubicBezTo>
                <a:cubicBezTo>
                  <a:pt x="1208" y="144"/>
                  <a:pt x="1203" y="141"/>
                  <a:pt x="1207" y="147"/>
                </a:cubicBezTo>
                <a:cubicBezTo>
                  <a:pt x="1217" y="147"/>
                  <a:pt x="1217" y="147"/>
                  <a:pt x="1217" y="147"/>
                </a:cubicBezTo>
                <a:cubicBezTo>
                  <a:pt x="1216" y="148"/>
                  <a:pt x="1216" y="148"/>
                  <a:pt x="1216" y="148"/>
                </a:cubicBezTo>
                <a:cubicBezTo>
                  <a:pt x="1218" y="151"/>
                  <a:pt x="1218" y="151"/>
                  <a:pt x="1218" y="151"/>
                </a:cubicBezTo>
                <a:cubicBezTo>
                  <a:pt x="1216" y="153"/>
                  <a:pt x="1213" y="150"/>
                  <a:pt x="1212" y="155"/>
                </a:cubicBezTo>
                <a:cubicBezTo>
                  <a:pt x="1210" y="157"/>
                  <a:pt x="1210" y="157"/>
                  <a:pt x="1210" y="157"/>
                </a:cubicBezTo>
                <a:cubicBezTo>
                  <a:pt x="1210" y="159"/>
                  <a:pt x="1210" y="159"/>
                  <a:pt x="1210" y="159"/>
                </a:cubicBezTo>
                <a:cubicBezTo>
                  <a:pt x="1207" y="159"/>
                  <a:pt x="1207" y="159"/>
                  <a:pt x="1207" y="159"/>
                </a:cubicBezTo>
                <a:cubicBezTo>
                  <a:pt x="1199" y="166"/>
                  <a:pt x="1199" y="166"/>
                  <a:pt x="1199" y="166"/>
                </a:cubicBezTo>
                <a:cubicBezTo>
                  <a:pt x="1198" y="170"/>
                  <a:pt x="1198" y="170"/>
                  <a:pt x="1198" y="170"/>
                </a:cubicBezTo>
                <a:cubicBezTo>
                  <a:pt x="1195" y="173"/>
                  <a:pt x="1195" y="173"/>
                  <a:pt x="1195" y="173"/>
                </a:cubicBezTo>
                <a:cubicBezTo>
                  <a:pt x="1193" y="173"/>
                  <a:pt x="1193" y="173"/>
                  <a:pt x="1193" y="173"/>
                </a:cubicBezTo>
                <a:cubicBezTo>
                  <a:pt x="1192" y="176"/>
                  <a:pt x="1192" y="176"/>
                  <a:pt x="1192" y="176"/>
                </a:cubicBezTo>
                <a:cubicBezTo>
                  <a:pt x="1180" y="185"/>
                  <a:pt x="1180" y="185"/>
                  <a:pt x="1180" y="185"/>
                </a:cubicBezTo>
                <a:cubicBezTo>
                  <a:pt x="1175" y="190"/>
                  <a:pt x="1175" y="190"/>
                  <a:pt x="1175" y="190"/>
                </a:cubicBezTo>
                <a:cubicBezTo>
                  <a:pt x="1168" y="197"/>
                  <a:pt x="1168" y="197"/>
                  <a:pt x="1168" y="197"/>
                </a:cubicBezTo>
                <a:cubicBezTo>
                  <a:pt x="1167" y="196"/>
                  <a:pt x="1167" y="197"/>
                  <a:pt x="1166" y="195"/>
                </a:cubicBezTo>
                <a:cubicBezTo>
                  <a:pt x="1165" y="197"/>
                  <a:pt x="1165" y="197"/>
                  <a:pt x="1165" y="197"/>
                </a:cubicBezTo>
                <a:cubicBezTo>
                  <a:pt x="1165" y="197"/>
                  <a:pt x="1165" y="197"/>
                  <a:pt x="1165" y="197"/>
                </a:cubicBezTo>
                <a:cubicBezTo>
                  <a:pt x="1163" y="200"/>
                  <a:pt x="1163" y="200"/>
                  <a:pt x="1163" y="200"/>
                </a:cubicBezTo>
                <a:cubicBezTo>
                  <a:pt x="1157" y="203"/>
                  <a:pt x="1157" y="203"/>
                  <a:pt x="1157" y="203"/>
                </a:cubicBezTo>
                <a:cubicBezTo>
                  <a:pt x="1155" y="203"/>
                  <a:pt x="1152" y="204"/>
                  <a:pt x="1157" y="207"/>
                </a:cubicBezTo>
                <a:cubicBezTo>
                  <a:pt x="1154" y="209"/>
                  <a:pt x="1154" y="209"/>
                  <a:pt x="1154" y="209"/>
                </a:cubicBezTo>
                <a:cubicBezTo>
                  <a:pt x="1153" y="210"/>
                  <a:pt x="1153" y="210"/>
                  <a:pt x="1153" y="210"/>
                </a:cubicBezTo>
                <a:cubicBezTo>
                  <a:pt x="1153" y="211"/>
                  <a:pt x="1153" y="211"/>
                  <a:pt x="1153" y="211"/>
                </a:cubicBezTo>
                <a:cubicBezTo>
                  <a:pt x="1156" y="211"/>
                  <a:pt x="1156" y="211"/>
                  <a:pt x="1156" y="211"/>
                </a:cubicBezTo>
                <a:cubicBezTo>
                  <a:pt x="1160" y="207"/>
                  <a:pt x="1160" y="207"/>
                  <a:pt x="1160" y="207"/>
                </a:cubicBezTo>
                <a:cubicBezTo>
                  <a:pt x="1160" y="206"/>
                  <a:pt x="1156" y="211"/>
                  <a:pt x="1162" y="206"/>
                </a:cubicBezTo>
                <a:cubicBezTo>
                  <a:pt x="1153" y="216"/>
                  <a:pt x="1153" y="216"/>
                  <a:pt x="1153" y="216"/>
                </a:cubicBezTo>
                <a:cubicBezTo>
                  <a:pt x="1148" y="215"/>
                  <a:pt x="1148" y="215"/>
                  <a:pt x="1148" y="215"/>
                </a:cubicBezTo>
                <a:cubicBezTo>
                  <a:pt x="1144" y="217"/>
                  <a:pt x="1144" y="217"/>
                  <a:pt x="1144" y="217"/>
                </a:cubicBezTo>
                <a:cubicBezTo>
                  <a:pt x="1145" y="217"/>
                  <a:pt x="1140" y="217"/>
                  <a:pt x="1145" y="217"/>
                </a:cubicBezTo>
                <a:cubicBezTo>
                  <a:pt x="1140" y="222"/>
                  <a:pt x="1140" y="222"/>
                  <a:pt x="1140" y="222"/>
                </a:cubicBezTo>
                <a:cubicBezTo>
                  <a:pt x="1142" y="224"/>
                  <a:pt x="1142" y="224"/>
                  <a:pt x="1142" y="224"/>
                </a:cubicBezTo>
                <a:cubicBezTo>
                  <a:pt x="1147" y="221"/>
                  <a:pt x="1147" y="221"/>
                  <a:pt x="1147" y="221"/>
                </a:cubicBezTo>
                <a:cubicBezTo>
                  <a:pt x="1145" y="224"/>
                  <a:pt x="1145" y="224"/>
                  <a:pt x="1145" y="224"/>
                </a:cubicBezTo>
                <a:cubicBezTo>
                  <a:pt x="1140" y="227"/>
                  <a:pt x="1140" y="227"/>
                  <a:pt x="1140" y="227"/>
                </a:cubicBezTo>
                <a:cubicBezTo>
                  <a:pt x="1138" y="231"/>
                  <a:pt x="1138" y="231"/>
                  <a:pt x="1138" y="231"/>
                </a:cubicBezTo>
                <a:cubicBezTo>
                  <a:pt x="1143" y="230"/>
                  <a:pt x="1143" y="230"/>
                  <a:pt x="1143" y="230"/>
                </a:cubicBezTo>
                <a:cubicBezTo>
                  <a:pt x="1144" y="229"/>
                  <a:pt x="1144" y="229"/>
                  <a:pt x="1144" y="229"/>
                </a:cubicBezTo>
                <a:cubicBezTo>
                  <a:pt x="1147" y="227"/>
                  <a:pt x="1147" y="227"/>
                  <a:pt x="1147" y="227"/>
                </a:cubicBezTo>
                <a:cubicBezTo>
                  <a:pt x="1148" y="227"/>
                  <a:pt x="1148" y="227"/>
                  <a:pt x="1148" y="227"/>
                </a:cubicBezTo>
                <a:cubicBezTo>
                  <a:pt x="1148" y="228"/>
                  <a:pt x="1146" y="226"/>
                  <a:pt x="1147" y="229"/>
                </a:cubicBezTo>
                <a:cubicBezTo>
                  <a:pt x="1157" y="226"/>
                  <a:pt x="1157" y="226"/>
                  <a:pt x="1157" y="226"/>
                </a:cubicBezTo>
                <a:cubicBezTo>
                  <a:pt x="1163" y="224"/>
                  <a:pt x="1163" y="224"/>
                  <a:pt x="1163" y="224"/>
                </a:cubicBezTo>
                <a:cubicBezTo>
                  <a:pt x="1163" y="219"/>
                  <a:pt x="1163" y="219"/>
                  <a:pt x="1163" y="219"/>
                </a:cubicBezTo>
                <a:cubicBezTo>
                  <a:pt x="1166" y="218"/>
                  <a:pt x="1166" y="218"/>
                  <a:pt x="1166" y="218"/>
                </a:cubicBezTo>
                <a:cubicBezTo>
                  <a:pt x="1169" y="219"/>
                  <a:pt x="1169" y="219"/>
                  <a:pt x="1169" y="219"/>
                </a:cubicBezTo>
                <a:cubicBezTo>
                  <a:pt x="1172" y="219"/>
                  <a:pt x="1172" y="219"/>
                  <a:pt x="1172" y="219"/>
                </a:cubicBezTo>
                <a:cubicBezTo>
                  <a:pt x="1172" y="216"/>
                  <a:pt x="1172" y="216"/>
                  <a:pt x="1172" y="216"/>
                </a:cubicBezTo>
                <a:cubicBezTo>
                  <a:pt x="1179" y="213"/>
                  <a:pt x="1179" y="213"/>
                  <a:pt x="1179" y="213"/>
                </a:cubicBezTo>
                <a:cubicBezTo>
                  <a:pt x="1179" y="212"/>
                  <a:pt x="1179" y="212"/>
                  <a:pt x="1179" y="212"/>
                </a:cubicBezTo>
                <a:cubicBezTo>
                  <a:pt x="1184" y="209"/>
                  <a:pt x="1184" y="209"/>
                  <a:pt x="1184" y="209"/>
                </a:cubicBezTo>
                <a:cubicBezTo>
                  <a:pt x="1184" y="206"/>
                  <a:pt x="1184" y="206"/>
                  <a:pt x="1184" y="206"/>
                </a:cubicBezTo>
                <a:cubicBezTo>
                  <a:pt x="1189" y="205"/>
                  <a:pt x="1189" y="205"/>
                  <a:pt x="1189" y="205"/>
                </a:cubicBezTo>
                <a:cubicBezTo>
                  <a:pt x="1195" y="198"/>
                  <a:pt x="1195" y="198"/>
                  <a:pt x="1195" y="198"/>
                </a:cubicBezTo>
                <a:cubicBezTo>
                  <a:pt x="1195" y="197"/>
                  <a:pt x="1196" y="198"/>
                  <a:pt x="1197" y="196"/>
                </a:cubicBezTo>
                <a:cubicBezTo>
                  <a:pt x="1198" y="200"/>
                  <a:pt x="1198" y="200"/>
                  <a:pt x="1198" y="200"/>
                </a:cubicBezTo>
                <a:cubicBezTo>
                  <a:pt x="1201" y="201"/>
                  <a:pt x="1201" y="201"/>
                  <a:pt x="1201" y="201"/>
                </a:cubicBezTo>
                <a:cubicBezTo>
                  <a:pt x="1200" y="203"/>
                  <a:pt x="1200" y="203"/>
                  <a:pt x="1200" y="203"/>
                </a:cubicBezTo>
                <a:cubicBezTo>
                  <a:pt x="1203" y="204"/>
                  <a:pt x="1203" y="204"/>
                  <a:pt x="1203" y="204"/>
                </a:cubicBezTo>
                <a:cubicBezTo>
                  <a:pt x="1205" y="201"/>
                  <a:pt x="1208" y="206"/>
                  <a:pt x="1207" y="200"/>
                </a:cubicBezTo>
                <a:cubicBezTo>
                  <a:pt x="1206" y="195"/>
                  <a:pt x="1206" y="195"/>
                  <a:pt x="1206" y="195"/>
                </a:cubicBezTo>
                <a:cubicBezTo>
                  <a:pt x="1206" y="195"/>
                  <a:pt x="1206" y="195"/>
                  <a:pt x="1206" y="195"/>
                </a:cubicBezTo>
                <a:cubicBezTo>
                  <a:pt x="1209" y="193"/>
                  <a:pt x="1209" y="193"/>
                  <a:pt x="1209" y="193"/>
                </a:cubicBezTo>
                <a:cubicBezTo>
                  <a:pt x="1209" y="194"/>
                  <a:pt x="1209" y="194"/>
                  <a:pt x="1209" y="194"/>
                </a:cubicBezTo>
                <a:cubicBezTo>
                  <a:pt x="1210" y="195"/>
                  <a:pt x="1210" y="195"/>
                  <a:pt x="1210" y="195"/>
                </a:cubicBezTo>
                <a:cubicBezTo>
                  <a:pt x="1216" y="193"/>
                  <a:pt x="1216" y="193"/>
                  <a:pt x="1216" y="193"/>
                </a:cubicBezTo>
                <a:cubicBezTo>
                  <a:pt x="1216" y="195"/>
                  <a:pt x="1216" y="195"/>
                  <a:pt x="1216" y="195"/>
                </a:cubicBezTo>
                <a:cubicBezTo>
                  <a:pt x="1217" y="197"/>
                  <a:pt x="1217" y="197"/>
                  <a:pt x="1217" y="197"/>
                </a:cubicBezTo>
                <a:cubicBezTo>
                  <a:pt x="1219" y="194"/>
                  <a:pt x="1219" y="194"/>
                  <a:pt x="1219" y="194"/>
                </a:cubicBezTo>
                <a:cubicBezTo>
                  <a:pt x="1217" y="191"/>
                  <a:pt x="1217" y="191"/>
                  <a:pt x="1217" y="191"/>
                </a:cubicBezTo>
                <a:cubicBezTo>
                  <a:pt x="1217" y="188"/>
                  <a:pt x="1217" y="188"/>
                  <a:pt x="1217" y="188"/>
                </a:cubicBezTo>
                <a:cubicBezTo>
                  <a:pt x="1221" y="187"/>
                  <a:pt x="1221" y="187"/>
                  <a:pt x="1221" y="187"/>
                </a:cubicBezTo>
                <a:cubicBezTo>
                  <a:pt x="1222" y="183"/>
                  <a:pt x="1222" y="183"/>
                  <a:pt x="1222" y="183"/>
                </a:cubicBezTo>
                <a:cubicBezTo>
                  <a:pt x="1221" y="184"/>
                  <a:pt x="1223" y="186"/>
                  <a:pt x="1226" y="183"/>
                </a:cubicBezTo>
                <a:cubicBezTo>
                  <a:pt x="1224" y="181"/>
                  <a:pt x="1224" y="181"/>
                  <a:pt x="1224" y="181"/>
                </a:cubicBezTo>
                <a:cubicBezTo>
                  <a:pt x="1227" y="178"/>
                  <a:pt x="1227" y="178"/>
                  <a:pt x="1227" y="178"/>
                </a:cubicBezTo>
                <a:cubicBezTo>
                  <a:pt x="1228" y="179"/>
                  <a:pt x="1226" y="178"/>
                  <a:pt x="1228" y="179"/>
                </a:cubicBezTo>
                <a:cubicBezTo>
                  <a:pt x="1230" y="175"/>
                  <a:pt x="1230" y="175"/>
                  <a:pt x="1230" y="175"/>
                </a:cubicBezTo>
                <a:cubicBezTo>
                  <a:pt x="1230" y="176"/>
                  <a:pt x="1230" y="176"/>
                  <a:pt x="1230" y="176"/>
                </a:cubicBezTo>
                <a:cubicBezTo>
                  <a:pt x="1230" y="176"/>
                  <a:pt x="1230" y="176"/>
                  <a:pt x="1230" y="176"/>
                </a:cubicBezTo>
                <a:cubicBezTo>
                  <a:pt x="1236" y="178"/>
                  <a:pt x="1236" y="178"/>
                  <a:pt x="1236" y="178"/>
                </a:cubicBezTo>
                <a:cubicBezTo>
                  <a:pt x="1238" y="178"/>
                  <a:pt x="1238" y="178"/>
                  <a:pt x="1238" y="178"/>
                </a:cubicBezTo>
                <a:cubicBezTo>
                  <a:pt x="1236" y="176"/>
                  <a:pt x="1236" y="176"/>
                  <a:pt x="1236" y="176"/>
                </a:cubicBezTo>
                <a:cubicBezTo>
                  <a:pt x="1232" y="176"/>
                  <a:pt x="1232" y="176"/>
                  <a:pt x="1232" y="176"/>
                </a:cubicBezTo>
                <a:cubicBezTo>
                  <a:pt x="1235" y="170"/>
                  <a:pt x="1235" y="170"/>
                  <a:pt x="1235" y="170"/>
                </a:cubicBezTo>
                <a:cubicBezTo>
                  <a:pt x="1236" y="172"/>
                  <a:pt x="1235" y="171"/>
                  <a:pt x="1241" y="168"/>
                </a:cubicBezTo>
                <a:cubicBezTo>
                  <a:pt x="1240" y="166"/>
                  <a:pt x="1240" y="166"/>
                  <a:pt x="1240" y="166"/>
                </a:cubicBezTo>
                <a:cubicBezTo>
                  <a:pt x="1242" y="163"/>
                  <a:pt x="1242" y="163"/>
                  <a:pt x="1242" y="163"/>
                </a:cubicBezTo>
                <a:cubicBezTo>
                  <a:pt x="1245" y="165"/>
                  <a:pt x="1245" y="165"/>
                  <a:pt x="1245" y="165"/>
                </a:cubicBezTo>
                <a:cubicBezTo>
                  <a:pt x="1247" y="160"/>
                  <a:pt x="1247" y="160"/>
                  <a:pt x="1247" y="160"/>
                </a:cubicBezTo>
                <a:cubicBezTo>
                  <a:pt x="1248" y="161"/>
                  <a:pt x="1249" y="160"/>
                  <a:pt x="1250" y="159"/>
                </a:cubicBezTo>
                <a:cubicBezTo>
                  <a:pt x="1250" y="154"/>
                  <a:pt x="1250" y="154"/>
                  <a:pt x="1250" y="154"/>
                </a:cubicBezTo>
                <a:cubicBezTo>
                  <a:pt x="1254" y="152"/>
                  <a:pt x="1254" y="152"/>
                  <a:pt x="1254" y="152"/>
                </a:cubicBezTo>
                <a:cubicBezTo>
                  <a:pt x="1256" y="156"/>
                  <a:pt x="1256" y="156"/>
                  <a:pt x="1256" y="156"/>
                </a:cubicBezTo>
                <a:cubicBezTo>
                  <a:pt x="1258" y="155"/>
                  <a:pt x="1258" y="155"/>
                  <a:pt x="1258" y="155"/>
                </a:cubicBezTo>
                <a:cubicBezTo>
                  <a:pt x="1259" y="155"/>
                  <a:pt x="1254" y="158"/>
                  <a:pt x="1259" y="153"/>
                </a:cubicBezTo>
                <a:cubicBezTo>
                  <a:pt x="1257" y="151"/>
                  <a:pt x="1257" y="151"/>
                  <a:pt x="1257" y="151"/>
                </a:cubicBezTo>
                <a:cubicBezTo>
                  <a:pt x="1259" y="149"/>
                  <a:pt x="1259" y="149"/>
                  <a:pt x="1259" y="149"/>
                </a:cubicBezTo>
                <a:cubicBezTo>
                  <a:pt x="1258" y="148"/>
                  <a:pt x="1258" y="148"/>
                  <a:pt x="1258" y="148"/>
                </a:cubicBezTo>
                <a:cubicBezTo>
                  <a:pt x="1261" y="148"/>
                  <a:pt x="1261" y="148"/>
                  <a:pt x="1261" y="148"/>
                </a:cubicBezTo>
                <a:cubicBezTo>
                  <a:pt x="1263" y="146"/>
                  <a:pt x="1263" y="146"/>
                  <a:pt x="1263" y="146"/>
                </a:cubicBezTo>
                <a:cubicBezTo>
                  <a:pt x="1261" y="144"/>
                  <a:pt x="1261" y="144"/>
                  <a:pt x="1261" y="144"/>
                </a:cubicBezTo>
                <a:cubicBezTo>
                  <a:pt x="1266" y="138"/>
                  <a:pt x="1266" y="138"/>
                  <a:pt x="1266" y="138"/>
                </a:cubicBezTo>
                <a:cubicBezTo>
                  <a:pt x="1270" y="138"/>
                  <a:pt x="1270" y="138"/>
                  <a:pt x="1270" y="138"/>
                </a:cubicBezTo>
                <a:cubicBezTo>
                  <a:pt x="1272" y="136"/>
                  <a:pt x="1272" y="136"/>
                  <a:pt x="1272" y="136"/>
                </a:cubicBezTo>
                <a:cubicBezTo>
                  <a:pt x="1269" y="134"/>
                  <a:pt x="1269" y="134"/>
                  <a:pt x="1269" y="134"/>
                </a:cubicBezTo>
                <a:cubicBezTo>
                  <a:pt x="1268" y="136"/>
                  <a:pt x="1268" y="136"/>
                  <a:pt x="1268" y="136"/>
                </a:cubicBezTo>
                <a:cubicBezTo>
                  <a:pt x="1269" y="133"/>
                  <a:pt x="1269" y="133"/>
                  <a:pt x="1269" y="133"/>
                </a:cubicBezTo>
                <a:cubicBezTo>
                  <a:pt x="1266" y="132"/>
                  <a:pt x="1266" y="132"/>
                  <a:pt x="1266" y="132"/>
                </a:cubicBezTo>
                <a:cubicBezTo>
                  <a:pt x="1269" y="132"/>
                  <a:pt x="1269" y="132"/>
                  <a:pt x="1269" y="132"/>
                </a:cubicBezTo>
                <a:cubicBezTo>
                  <a:pt x="1270" y="132"/>
                  <a:pt x="1270" y="132"/>
                  <a:pt x="1270" y="132"/>
                </a:cubicBezTo>
                <a:cubicBezTo>
                  <a:pt x="1270" y="133"/>
                  <a:pt x="1275" y="131"/>
                  <a:pt x="1272" y="134"/>
                </a:cubicBezTo>
                <a:cubicBezTo>
                  <a:pt x="1276" y="129"/>
                  <a:pt x="1276" y="129"/>
                  <a:pt x="1276" y="129"/>
                </a:cubicBezTo>
                <a:cubicBezTo>
                  <a:pt x="1280" y="132"/>
                  <a:pt x="1280" y="132"/>
                  <a:pt x="1280" y="132"/>
                </a:cubicBezTo>
                <a:cubicBezTo>
                  <a:pt x="1282" y="129"/>
                  <a:pt x="1282" y="129"/>
                  <a:pt x="1282" y="129"/>
                </a:cubicBezTo>
                <a:cubicBezTo>
                  <a:pt x="1278" y="128"/>
                  <a:pt x="1278" y="128"/>
                  <a:pt x="1278" y="128"/>
                </a:cubicBezTo>
                <a:cubicBezTo>
                  <a:pt x="1278" y="127"/>
                  <a:pt x="1278" y="127"/>
                  <a:pt x="1278" y="127"/>
                </a:cubicBezTo>
                <a:cubicBezTo>
                  <a:pt x="1276" y="127"/>
                  <a:pt x="1276" y="127"/>
                  <a:pt x="1276" y="127"/>
                </a:cubicBezTo>
                <a:cubicBezTo>
                  <a:pt x="1278" y="124"/>
                  <a:pt x="1278" y="124"/>
                  <a:pt x="1278" y="124"/>
                </a:cubicBezTo>
                <a:cubicBezTo>
                  <a:pt x="1280" y="125"/>
                  <a:pt x="1280" y="125"/>
                  <a:pt x="1280" y="125"/>
                </a:cubicBezTo>
                <a:cubicBezTo>
                  <a:pt x="1283" y="122"/>
                  <a:pt x="1283" y="122"/>
                  <a:pt x="1283" y="122"/>
                </a:cubicBezTo>
                <a:cubicBezTo>
                  <a:pt x="1283" y="121"/>
                  <a:pt x="1283" y="121"/>
                  <a:pt x="1283" y="121"/>
                </a:cubicBezTo>
                <a:cubicBezTo>
                  <a:pt x="1281" y="121"/>
                  <a:pt x="1281" y="121"/>
                  <a:pt x="1281" y="121"/>
                </a:cubicBezTo>
                <a:cubicBezTo>
                  <a:pt x="1282" y="118"/>
                  <a:pt x="1282" y="118"/>
                  <a:pt x="1282" y="118"/>
                </a:cubicBezTo>
                <a:cubicBezTo>
                  <a:pt x="1294" y="105"/>
                  <a:pt x="1294" y="105"/>
                  <a:pt x="1294" y="105"/>
                </a:cubicBezTo>
                <a:cubicBezTo>
                  <a:pt x="1299" y="104"/>
                  <a:pt x="1299" y="104"/>
                  <a:pt x="1299" y="104"/>
                </a:cubicBezTo>
                <a:cubicBezTo>
                  <a:pt x="1303" y="97"/>
                  <a:pt x="1303" y="97"/>
                  <a:pt x="1303" y="97"/>
                </a:cubicBezTo>
                <a:cubicBezTo>
                  <a:pt x="1305" y="100"/>
                  <a:pt x="1304" y="95"/>
                  <a:pt x="1307" y="97"/>
                </a:cubicBezTo>
                <a:cubicBezTo>
                  <a:pt x="1307" y="97"/>
                  <a:pt x="1314" y="100"/>
                  <a:pt x="1309" y="93"/>
                </a:cubicBezTo>
                <a:cubicBezTo>
                  <a:pt x="1311" y="90"/>
                  <a:pt x="1311" y="90"/>
                  <a:pt x="1311" y="90"/>
                </a:cubicBezTo>
                <a:cubicBezTo>
                  <a:pt x="1315" y="90"/>
                  <a:pt x="1315" y="90"/>
                  <a:pt x="1315" y="90"/>
                </a:cubicBezTo>
                <a:cubicBezTo>
                  <a:pt x="1317" y="88"/>
                  <a:pt x="1317" y="88"/>
                  <a:pt x="1317" y="88"/>
                </a:cubicBezTo>
                <a:cubicBezTo>
                  <a:pt x="1315" y="92"/>
                  <a:pt x="1315" y="92"/>
                  <a:pt x="1315" y="92"/>
                </a:cubicBezTo>
                <a:cubicBezTo>
                  <a:pt x="1315" y="91"/>
                  <a:pt x="1315" y="93"/>
                  <a:pt x="1314" y="91"/>
                </a:cubicBezTo>
                <a:cubicBezTo>
                  <a:pt x="1313" y="93"/>
                  <a:pt x="1313" y="93"/>
                  <a:pt x="1313" y="93"/>
                </a:cubicBezTo>
                <a:cubicBezTo>
                  <a:pt x="1314" y="94"/>
                  <a:pt x="1314" y="94"/>
                  <a:pt x="1314" y="94"/>
                </a:cubicBezTo>
                <a:cubicBezTo>
                  <a:pt x="1303" y="105"/>
                  <a:pt x="1303" y="105"/>
                  <a:pt x="1303" y="105"/>
                </a:cubicBezTo>
                <a:cubicBezTo>
                  <a:pt x="1304" y="106"/>
                  <a:pt x="1304" y="106"/>
                  <a:pt x="1304" y="106"/>
                </a:cubicBezTo>
                <a:cubicBezTo>
                  <a:pt x="1296" y="115"/>
                  <a:pt x="1296" y="115"/>
                  <a:pt x="1296" y="115"/>
                </a:cubicBezTo>
                <a:cubicBezTo>
                  <a:pt x="1290" y="116"/>
                  <a:pt x="1290" y="116"/>
                  <a:pt x="1290" y="116"/>
                </a:cubicBezTo>
                <a:cubicBezTo>
                  <a:pt x="1290" y="117"/>
                  <a:pt x="1292" y="112"/>
                  <a:pt x="1289" y="118"/>
                </a:cubicBezTo>
                <a:cubicBezTo>
                  <a:pt x="1296" y="116"/>
                  <a:pt x="1296" y="116"/>
                  <a:pt x="1296" y="116"/>
                </a:cubicBezTo>
                <a:cubicBezTo>
                  <a:pt x="1290" y="124"/>
                  <a:pt x="1290" y="124"/>
                  <a:pt x="1290" y="124"/>
                </a:cubicBezTo>
                <a:cubicBezTo>
                  <a:pt x="1287" y="125"/>
                  <a:pt x="1287" y="125"/>
                  <a:pt x="1287" y="125"/>
                </a:cubicBezTo>
                <a:cubicBezTo>
                  <a:pt x="1288" y="126"/>
                  <a:pt x="1288" y="126"/>
                  <a:pt x="1288" y="126"/>
                </a:cubicBezTo>
                <a:cubicBezTo>
                  <a:pt x="1285" y="130"/>
                  <a:pt x="1285" y="130"/>
                  <a:pt x="1285" y="130"/>
                </a:cubicBezTo>
                <a:cubicBezTo>
                  <a:pt x="1283" y="130"/>
                  <a:pt x="1283" y="130"/>
                  <a:pt x="1283" y="130"/>
                </a:cubicBezTo>
                <a:cubicBezTo>
                  <a:pt x="1281" y="132"/>
                  <a:pt x="1281" y="132"/>
                  <a:pt x="1281" y="132"/>
                </a:cubicBezTo>
                <a:cubicBezTo>
                  <a:pt x="1281" y="133"/>
                  <a:pt x="1278" y="134"/>
                  <a:pt x="1283" y="134"/>
                </a:cubicBezTo>
                <a:cubicBezTo>
                  <a:pt x="1280" y="136"/>
                  <a:pt x="1280" y="136"/>
                  <a:pt x="1280" y="136"/>
                </a:cubicBezTo>
                <a:cubicBezTo>
                  <a:pt x="1273" y="147"/>
                  <a:pt x="1273" y="147"/>
                  <a:pt x="1273" y="147"/>
                </a:cubicBezTo>
                <a:cubicBezTo>
                  <a:pt x="1274" y="147"/>
                  <a:pt x="1274" y="147"/>
                  <a:pt x="1274" y="147"/>
                </a:cubicBezTo>
                <a:cubicBezTo>
                  <a:pt x="1274" y="151"/>
                  <a:pt x="1274" y="151"/>
                  <a:pt x="1274" y="151"/>
                </a:cubicBezTo>
                <a:cubicBezTo>
                  <a:pt x="1273" y="149"/>
                  <a:pt x="1273" y="149"/>
                  <a:pt x="1273" y="149"/>
                </a:cubicBezTo>
                <a:cubicBezTo>
                  <a:pt x="1268" y="153"/>
                  <a:pt x="1268" y="153"/>
                  <a:pt x="1268" y="153"/>
                </a:cubicBezTo>
                <a:cubicBezTo>
                  <a:pt x="1269" y="155"/>
                  <a:pt x="1269" y="155"/>
                  <a:pt x="1269" y="155"/>
                </a:cubicBezTo>
                <a:cubicBezTo>
                  <a:pt x="1265" y="154"/>
                  <a:pt x="1267" y="160"/>
                  <a:pt x="1264" y="157"/>
                </a:cubicBezTo>
                <a:cubicBezTo>
                  <a:pt x="1264" y="158"/>
                  <a:pt x="1261" y="156"/>
                  <a:pt x="1263" y="159"/>
                </a:cubicBezTo>
                <a:cubicBezTo>
                  <a:pt x="1260" y="160"/>
                  <a:pt x="1257" y="161"/>
                  <a:pt x="1257" y="164"/>
                </a:cubicBezTo>
                <a:cubicBezTo>
                  <a:pt x="1259" y="168"/>
                  <a:pt x="1259" y="168"/>
                  <a:pt x="1259" y="168"/>
                </a:cubicBezTo>
                <a:cubicBezTo>
                  <a:pt x="1255" y="170"/>
                  <a:pt x="1255" y="170"/>
                  <a:pt x="1255" y="170"/>
                </a:cubicBezTo>
                <a:cubicBezTo>
                  <a:pt x="1254" y="173"/>
                  <a:pt x="1254" y="173"/>
                  <a:pt x="1254" y="173"/>
                </a:cubicBezTo>
                <a:cubicBezTo>
                  <a:pt x="1250" y="175"/>
                  <a:pt x="1250" y="175"/>
                  <a:pt x="1250" y="175"/>
                </a:cubicBezTo>
                <a:cubicBezTo>
                  <a:pt x="1249" y="177"/>
                  <a:pt x="1249" y="177"/>
                  <a:pt x="1249" y="177"/>
                </a:cubicBezTo>
                <a:cubicBezTo>
                  <a:pt x="1249" y="181"/>
                  <a:pt x="1240" y="180"/>
                  <a:pt x="1242" y="184"/>
                </a:cubicBezTo>
                <a:cubicBezTo>
                  <a:pt x="1232" y="193"/>
                  <a:pt x="1232" y="193"/>
                  <a:pt x="1232" y="193"/>
                </a:cubicBezTo>
                <a:cubicBezTo>
                  <a:pt x="1225" y="200"/>
                  <a:pt x="1225" y="200"/>
                  <a:pt x="1225" y="200"/>
                </a:cubicBezTo>
                <a:cubicBezTo>
                  <a:pt x="1223" y="203"/>
                  <a:pt x="1217" y="200"/>
                  <a:pt x="1219" y="208"/>
                </a:cubicBezTo>
                <a:cubicBezTo>
                  <a:pt x="1219" y="206"/>
                  <a:pt x="1217" y="208"/>
                  <a:pt x="1217" y="207"/>
                </a:cubicBezTo>
                <a:cubicBezTo>
                  <a:pt x="1215" y="209"/>
                  <a:pt x="1215" y="209"/>
                  <a:pt x="1215" y="209"/>
                </a:cubicBezTo>
                <a:cubicBezTo>
                  <a:pt x="1219" y="210"/>
                  <a:pt x="1219" y="210"/>
                  <a:pt x="1219" y="210"/>
                </a:cubicBezTo>
                <a:cubicBezTo>
                  <a:pt x="1211" y="212"/>
                  <a:pt x="1211" y="212"/>
                  <a:pt x="1211" y="212"/>
                </a:cubicBezTo>
                <a:cubicBezTo>
                  <a:pt x="1210" y="214"/>
                  <a:pt x="1210" y="214"/>
                  <a:pt x="1210" y="214"/>
                </a:cubicBezTo>
                <a:cubicBezTo>
                  <a:pt x="1214" y="215"/>
                  <a:pt x="1214" y="215"/>
                  <a:pt x="1214" y="215"/>
                </a:cubicBezTo>
                <a:cubicBezTo>
                  <a:pt x="1222" y="212"/>
                  <a:pt x="1222" y="212"/>
                  <a:pt x="1222" y="212"/>
                </a:cubicBezTo>
                <a:cubicBezTo>
                  <a:pt x="1229" y="211"/>
                  <a:pt x="1229" y="211"/>
                  <a:pt x="1229" y="211"/>
                </a:cubicBezTo>
                <a:cubicBezTo>
                  <a:pt x="1230" y="209"/>
                  <a:pt x="1230" y="209"/>
                  <a:pt x="1230" y="209"/>
                </a:cubicBezTo>
                <a:cubicBezTo>
                  <a:pt x="1229" y="207"/>
                  <a:pt x="1229" y="207"/>
                  <a:pt x="1229" y="207"/>
                </a:cubicBezTo>
                <a:cubicBezTo>
                  <a:pt x="1236" y="207"/>
                  <a:pt x="1236" y="207"/>
                  <a:pt x="1236" y="207"/>
                </a:cubicBezTo>
                <a:cubicBezTo>
                  <a:pt x="1236" y="208"/>
                  <a:pt x="1236" y="208"/>
                  <a:pt x="1236" y="208"/>
                </a:cubicBezTo>
                <a:cubicBezTo>
                  <a:pt x="1232" y="209"/>
                  <a:pt x="1232" y="209"/>
                  <a:pt x="1232" y="209"/>
                </a:cubicBezTo>
                <a:cubicBezTo>
                  <a:pt x="1234" y="210"/>
                  <a:pt x="1234" y="210"/>
                  <a:pt x="1234" y="210"/>
                </a:cubicBezTo>
                <a:cubicBezTo>
                  <a:pt x="1249" y="206"/>
                  <a:pt x="1249" y="206"/>
                  <a:pt x="1249" y="206"/>
                </a:cubicBezTo>
                <a:cubicBezTo>
                  <a:pt x="1249" y="204"/>
                  <a:pt x="1249" y="204"/>
                  <a:pt x="1249" y="204"/>
                </a:cubicBezTo>
                <a:cubicBezTo>
                  <a:pt x="1253" y="206"/>
                  <a:pt x="1253" y="206"/>
                  <a:pt x="1253" y="206"/>
                </a:cubicBezTo>
                <a:cubicBezTo>
                  <a:pt x="1262" y="203"/>
                  <a:pt x="1262" y="203"/>
                  <a:pt x="1262" y="203"/>
                </a:cubicBezTo>
                <a:cubicBezTo>
                  <a:pt x="1262" y="202"/>
                  <a:pt x="1262" y="202"/>
                  <a:pt x="1262" y="202"/>
                </a:cubicBezTo>
                <a:cubicBezTo>
                  <a:pt x="1264" y="204"/>
                  <a:pt x="1264" y="204"/>
                  <a:pt x="1264" y="204"/>
                </a:cubicBezTo>
                <a:cubicBezTo>
                  <a:pt x="1265" y="203"/>
                  <a:pt x="1265" y="203"/>
                  <a:pt x="1265" y="203"/>
                </a:cubicBezTo>
                <a:cubicBezTo>
                  <a:pt x="1267" y="204"/>
                  <a:pt x="1267" y="204"/>
                  <a:pt x="1267" y="204"/>
                </a:cubicBezTo>
                <a:cubicBezTo>
                  <a:pt x="1270" y="201"/>
                  <a:pt x="1270" y="201"/>
                  <a:pt x="1270" y="201"/>
                </a:cubicBezTo>
                <a:cubicBezTo>
                  <a:pt x="1273" y="202"/>
                  <a:pt x="1273" y="202"/>
                  <a:pt x="1273" y="202"/>
                </a:cubicBezTo>
                <a:cubicBezTo>
                  <a:pt x="1273" y="199"/>
                  <a:pt x="1273" y="199"/>
                  <a:pt x="1273" y="199"/>
                </a:cubicBezTo>
                <a:cubicBezTo>
                  <a:pt x="1277" y="201"/>
                  <a:pt x="1277" y="201"/>
                  <a:pt x="1277" y="201"/>
                </a:cubicBezTo>
                <a:cubicBezTo>
                  <a:pt x="1278" y="200"/>
                  <a:pt x="1268" y="205"/>
                  <a:pt x="1280" y="198"/>
                </a:cubicBezTo>
                <a:cubicBezTo>
                  <a:pt x="1281" y="200"/>
                  <a:pt x="1281" y="200"/>
                  <a:pt x="1281" y="200"/>
                </a:cubicBezTo>
                <a:cubicBezTo>
                  <a:pt x="1285" y="194"/>
                  <a:pt x="1285" y="194"/>
                  <a:pt x="1285" y="194"/>
                </a:cubicBezTo>
                <a:cubicBezTo>
                  <a:pt x="1288" y="194"/>
                  <a:pt x="1288" y="194"/>
                  <a:pt x="1288" y="194"/>
                </a:cubicBezTo>
                <a:cubicBezTo>
                  <a:pt x="1288" y="193"/>
                  <a:pt x="1284" y="199"/>
                  <a:pt x="1288" y="192"/>
                </a:cubicBezTo>
                <a:cubicBezTo>
                  <a:pt x="1289" y="194"/>
                  <a:pt x="1282" y="191"/>
                  <a:pt x="1291" y="193"/>
                </a:cubicBezTo>
                <a:cubicBezTo>
                  <a:pt x="1291" y="189"/>
                  <a:pt x="1291" y="189"/>
                  <a:pt x="1291" y="189"/>
                </a:cubicBezTo>
                <a:cubicBezTo>
                  <a:pt x="1297" y="187"/>
                  <a:pt x="1297" y="187"/>
                  <a:pt x="1297" y="187"/>
                </a:cubicBezTo>
                <a:cubicBezTo>
                  <a:pt x="1300" y="184"/>
                  <a:pt x="1300" y="184"/>
                  <a:pt x="1300" y="184"/>
                </a:cubicBezTo>
                <a:cubicBezTo>
                  <a:pt x="1299" y="182"/>
                  <a:pt x="1299" y="182"/>
                  <a:pt x="1299" y="182"/>
                </a:cubicBezTo>
                <a:cubicBezTo>
                  <a:pt x="1300" y="182"/>
                  <a:pt x="1300" y="182"/>
                  <a:pt x="1300" y="182"/>
                </a:cubicBezTo>
                <a:cubicBezTo>
                  <a:pt x="1299" y="179"/>
                  <a:pt x="1299" y="179"/>
                  <a:pt x="1299" y="179"/>
                </a:cubicBezTo>
                <a:cubicBezTo>
                  <a:pt x="1304" y="176"/>
                  <a:pt x="1304" y="176"/>
                  <a:pt x="1304" y="176"/>
                </a:cubicBezTo>
                <a:cubicBezTo>
                  <a:pt x="1305" y="174"/>
                  <a:pt x="1293" y="182"/>
                  <a:pt x="1308" y="172"/>
                </a:cubicBezTo>
                <a:cubicBezTo>
                  <a:pt x="1308" y="172"/>
                  <a:pt x="1302" y="175"/>
                  <a:pt x="1309" y="170"/>
                </a:cubicBezTo>
                <a:cubicBezTo>
                  <a:pt x="1310" y="170"/>
                  <a:pt x="1310" y="170"/>
                  <a:pt x="1310" y="170"/>
                </a:cubicBezTo>
                <a:cubicBezTo>
                  <a:pt x="1309" y="172"/>
                  <a:pt x="1309" y="172"/>
                  <a:pt x="1309" y="172"/>
                </a:cubicBezTo>
                <a:cubicBezTo>
                  <a:pt x="1313" y="175"/>
                  <a:pt x="1313" y="175"/>
                  <a:pt x="1313" y="175"/>
                </a:cubicBezTo>
                <a:cubicBezTo>
                  <a:pt x="1314" y="174"/>
                  <a:pt x="1314" y="174"/>
                  <a:pt x="1314" y="174"/>
                </a:cubicBezTo>
                <a:cubicBezTo>
                  <a:pt x="1313" y="170"/>
                  <a:pt x="1313" y="170"/>
                  <a:pt x="1313" y="170"/>
                </a:cubicBezTo>
                <a:cubicBezTo>
                  <a:pt x="1316" y="169"/>
                  <a:pt x="1316" y="169"/>
                  <a:pt x="1316" y="169"/>
                </a:cubicBezTo>
                <a:cubicBezTo>
                  <a:pt x="1317" y="169"/>
                  <a:pt x="1311" y="174"/>
                  <a:pt x="1317" y="165"/>
                </a:cubicBezTo>
                <a:cubicBezTo>
                  <a:pt x="1319" y="165"/>
                  <a:pt x="1319" y="165"/>
                  <a:pt x="1319" y="165"/>
                </a:cubicBezTo>
                <a:cubicBezTo>
                  <a:pt x="1322" y="164"/>
                  <a:pt x="1302" y="173"/>
                  <a:pt x="1326" y="160"/>
                </a:cubicBezTo>
                <a:cubicBezTo>
                  <a:pt x="1335" y="151"/>
                  <a:pt x="1335" y="151"/>
                  <a:pt x="1335" y="151"/>
                </a:cubicBezTo>
                <a:cubicBezTo>
                  <a:pt x="1339" y="148"/>
                  <a:pt x="1339" y="148"/>
                  <a:pt x="1339" y="148"/>
                </a:cubicBezTo>
                <a:cubicBezTo>
                  <a:pt x="1339" y="146"/>
                  <a:pt x="1328" y="156"/>
                  <a:pt x="1342" y="143"/>
                </a:cubicBezTo>
                <a:cubicBezTo>
                  <a:pt x="1335" y="153"/>
                  <a:pt x="1335" y="153"/>
                  <a:pt x="1335" y="153"/>
                </a:cubicBezTo>
                <a:cubicBezTo>
                  <a:pt x="1333" y="155"/>
                  <a:pt x="1333" y="155"/>
                  <a:pt x="1333" y="155"/>
                </a:cubicBezTo>
                <a:cubicBezTo>
                  <a:pt x="1333" y="158"/>
                  <a:pt x="1333" y="158"/>
                  <a:pt x="1333" y="158"/>
                </a:cubicBezTo>
                <a:cubicBezTo>
                  <a:pt x="1322" y="168"/>
                  <a:pt x="1322" y="168"/>
                  <a:pt x="1322" y="168"/>
                </a:cubicBezTo>
                <a:cubicBezTo>
                  <a:pt x="1321" y="173"/>
                  <a:pt x="1315" y="172"/>
                  <a:pt x="1315" y="178"/>
                </a:cubicBezTo>
                <a:cubicBezTo>
                  <a:pt x="1320" y="179"/>
                  <a:pt x="1320" y="179"/>
                  <a:pt x="1320" y="179"/>
                </a:cubicBezTo>
                <a:cubicBezTo>
                  <a:pt x="1317" y="181"/>
                  <a:pt x="1312" y="181"/>
                  <a:pt x="1314" y="185"/>
                </a:cubicBezTo>
                <a:cubicBezTo>
                  <a:pt x="1316" y="186"/>
                  <a:pt x="1316" y="186"/>
                  <a:pt x="1316" y="186"/>
                </a:cubicBezTo>
                <a:cubicBezTo>
                  <a:pt x="1319" y="183"/>
                  <a:pt x="1319" y="183"/>
                  <a:pt x="1319" y="183"/>
                </a:cubicBezTo>
                <a:cubicBezTo>
                  <a:pt x="1319" y="186"/>
                  <a:pt x="1319" y="186"/>
                  <a:pt x="1319" y="186"/>
                </a:cubicBezTo>
                <a:cubicBezTo>
                  <a:pt x="1315" y="190"/>
                  <a:pt x="1315" y="190"/>
                  <a:pt x="1315" y="190"/>
                </a:cubicBezTo>
                <a:cubicBezTo>
                  <a:pt x="1315" y="191"/>
                  <a:pt x="1315" y="191"/>
                  <a:pt x="1315" y="191"/>
                </a:cubicBezTo>
                <a:cubicBezTo>
                  <a:pt x="1320" y="189"/>
                  <a:pt x="1320" y="189"/>
                  <a:pt x="1320" y="189"/>
                </a:cubicBezTo>
                <a:cubicBezTo>
                  <a:pt x="1325" y="182"/>
                  <a:pt x="1325" y="182"/>
                  <a:pt x="1325" y="182"/>
                </a:cubicBezTo>
                <a:cubicBezTo>
                  <a:pt x="1325" y="185"/>
                  <a:pt x="1325" y="185"/>
                  <a:pt x="1325" y="185"/>
                </a:cubicBezTo>
                <a:cubicBezTo>
                  <a:pt x="1327" y="185"/>
                  <a:pt x="1327" y="185"/>
                  <a:pt x="1327" y="185"/>
                </a:cubicBezTo>
                <a:cubicBezTo>
                  <a:pt x="1327" y="186"/>
                  <a:pt x="1327" y="186"/>
                  <a:pt x="1327" y="186"/>
                </a:cubicBezTo>
                <a:cubicBezTo>
                  <a:pt x="1325" y="186"/>
                  <a:pt x="1326" y="190"/>
                  <a:pt x="1323" y="186"/>
                </a:cubicBezTo>
                <a:cubicBezTo>
                  <a:pt x="1320" y="191"/>
                  <a:pt x="1320" y="191"/>
                  <a:pt x="1320" y="191"/>
                </a:cubicBezTo>
                <a:cubicBezTo>
                  <a:pt x="1325" y="191"/>
                  <a:pt x="1325" y="191"/>
                  <a:pt x="1325" y="191"/>
                </a:cubicBezTo>
                <a:cubicBezTo>
                  <a:pt x="1328" y="188"/>
                  <a:pt x="1328" y="188"/>
                  <a:pt x="1328" y="188"/>
                </a:cubicBezTo>
                <a:cubicBezTo>
                  <a:pt x="1333" y="187"/>
                  <a:pt x="1333" y="187"/>
                  <a:pt x="1333" y="187"/>
                </a:cubicBezTo>
                <a:cubicBezTo>
                  <a:pt x="1327" y="193"/>
                  <a:pt x="1331" y="193"/>
                  <a:pt x="1319" y="195"/>
                </a:cubicBezTo>
                <a:cubicBezTo>
                  <a:pt x="1335" y="193"/>
                  <a:pt x="1335" y="193"/>
                  <a:pt x="1335" y="193"/>
                </a:cubicBezTo>
                <a:cubicBezTo>
                  <a:pt x="1340" y="191"/>
                  <a:pt x="1340" y="191"/>
                  <a:pt x="1340" y="191"/>
                </a:cubicBezTo>
                <a:cubicBezTo>
                  <a:pt x="1341" y="194"/>
                  <a:pt x="1330" y="191"/>
                  <a:pt x="1346" y="188"/>
                </a:cubicBezTo>
                <a:cubicBezTo>
                  <a:pt x="1346" y="188"/>
                  <a:pt x="1347" y="189"/>
                  <a:pt x="1346" y="189"/>
                </a:cubicBezTo>
                <a:cubicBezTo>
                  <a:pt x="1351" y="190"/>
                  <a:pt x="1351" y="190"/>
                  <a:pt x="1351" y="190"/>
                </a:cubicBezTo>
                <a:cubicBezTo>
                  <a:pt x="1353" y="188"/>
                  <a:pt x="1353" y="188"/>
                  <a:pt x="1353" y="188"/>
                </a:cubicBezTo>
                <a:cubicBezTo>
                  <a:pt x="1354" y="189"/>
                  <a:pt x="1354" y="189"/>
                  <a:pt x="1354" y="189"/>
                </a:cubicBezTo>
                <a:cubicBezTo>
                  <a:pt x="1358" y="187"/>
                  <a:pt x="1358" y="187"/>
                  <a:pt x="1358" y="187"/>
                </a:cubicBezTo>
                <a:cubicBezTo>
                  <a:pt x="1360" y="188"/>
                  <a:pt x="1360" y="188"/>
                  <a:pt x="1360" y="188"/>
                </a:cubicBezTo>
                <a:cubicBezTo>
                  <a:pt x="1364" y="186"/>
                  <a:pt x="1364" y="186"/>
                  <a:pt x="1364" y="186"/>
                </a:cubicBezTo>
                <a:cubicBezTo>
                  <a:pt x="1369" y="185"/>
                  <a:pt x="1369" y="185"/>
                  <a:pt x="1369" y="185"/>
                </a:cubicBezTo>
                <a:cubicBezTo>
                  <a:pt x="1368" y="185"/>
                  <a:pt x="1368" y="185"/>
                  <a:pt x="1368" y="185"/>
                </a:cubicBezTo>
                <a:cubicBezTo>
                  <a:pt x="1368" y="188"/>
                  <a:pt x="1368" y="188"/>
                  <a:pt x="1368" y="188"/>
                </a:cubicBezTo>
                <a:cubicBezTo>
                  <a:pt x="1372" y="190"/>
                  <a:pt x="1372" y="190"/>
                  <a:pt x="1372" y="190"/>
                </a:cubicBezTo>
                <a:cubicBezTo>
                  <a:pt x="1371" y="191"/>
                  <a:pt x="1371" y="191"/>
                  <a:pt x="1371" y="191"/>
                </a:cubicBezTo>
                <a:cubicBezTo>
                  <a:pt x="1362" y="190"/>
                  <a:pt x="1362" y="190"/>
                  <a:pt x="1362" y="190"/>
                </a:cubicBezTo>
                <a:cubicBezTo>
                  <a:pt x="1358" y="190"/>
                  <a:pt x="1360" y="192"/>
                  <a:pt x="1360" y="194"/>
                </a:cubicBezTo>
                <a:cubicBezTo>
                  <a:pt x="1357" y="193"/>
                  <a:pt x="1357" y="193"/>
                  <a:pt x="1357" y="193"/>
                </a:cubicBezTo>
                <a:cubicBezTo>
                  <a:pt x="1356" y="193"/>
                  <a:pt x="1356" y="193"/>
                  <a:pt x="1356" y="193"/>
                </a:cubicBezTo>
                <a:cubicBezTo>
                  <a:pt x="1348" y="195"/>
                  <a:pt x="1348" y="195"/>
                  <a:pt x="1348" y="195"/>
                </a:cubicBezTo>
                <a:cubicBezTo>
                  <a:pt x="1348" y="195"/>
                  <a:pt x="1346" y="196"/>
                  <a:pt x="1349" y="196"/>
                </a:cubicBezTo>
                <a:cubicBezTo>
                  <a:pt x="1347" y="196"/>
                  <a:pt x="1347" y="200"/>
                  <a:pt x="1346" y="195"/>
                </a:cubicBezTo>
                <a:cubicBezTo>
                  <a:pt x="1344" y="195"/>
                  <a:pt x="1343" y="195"/>
                  <a:pt x="1343" y="198"/>
                </a:cubicBezTo>
                <a:cubicBezTo>
                  <a:pt x="1343" y="198"/>
                  <a:pt x="1343" y="198"/>
                  <a:pt x="1343" y="198"/>
                </a:cubicBezTo>
                <a:cubicBezTo>
                  <a:pt x="1340" y="197"/>
                  <a:pt x="1340" y="197"/>
                  <a:pt x="1340" y="197"/>
                </a:cubicBezTo>
                <a:cubicBezTo>
                  <a:pt x="1339" y="199"/>
                  <a:pt x="1339" y="199"/>
                  <a:pt x="1339" y="199"/>
                </a:cubicBezTo>
                <a:cubicBezTo>
                  <a:pt x="1337" y="198"/>
                  <a:pt x="1337" y="198"/>
                  <a:pt x="1337" y="198"/>
                </a:cubicBezTo>
                <a:cubicBezTo>
                  <a:pt x="1336" y="200"/>
                  <a:pt x="1332" y="199"/>
                  <a:pt x="1334" y="203"/>
                </a:cubicBezTo>
                <a:cubicBezTo>
                  <a:pt x="1332" y="202"/>
                  <a:pt x="1332" y="202"/>
                  <a:pt x="1332" y="202"/>
                </a:cubicBezTo>
                <a:cubicBezTo>
                  <a:pt x="1332" y="200"/>
                  <a:pt x="1332" y="200"/>
                  <a:pt x="1332" y="200"/>
                </a:cubicBezTo>
                <a:cubicBezTo>
                  <a:pt x="1330" y="199"/>
                  <a:pt x="1331" y="197"/>
                  <a:pt x="1325" y="201"/>
                </a:cubicBezTo>
                <a:cubicBezTo>
                  <a:pt x="1324" y="203"/>
                  <a:pt x="1324" y="203"/>
                  <a:pt x="1324" y="203"/>
                </a:cubicBezTo>
                <a:cubicBezTo>
                  <a:pt x="1322" y="201"/>
                  <a:pt x="1322" y="201"/>
                  <a:pt x="1322" y="201"/>
                </a:cubicBezTo>
                <a:cubicBezTo>
                  <a:pt x="1323" y="201"/>
                  <a:pt x="1318" y="202"/>
                  <a:pt x="1323" y="198"/>
                </a:cubicBezTo>
                <a:cubicBezTo>
                  <a:pt x="1318" y="198"/>
                  <a:pt x="1318" y="198"/>
                  <a:pt x="1318" y="198"/>
                </a:cubicBezTo>
                <a:cubicBezTo>
                  <a:pt x="1320" y="203"/>
                  <a:pt x="1320" y="203"/>
                  <a:pt x="1320" y="203"/>
                </a:cubicBezTo>
                <a:cubicBezTo>
                  <a:pt x="1317" y="204"/>
                  <a:pt x="1317" y="204"/>
                  <a:pt x="1317" y="204"/>
                </a:cubicBezTo>
                <a:cubicBezTo>
                  <a:pt x="1317" y="204"/>
                  <a:pt x="1317" y="204"/>
                  <a:pt x="1317" y="204"/>
                </a:cubicBezTo>
                <a:cubicBezTo>
                  <a:pt x="1310" y="204"/>
                  <a:pt x="1310" y="204"/>
                  <a:pt x="1310" y="204"/>
                </a:cubicBezTo>
                <a:cubicBezTo>
                  <a:pt x="1310" y="207"/>
                  <a:pt x="1306" y="208"/>
                  <a:pt x="1303" y="207"/>
                </a:cubicBezTo>
                <a:cubicBezTo>
                  <a:pt x="1296" y="209"/>
                  <a:pt x="1296" y="209"/>
                  <a:pt x="1296" y="209"/>
                </a:cubicBezTo>
                <a:cubicBezTo>
                  <a:pt x="1293" y="210"/>
                  <a:pt x="1294" y="215"/>
                  <a:pt x="1287" y="216"/>
                </a:cubicBezTo>
                <a:cubicBezTo>
                  <a:pt x="1290" y="218"/>
                  <a:pt x="1290" y="218"/>
                  <a:pt x="1290" y="218"/>
                </a:cubicBezTo>
                <a:cubicBezTo>
                  <a:pt x="1278" y="227"/>
                  <a:pt x="1278" y="227"/>
                  <a:pt x="1278" y="227"/>
                </a:cubicBezTo>
                <a:cubicBezTo>
                  <a:pt x="1277" y="228"/>
                  <a:pt x="1271" y="234"/>
                  <a:pt x="1275" y="233"/>
                </a:cubicBezTo>
                <a:cubicBezTo>
                  <a:pt x="1275" y="233"/>
                  <a:pt x="1273" y="235"/>
                  <a:pt x="1277" y="233"/>
                </a:cubicBezTo>
                <a:cubicBezTo>
                  <a:pt x="1278" y="231"/>
                  <a:pt x="1278" y="231"/>
                  <a:pt x="1278" y="231"/>
                </a:cubicBezTo>
                <a:cubicBezTo>
                  <a:pt x="1281" y="237"/>
                  <a:pt x="1281" y="237"/>
                  <a:pt x="1281" y="237"/>
                </a:cubicBezTo>
                <a:cubicBezTo>
                  <a:pt x="1285" y="237"/>
                  <a:pt x="1285" y="237"/>
                  <a:pt x="1285" y="237"/>
                </a:cubicBezTo>
                <a:cubicBezTo>
                  <a:pt x="1286" y="236"/>
                  <a:pt x="1286" y="236"/>
                  <a:pt x="1286" y="236"/>
                </a:cubicBezTo>
                <a:cubicBezTo>
                  <a:pt x="1283" y="235"/>
                  <a:pt x="1283" y="235"/>
                  <a:pt x="1283" y="235"/>
                </a:cubicBezTo>
                <a:cubicBezTo>
                  <a:pt x="1290" y="232"/>
                  <a:pt x="1290" y="232"/>
                  <a:pt x="1290" y="232"/>
                </a:cubicBezTo>
                <a:cubicBezTo>
                  <a:pt x="1291" y="233"/>
                  <a:pt x="1291" y="233"/>
                  <a:pt x="1291" y="233"/>
                </a:cubicBezTo>
                <a:cubicBezTo>
                  <a:pt x="1294" y="231"/>
                  <a:pt x="1294" y="231"/>
                  <a:pt x="1294" y="231"/>
                </a:cubicBezTo>
                <a:cubicBezTo>
                  <a:pt x="1293" y="230"/>
                  <a:pt x="1292" y="236"/>
                  <a:pt x="1292" y="229"/>
                </a:cubicBezTo>
                <a:cubicBezTo>
                  <a:pt x="1296" y="231"/>
                  <a:pt x="1296" y="231"/>
                  <a:pt x="1296" y="231"/>
                </a:cubicBezTo>
                <a:cubicBezTo>
                  <a:pt x="1302" y="231"/>
                  <a:pt x="1302" y="231"/>
                  <a:pt x="1302" y="231"/>
                </a:cubicBezTo>
                <a:cubicBezTo>
                  <a:pt x="1304" y="230"/>
                  <a:pt x="1304" y="230"/>
                  <a:pt x="1304" y="230"/>
                </a:cubicBezTo>
                <a:cubicBezTo>
                  <a:pt x="1310" y="228"/>
                  <a:pt x="1310" y="228"/>
                  <a:pt x="1310" y="228"/>
                </a:cubicBezTo>
                <a:cubicBezTo>
                  <a:pt x="1309" y="231"/>
                  <a:pt x="1309" y="231"/>
                  <a:pt x="1309" y="231"/>
                </a:cubicBezTo>
                <a:cubicBezTo>
                  <a:pt x="1311" y="232"/>
                  <a:pt x="1311" y="232"/>
                  <a:pt x="1311" y="232"/>
                </a:cubicBezTo>
                <a:cubicBezTo>
                  <a:pt x="1324" y="230"/>
                  <a:pt x="1324" y="230"/>
                  <a:pt x="1324" y="230"/>
                </a:cubicBezTo>
                <a:cubicBezTo>
                  <a:pt x="1342" y="226"/>
                  <a:pt x="1342" y="226"/>
                  <a:pt x="1342" y="226"/>
                </a:cubicBezTo>
                <a:cubicBezTo>
                  <a:pt x="1349" y="224"/>
                  <a:pt x="1349" y="224"/>
                  <a:pt x="1349" y="224"/>
                </a:cubicBezTo>
                <a:cubicBezTo>
                  <a:pt x="1350" y="224"/>
                  <a:pt x="1350" y="224"/>
                  <a:pt x="1350" y="224"/>
                </a:cubicBezTo>
                <a:cubicBezTo>
                  <a:pt x="1353" y="222"/>
                  <a:pt x="1353" y="222"/>
                  <a:pt x="1353" y="222"/>
                </a:cubicBezTo>
                <a:cubicBezTo>
                  <a:pt x="1346" y="221"/>
                  <a:pt x="1346" y="221"/>
                  <a:pt x="1346" y="221"/>
                </a:cubicBezTo>
                <a:cubicBezTo>
                  <a:pt x="1350" y="220"/>
                  <a:pt x="1350" y="220"/>
                  <a:pt x="1350" y="220"/>
                </a:cubicBezTo>
                <a:cubicBezTo>
                  <a:pt x="1352" y="219"/>
                  <a:pt x="1352" y="219"/>
                  <a:pt x="1352" y="219"/>
                </a:cubicBezTo>
                <a:cubicBezTo>
                  <a:pt x="1361" y="217"/>
                  <a:pt x="1361" y="217"/>
                  <a:pt x="1361" y="217"/>
                </a:cubicBezTo>
                <a:cubicBezTo>
                  <a:pt x="1362" y="215"/>
                  <a:pt x="1362" y="215"/>
                  <a:pt x="1362" y="215"/>
                </a:cubicBezTo>
                <a:cubicBezTo>
                  <a:pt x="1367" y="216"/>
                  <a:pt x="1367" y="216"/>
                  <a:pt x="1367" y="216"/>
                </a:cubicBezTo>
                <a:cubicBezTo>
                  <a:pt x="1369" y="216"/>
                  <a:pt x="1369" y="216"/>
                  <a:pt x="1369" y="216"/>
                </a:cubicBezTo>
                <a:cubicBezTo>
                  <a:pt x="1371" y="214"/>
                  <a:pt x="1371" y="214"/>
                  <a:pt x="1371" y="214"/>
                </a:cubicBezTo>
                <a:cubicBezTo>
                  <a:pt x="1377" y="213"/>
                  <a:pt x="1377" y="213"/>
                  <a:pt x="1377" y="213"/>
                </a:cubicBezTo>
                <a:cubicBezTo>
                  <a:pt x="1376" y="211"/>
                  <a:pt x="1376" y="211"/>
                  <a:pt x="1376" y="211"/>
                </a:cubicBezTo>
                <a:cubicBezTo>
                  <a:pt x="1378" y="211"/>
                  <a:pt x="1378" y="211"/>
                  <a:pt x="1378" y="211"/>
                </a:cubicBezTo>
                <a:cubicBezTo>
                  <a:pt x="1381" y="213"/>
                  <a:pt x="1381" y="213"/>
                  <a:pt x="1381" y="213"/>
                </a:cubicBezTo>
                <a:cubicBezTo>
                  <a:pt x="1388" y="210"/>
                  <a:pt x="1388" y="210"/>
                  <a:pt x="1388" y="210"/>
                </a:cubicBezTo>
                <a:cubicBezTo>
                  <a:pt x="1390" y="210"/>
                  <a:pt x="1390" y="210"/>
                  <a:pt x="1390" y="210"/>
                </a:cubicBezTo>
                <a:cubicBezTo>
                  <a:pt x="1389" y="211"/>
                  <a:pt x="1389" y="211"/>
                  <a:pt x="1389" y="211"/>
                </a:cubicBezTo>
                <a:cubicBezTo>
                  <a:pt x="1392" y="212"/>
                  <a:pt x="1392" y="212"/>
                  <a:pt x="1392" y="212"/>
                </a:cubicBezTo>
                <a:cubicBezTo>
                  <a:pt x="1402" y="207"/>
                  <a:pt x="1402" y="207"/>
                  <a:pt x="1402" y="207"/>
                </a:cubicBezTo>
                <a:cubicBezTo>
                  <a:pt x="1405" y="209"/>
                  <a:pt x="1405" y="209"/>
                  <a:pt x="1405" y="209"/>
                </a:cubicBezTo>
                <a:cubicBezTo>
                  <a:pt x="1409" y="208"/>
                  <a:pt x="1409" y="208"/>
                  <a:pt x="1409" y="208"/>
                </a:cubicBezTo>
                <a:cubicBezTo>
                  <a:pt x="1410" y="206"/>
                  <a:pt x="1410" y="206"/>
                  <a:pt x="1410" y="206"/>
                </a:cubicBezTo>
                <a:cubicBezTo>
                  <a:pt x="1416" y="203"/>
                  <a:pt x="1416" y="203"/>
                  <a:pt x="1416" y="203"/>
                </a:cubicBezTo>
                <a:cubicBezTo>
                  <a:pt x="1424" y="203"/>
                  <a:pt x="1424" y="203"/>
                  <a:pt x="1424" y="203"/>
                </a:cubicBezTo>
                <a:cubicBezTo>
                  <a:pt x="1416" y="206"/>
                  <a:pt x="1416" y="206"/>
                  <a:pt x="1416" y="206"/>
                </a:cubicBezTo>
                <a:cubicBezTo>
                  <a:pt x="1412" y="208"/>
                  <a:pt x="1417" y="200"/>
                  <a:pt x="1411" y="208"/>
                </a:cubicBezTo>
                <a:cubicBezTo>
                  <a:pt x="1412" y="209"/>
                  <a:pt x="1412" y="209"/>
                  <a:pt x="1412" y="209"/>
                </a:cubicBezTo>
                <a:cubicBezTo>
                  <a:pt x="1408" y="211"/>
                  <a:pt x="1408" y="211"/>
                  <a:pt x="1408" y="211"/>
                </a:cubicBezTo>
                <a:cubicBezTo>
                  <a:pt x="1411" y="212"/>
                  <a:pt x="1411" y="212"/>
                  <a:pt x="1411" y="212"/>
                </a:cubicBezTo>
                <a:cubicBezTo>
                  <a:pt x="1420" y="210"/>
                  <a:pt x="1420" y="210"/>
                  <a:pt x="1420" y="210"/>
                </a:cubicBezTo>
                <a:cubicBezTo>
                  <a:pt x="1420" y="209"/>
                  <a:pt x="1420" y="209"/>
                  <a:pt x="1423" y="211"/>
                </a:cubicBezTo>
                <a:cubicBezTo>
                  <a:pt x="1425" y="209"/>
                  <a:pt x="1425" y="209"/>
                  <a:pt x="1425" y="209"/>
                </a:cubicBezTo>
                <a:cubicBezTo>
                  <a:pt x="1425" y="210"/>
                  <a:pt x="1425" y="210"/>
                  <a:pt x="1425" y="210"/>
                </a:cubicBezTo>
                <a:cubicBezTo>
                  <a:pt x="1423" y="211"/>
                  <a:pt x="1423" y="211"/>
                  <a:pt x="1423" y="211"/>
                </a:cubicBezTo>
                <a:cubicBezTo>
                  <a:pt x="1422" y="211"/>
                  <a:pt x="1421" y="208"/>
                  <a:pt x="1419" y="211"/>
                </a:cubicBezTo>
                <a:cubicBezTo>
                  <a:pt x="1420" y="213"/>
                  <a:pt x="1420" y="213"/>
                  <a:pt x="1420" y="213"/>
                </a:cubicBezTo>
                <a:cubicBezTo>
                  <a:pt x="1420" y="213"/>
                  <a:pt x="1423" y="205"/>
                  <a:pt x="1416" y="214"/>
                </a:cubicBezTo>
                <a:cubicBezTo>
                  <a:pt x="1409" y="213"/>
                  <a:pt x="1409" y="213"/>
                  <a:pt x="1409" y="213"/>
                </a:cubicBezTo>
                <a:cubicBezTo>
                  <a:pt x="1407" y="215"/>
                  <a:pt x="1404" y="210"/>
                  <a:pt x="1406" y="215"/>
                </a:cubicBezTo>
                <a:cubicBezTo>
                  <a:pt x="1404" y="213"/>
                  <a:pt x="1404" y="213"/>
                  <a:pt x="1404" y="213"/>
                </a:cubicBezTo>
                <a:cubicBezTo>
                  <a:pt x="1403" y="215"/>
                  <a:pt x="1403" y="215"/>
                  <a:pt x="1403" y="215"/>
                </a:cubicBezTo>
                <a:cubicBezTo>
                  <a:pt x="1398" y="214"/>
                  <a:pt x="1398" y="214"/>
                  <a:pt x="1398" y="214"/>
                </a:cubicBezTo>
                <a:cubicBezTo>
                  <a:pt x="1388" y="217"/>
                  <a:pt x="1388" y="217"/>
                  <a:pt x="1388" y="217"/>
                </a:cubicBezTo>
                <a:cubicBezTo>
                  <a:pt x="1384" y="219"/>
                  <a:pt x="1384" y="219"/>
                  <a:pt x="1384" y="219"/>
                </a:cubicBezTo>
                <a:cubicBezTo>
                  <a:pt x="1381" y="219"/>
                  <a:pt x="1381" y="219"/>
                  <a:pt x="1381" y="219"/>
                </a:cubicBezTo>
                <a:cubicBezTo>
                  <a:pt x="1367" y="223"/>
                  <a:pt x="1367" y="223"/>
                  <a:pt x="1367" y="223"/>
                </a:cubicBezTo>
                <a:cubicBezTo>
                  <a:pt x="1365" y="223"/>
                  <a:pt x="1365" y="223"/>
                  <a:pt x="1365" y="223"/>
                </a:cubicBezTo>
                <a:cubicBezTo>
                  <a:pt x="1363" y="223"/>
                  <a:pt x="1363" y="223"/>
                  <a:pt x="1363" y="223"/>
                </a:cubicBezTo>
                <a:cubicBezTo>
                  <a:pt x="1360" y="224"/>
                  <a:pt x="1360" y="224"/>
                  <a:pt x="1360" y="224"/>
                </a:cubicBezTo>
                <a:cubicBezTo>
                  <a:pt x="1359" y="226"/>
                  <a:pt x="1359" y="226"/>
                  <a:pt x="1359" y="226"/>
                </a:cubicBezTo>
                <a:cubicBezTo>
                  <a:pt x="1361" y="226"/>
                  <a:pt x="1361" y="226"/>
                  <a:pt x="1361" y="226"/>
                </a:cubicBezTo>
                <a:cubicBezTo>
                  <a:pt x="1346" y="229"/>
                  <a:pt x="1346" y="229"/>
                  <a:pt x="1346" y="229"/>
                </a:cubicBezTo>
                <a:cubicBezTo>
                  <a:pt x="1347" y="230"/>
                  <a:pt x="1347" y="230"/>
                  <a:pt x="1347" y="230"/>
                </a:cubicBezTo>
                <a:cubicBezTo>
                  <a:pt x="1345" y="227"/>
                  <a:pt x="1342" y="231"/>
                  <a:pt x="1336" y="231"/>
                </a:cubicBezTo>
                <a:cubicBezTo>
                  <a:pt x="1328" y="231"/>
                  <a:pt x="1328" y="231"/>
                  <a:pt x="1328" y="231"/>
                </a:cubicBezTo>
                <a:cubicBezTo>
                  <a:pt x="1309" y="235"/>
                  <a:pt x="1309" y="235"/>
                  <a:pt x="1309" y="235"/>
                </a:cubicBezTo>
                <a:cubicBezTo>
                  <a:pt x="1299" y="238"/>
                  <a:pt x="1299" y="238"/>
                  <a:pt x="1299" y="238"/>
                </a:cubicBezTo>
                <a:cubicBezTo>
                  <a:pt x="1303" y="234"/>
                  <a:pt x="1292" y="238"/>
                  <a:pt x="1302" y="234"/>
                </a:cubicBezTo>
                <a:cubicBezTo>
                  <a:pt x="1301" y="233"/>
                  <a:pt x="1301" y="233"/>
                  <a:pt x="1301" y="233"/>
                </a:cubicBezTo>
                <a:cubicBezTo>
                  <a:pt x="1298" y="234"/>
                  <a:pt x="1298" y="234"/>
                  <a:pt x="1298" y="234"/>
                </a:cubicBezTo>
                <a:cubicBezTo>
                  <a:pt x="1296" y="235"/>
                  <a:pt x="1296" y="235"/>
                  <a:pt x="1296" y="235"/>
                </a:cubicBezTo>
                <a:cubicBezTo>
                  <a:pt x="1297" y="236"/>
                  <a:pt x="1297" y="236"/>
                  <a:pt x="1297" y="236"/>
                </a:cubicBezTo>
                <a:cubicBezTo>
                  <a:pt x="1297" y="238"/>
                  <a:pt x="1297" y="238"/>
                  <a:pt x="1297" y="238"/>
                </a:cubicBezTo>
                <a:cubicBezTo>
                  <a:pt x="1291" y="240"/>
                  <a:pt x="1291" y="240"/>
                  <a:pt x="1291" y="240"/>
                </a:cubicBezTo>
                <a:cubicBezTo>
                  <a:pt x="1286" y="240"/>
                  <a:pt x="1286" y="240"/>
                  <a:pt x="1286" y="240"/>
                </a:cubicBezTo>
                <a:cubicBezTo>
                  <a:pt x="1283" y="242"/>
                  <a:pt x="1279" y="246"/>
                  <a:pt x="1278" y="246"/>
                </a:cubicBezTo>
                <a:cubicBezTo>
                  <a:pt x="1279" y="243"/>
                  <a:pt x="1279" y="243"/>
                  <a:pt x="1279" y="243"/>
                </a:cubicBezTo>
                <a:cubicBezTo>
                  <a:pt x="1276" y="242"/>
                  <a:pt x="1276" y="242"/>
                  <a:pt x="1276" y="242"/>
                </a:cubicBezTo>
                <a:cubicBezTo>
                  <a:pt x="1267" y="245"/>
                  <a:pt x="1267" y="245"/>
                  <a:pt x="1267" y="245"/>
                </a:cubicBezTo>
                <a:cubicBezTo>
                  <a:pt x="1265" y="246"/>
                  <a:pt x="1265" y="246"/>
                  <a:pt x="1265" y="246"/>
                </a:cubicBezTo>
                <a:cubicBezTo>
                  <a:pt x="1266" y="247"/>
                  <a:pt x="1266" y="247"/>
                  <a:pt x="1266" y="247"/>
                </a:cubicBezTo>
                <a:cubicBezTo>
                  <a:pt x="1257" y="248"/>
                  <a:pt x="1257" y="248"/>
                  <a:pt x="1257" y="248"/>
                </a:cubicBezTo>
                <a:cubicBezTo>
                  <a:pt x="1254" y="252"/>
                  <a:pt x="1254" y="252"/>
                  <a:pt x="1254" y="252"/>
                </a:cubicBezTo>
                <a:cubicBezTo>
                  <a:pt x="1258" y="252"/>
                  <a:pt x="1258" y="252"/>
                  <a:pt x="1258" y="252"/>
                </a:cubicBezTo>
                <a:cubicBezTo>
                  <a:pt x="1259" y="252"/>
                  <a:pt x="1259" y="252"/>
                  <a:pt x="1259" y="252"/>
                </a:cubicBezTo>
                <a:cubicBezTo>
                  <a:pt x="1255" y="256"/>
                  <a:pt x="1255" y="256"/>
                  <a:pt x="1255" y="256"/>
                </a:cubicBezTo>
                <a:cubicBezTo>
                  <a:pt x="1253" y="256"/>
                  <a:pt x="1270" y="247"/>
                  <a:pt x="1249" y="257"/>
                </a:cubicBezTo>
                <a:cubicBezTo>
                  <a:pt x="1249" y="259"/>
                  <a:pt x="1249" y="259"/>
                  <a:pt x="1249" y="259"/>
                </a:cubicBezTo>
                <a:cubicBezTo>
                  <a:pt x="1256" y="263"/>
                  <a:pt x="1256" y="263"/>
                  <a:pt x="1256" y="263"/>
                </a:cubicBezTo>
                <a:cubicBezTo>
                  <a:pt x="1259" y="263"/>
                  <a:pt x="1259" y="263"/>
                  <a:pt x="1259" y="263"/>
                </a:cubicBezTo>
                <a:cubicBezTo>
                  <a:pt x="1259" y="260"/>
                  <a:pt x="1259" y="260"/>
                  <a:pt x="1259" y="260"/>
                </a:cubicBezTo>
                <a:cubicBezTo>
                  <a:pt x="1263" y="258"/>
                  <a:pt x="1263" y="258"/>
                  <a:pt x="1263" y="258"/>
                </a:cubicBezTo>
                <a:cubicBezTo>
                  <a:pt x="1267" y="259"/>
                  <a:pt x="1267" y="259"/>
                  <a:pt x="1267" y="259"/>
                </a:cubicBezTo>
                <a:cubicBezTo>
                  <a:pt x="1268" y="261"/>
                  <a:pt x="1268" y="261"/>
                  <a:pt x="1268" y="261"/>
                </a:cubicBezTo>
                <a:cubicBezTo>
                  <a:pt x="1272" y="260"/>
                  <a:pt x="1272" y="260"/>
                  <a:pt x="1272" y="260"/>
                </a:cubicBezTo>
                <a:cubicBezTo>
                  <a:pt x="1276" y="256"/>
                  <a:pt x="1276" y="256"/>
                  <a:pt x="1276" y="256"/>
                </a:cubicBezTo>
                <a:cubicBezTo>
                  <a:pt x="1269" y="250"/>
                  <a:pt x="1269" y="250"/>
                  <a:pt x="1269" y="250"/>
                </a:cubicBezTo>
                <a:cubicBezTo>
                  <a:pt x="1281" y="254"/>
                  <a:pt x="1281" y="254"/>
                  <a:pt x="1281" y="254"/>
                </a:cubicBezTo>
                <a:cubicBezTo>
                  <a:pt x="1285" y="252"/>
                  <a:pt x="1285" y="252"/>
                  <a:pt x="1285" y="252"/>
                </a:cubicBezTo>
                <a:cubicBezTo>
                  <a:pt x="1289" y="251"/>
                  <a:pt x="1289" y="251"/>
                  <a:pt x="1289" y="251"/>
                </a:cubicBezTo>
                <a:cubicBezTo>
                  <a:pt x="1290" y="248"/>
                  <a:pt x="1290" y="248"/>
                  <a:pt x="1290" y="248"/>
                </a:cubicBezTo>
                <a:cubicBezTo>
                  <a:pt x="1290" y="247"/>
                  <a:pt x="1290" y="247"/>
                  <a:pt x="1290" y="247"/>
                </a:cubicBezTo>
                <a:cubicBezTo>
                  <a:pt x="1294" y="249"/>
                  <a:pt x="1294" y="249"/>
                  <a:pt x="1294" y="249"/>
                </a:cubicBezTo>
                <a:cubicBezTo>
                  <a:pt x="1295" y="247"/>
                  <a:pt x="1300" y="254"/>
                  <a:pt x="1296" y="245"/>
                </a:cubicBezTo>
                <a:cubicBezTo>
                  <a:pt x="1299" y="249"/>
                  <a:pt x="1299" y="249"/>
                  <a:pt x="1299" y="249"/>
                </a:cubicBezTo>
                <a:cubicBezTo>
                  <a:pt x="1297" y="249"/>
                  <a:pt x="1297" y="249"/>
                  <a:pt x="1297" y="249"/>
                </a:cubicBezTo>
                <a:cubicBezTo>
                  <a:pt x="1292" y="251"/>
                  <a:pt x="1292" y="251"/>
                  <a:pt x="1292" y="251"/>
                </a:cubicBezTo>
                <a:cubicBezTo>
                  <a:pt x="1289" y="251"/>
                  <a:pt x="1289" y="251"/>
                  <a:pt x="1289" y="251"/>
                </a:cubicBezTo>
                <a:cubicBezTo>
                  <a:pt x="1288" y="254"/>
                  <a:pt x="1288" y="254"/>
                  <a:pt x="1288" y="254"/>
                </a:cubicBezTo>
                <a:cubicBezTo>
                  <a:pt x="1284" y="253"/>
                  <a:pt x="1290" y="258"/>
                  <a:pt x="1284" y="254"/>
                </a:cubicBezTo>
                <a:cubicBezTo>
                  <a:pt x="1284" y="257"/>
                  <a:pt x="1277" y="254"/>
                  <a:pt x="1285" y="258"/>
                </a:cubicBezTo>
                <a:cubicBezTo>
                  <a:pt x="1290" y="256"/>
                  <a:pt x="1290" y="256"/>
                  <a:pt x="1290" y="256"/>
                </a:cubicBezTo>
                <a:cubicBezTo>
                  <a:pt x="1292" y="257"/>
                  <a:pt x="1292" y="257"/>
                  <a:pt x="1292" y="257"/>
                </a:cubicBezTo>
                <a:cubicBezTo>
                  <a:pt x="1306" y="252"/>
                  <a:pt x="1306" y="252"/>
                  <a:pt x="1306" y="252"/>
                </a:cubicBezTo>
                <a:cubicBezTo>
                  <a:pt x="1321" y="249"/>
                  <a:pt x="1321" y="249"/>
                  <a:pt x="1321" y="249"/>
                </a:cubicBezTo>
                <a:cubicBezTo>
                  <a:pt x="1327" y="248"/>
                  <a:pt x="1327" y="248"/>
                  <a:pt x="1327" y="248"/>
                </a:cubicBezTo>
                <a:cubicBezTo>
                  <a:pt x="1326" y="249"/>
                  <a:pt x="1324" y="250"/>
                  <a:pt x="1327" y="251"/>
                </a:cubicBezTo>
                <a:cubicBezTo>
                  <a:pt x="1329" y="250"/>
                  <a:pt x="1329" y="250"/>
                  <a:pt x="1329" y="250"/>
                </a:cubicBezTo>
                <a:cubicBezTo>
                  <a:pt x="1328" y="248"/>
                  <a:pt x="1328" y="248"/>
                  <a:pt x="1328" y="248"/>
                </a:cubicBezTo>
                <a:cubicBezTo>
                  <a:pt x="1335" y="249"/>
                  <a:pt x="1335" y="249"/>
                  <a:pt x="1335" y="249"/>
                </a:cubicBezTo>
                <a:cubicBezTo>
                  <a:pt x="1336" y="247"/>
                  <a:pt x="1336" y="247"/>
                  <a:pt x="1336" y="247"/>
                </a:cubicBezTo>
                <a:cubicBezTo>
                  <a:pt x="1346" y="245"/>
                  <a:pt x="1346" y="245"/>
                  <a:pt x="1346" y="245"/>
                </a:cubicBezTo>
                <a:cubicBezTo>
                  <a:pt x="1354" y="245"/>
                  <a:pt x="1354" y="245"/>
                  <a:pt x="1354" y="245"/>
                </a:cubicBezTo>
                <a:cubicBezTo>
                  <a:pt x="1377" y="239"/>
                  <a:pt x="1377" y="239"/>
                  <a:pt x="1377" y="239"/>
                </a:cubicBezTo>
                <a:cubicBezTo>
                  <a:pt x="1379" y="238"/>
                  <a:pt x="1379" y="238"/>
                  <a:pt x="1379" y="238"/>
                </a:cubicBezTo>
                <a:cubicBezTo>
                  <a:pt x="1389" y="236"/>
                  <a:pt x="1389" y="236"/>
                  <a:pt x="1389" y="236"/>
                </a:cubicBezTo>
                <a:cubicBezTo>
                  <a:pt x="1389" y="234"/>
                  <a:pt x="1389" y="234"/>
                  <a:pt x="1389" y="234"/>
                </a:cubicBezTo>
                <a:cubicBezTo>
                  <a:pt x="1392" y="232"/>
                  <a:pt x="1392" y="232"/>
                  <a:pt x="1392" y="232"/>
                </a:cubicBezTo>
                <a:cubicBezTo>
                  <a:pt x="1393" y="234"/>
                  <a:pt x="1393" y="234"/>
                  <a:pt x="1393" y="234"/>
                </a:cubicBezTo>
                <a:cubicBezTo>
                  <a:pt x="1392" y="236"/>
                  <a:pt x="1392" y="236"/>
                  <a:pt x="1392" y="236"/>
                </a:cubicBezTo>
                <a:cubicBezTo>
                  <a:pt x="1384" y="238"/>
                  <a:pt x="1384" y="238"/>
                  <a:pt x="1384" y="238"/>
                </a:cubicBezTo>
                <a:cubicBezTo>
                  <a:pt x="1391" y="240"/>
                  <a:pt x="1391" y="240"/>
                  <a:pt x="1391" y="240"/>
                </a:cubicBezTo>
                <a:cubicBezTo>
                  <a:pt x="1396" y="235"/>
                  <a:pt x="1396" y="235"/>
                  <a:pt x="1396" y="235"/>
                </a:cubicBezTo>
                <a:cubicBezTo>
                  <a:pt x="1397" y="238"/>
                  <a:pt x="1397" y="238"/>
                  <a:pt x="1397" y="238"/>
                </a:cubicBezTo>
                <a:cubicBezTo>
                  <a:pt x="1403" y="239"/>
                  <a:pt x="1403" y="239"/>
                  <a:pt x="1403" y="239"/>
                </a:cubicBezTo>
                <a:cubicBezTo>
                  <a:pt x="1402" y="241"/>
                  <a:pt x="1402" y="241"/>
                  <a:pt x="1402" y="241"/>
                </a:cubicBezTo>
                <a:cubicBezTo>
                  <a:pt x="1409" y="242"/>
                  <a:pt x="1409" y="242"/>
                  <a:pt x="1409" y="242"/>
                </a:cubicBezTo>
                <a:cubicBezTo>
                  <a:pt x="1420" y="240"/>
                  <a:pt x="1420" y="240"/>
                  <a:pt x="1420" y="240"/>
                </a:cubicBezTo>
                <a:cubicBezTo>
                  <a:pt x="1424" y="239"/>
                  <a:pt x="1424" y="239"/>
                  <a:pt x="1424" y="239"/>
                </a:cubicBezTo>
                <a:cubicBezTo>
                  <a:pt x="1423" y="238"/>
                  <a:pt x="1423" y="238"/>
                  <a:pt x="1423" y="238"/>
                </a:cubicBezTo>
                <a:cubicBezTo>
                  <a:pt x="1426" y="238"/>
                  <a:pt x="1426" y="238"/>
                  <a:pt x="1426" y="238"/>
                </a:cubicBezTo>
                <a:cubicBezTo>
                  <a:pt x="1426" y="240"/>
                  <a:pt x="1425" y="233"/>
                  <a:pt x="1428" y="240"/>
                </a:cubicBezTo>
                <a:cubicBezTo>
                  <a:pt x="1435" y="240"/>
                  <a:pt x="1435" y="240"/>
                  <a:pt x="1435" y="240"/>
                </a:cubicBezTo>
                <a:cubicBezTo>
                  <a:pt x="1447" y="239"/>
                  <a:pt x="1447" y="239"/>
                  <a:pt x="1447" y="239"/>
                </a:cubicBezTo>
                <a:cubicBezTo>
                  <a:pt x="1454" y="239"/>
                  <a:pt x="1454" y="239"/>
                  <a:pt x="1454" y="239"/>
                </a:cubicBezTo>
                <a:cubicBezTo>
                  <a:pt x="1454" y="239"/>
                  <a:pt x="1451" y="241"/>
                  <a:pt x="1454" y="237"/>
                </a:cubicBezTo>
                <a:cubicBezTo>
                  <a:pt x="1457" y="239"/>
                  <a:pt x="1457" y="239"/>
                  <a:pt x="1457" y="239"/>
                </a:cubicBezTo>
                <a:cubicBezTo>
                  <a:pt x="1461" y="238"/>
                  <a:pt x="1461" y="238"/>
                  <a:pt x="1461" y="238"/>
                </a:cubicBezTo>
                <a:cubicBezTo>
                  <a:pt x="1480" y="240"/>
                  <a:pt x="1480" y="240"/>
                  <a:pt x="1480" y="240"/>
                </a:cubicBezTo>
                <a:cubicBezTo>
                  <a:pt x="1488" y="241"/>
                  <a:pt x="1488" y="241"/>
                  <a:pt x="1488" y="241"/>
                </a:cubicBezTo>
                <a:cubicBezTo>
                  <a:pt x="1492" y="242"/>
                  <a:pt x="1492" y="242"/>
                  <a:pt x="1492" y="242"/>
                </a:cubicBezTo>
                <a:cubicBezTo>
                  <a:pt x="1490" y="243"/>
                  <a:pt x="1490" y="243"/>
                  <a:pt x="1490" y="243"/>
                </a:cubicBezTo>
                <a:cubicBezTo>
                  <a:pt x="1490" y="244"/>
                  <a:pt x="1489" y="244"/>
                  <a:pt x="1493" y="245"/>
                </a:cubicBezTo>
                <a:cubicBezTo>
                  <a:pt x="1493" y="245"/>
                  <a:pt x="1493" y="245"/>
                  <a:pt x="1493" y="245"/>
                </a:cubicBezTo>
                <a:cubicBezTo>
                  <a:pt x="1494" y="242"/>
                  <a:pt x="1494" y="242"/>
                  <a:pt x="1494" y="242"/>
                </a:cubicBezTo>
                <a:cubicBezTo>
                  <a:pt x="1498" y="244"/>
                  <a:pt x="1498" y="244"/>
                  <a:pt x="1498" y="244"/>
                </a:cubicBezTo>
                <a:cubicBezTo>
                  <a:pt x="1497" y="248"/>
                  <a:pt x="1497" y="248"/>
                  <a:pt x="1497" y="248"/>
                </a:cubicBezTo>
                <a:cubicBezTo>
                  <a:pt x="1494" y="249"/>
                  <a:pt x="1494" y="249"/>
                  <a:pt x="1494" y="249"/>
                </a:cubicBezTo>
                <a:cubicBezTo>
                  <a:pt x="1488" y="256"/>
                  <a:pt x="1488" y="256"/>
                  <a:pt x="1488" y="256"/>
                </a:cubicBezTo>
                <a:cubicBezTo>
                  <a:pt x="1468" y="267"/>
                  <a:pt x="1468" y="267"/>
                  <a:pt x="1468" y="267"/>
                </a:cubicBezTo>
                <a:cubicBezTo>
                  <a:pt x="1469" y="269"/>
                  <a:pt x="1466" y="268"/>
                  <a:pt x="1466" y="270"/>
                </a:cubicBezTo>
                <a:cubicBezTo>
                  <a:pt x="1464" y="268"/>
                  <a:pt x="1464" y="268"/>
                  <a:pt x="1464" y="268"/>
                </a:cubicBezTo>
                <a:cubicBezTo>
                  <a:pt x="1457" y="272"/>
                  <a:pt x="1457" y="272"/>
                  <a:pt x="1457" y="272"/>
                </a:cubicBezTo>
                <a:cubicBezTo>
                  <a:pt x="1454" y="270"/>
                  <a:pt x="1454" y="270"/>
                  <a:pt x="1454" y="270"/>
                </a:cubicBezTo>
                <a:cubicBezTo>
                  <a:pt x="1452" y="272"/>
                  <a:pt x="1452" y="272"/>
                  <a:pt x="1452" y="272"/>
                </a:cubicBezTo>
                <a:cubicBezTo>
                  <a:pt x="1454" y="273"/>
                  <a:pt x="1454" y="273"/>
                  <a:pt x="1454" y="273"/>
                </a:cubicBezTo>
                <a:cubicBezTo>
                  <a:pt x="1452" y="274"/>
                  <a:pt x="1452" y="274"/>
                  <a:pt x="1452" y="274"/>
                </a:cubicBezTo>
                <a:cubicBezTo>
                  <a:pt x="1457" y="275"/>
                  <a:pt x="1457" y="275"/>
                  <a:pt x="1457" y="275"/>
                </a:cubicBezTo>
                <a:cubicBezTo>
                  <a:pt x="1468" y="272"/>
                  <a:pt x="1468" y="272"/>
                  <a:pt x="1468" y="272"/>
                </a:cubicBezTo>
                <a:cubicBezTo>
                  <a:pt x="1470" y="275"/>
                  <a:pt x="1470" y="275"/>
                  <a:pt x="1470" y="275"/>
                </a:cubicBezTo>
                <a:cubicBezTo>
                  <a:pt x="1470" y="276"/>
                  <a:pt x="1469" y="277"/>
                  <a:pt x="1471" y="278"/>
                </a:cubicBezTo>
                <a:cubicBezTo>
                  <a:pt x="1474" y="275"/>
                  <a:pt x="1474" y="275"/>
                  <a:pt x="1474" y="275"/>
                </a:cubicBezTo>
                <a:cubicBezTo>
                  <a:pt x="1473" y="275"/>
                  <a:pt x="1473" y="275"/>
                  <a:pt x="1473" y="275"/>
                </a:cubicBezTo>
                <a:cubicBezTo>
                  <a:pt x="1475" y="273"/>
                  <a:pt x="1475" y="273"/>
                  <a:pt x="1475" y="273"/>
                </a:cubicBezTo>
                <a:cubicBezTo>
                  <a:pt x="1476" y="274"/>
                  <a:pt x="1476" y="274"/>
                  <a:pt x="1476" y="274"/>
                </a:cubicBezTo>
                <a:cubicBezTo>
                  <a:pt x="1477" y="271"/>
                  <a:pt x="1477" y="271"/>
                  <a:pt x="1477" y="271"/>
                </a:cubicBezTo>
                <a:cubicBezTo>
                  <a:pt x="1479" y="273"/>
                  <a:pt x="1479" y="273"/>
                  <a:pt x="1479" y="273"/>
                </a:cubicBezTo>
                <a:cubicBezTo>
                  <a:pt x="1479" y="274"/>
                  <a:pt x="1479" y="274"/>
                  <a:pt x="1479" y="274"/>
                </a:cubicBezTo>
                <a:cubicBezTo>
                  <a:pt x="1482" y="272"/>
                  <a:pt x="1482" y="272"/>
                  <a:pt x="1482" y="272"/>
                </a:cubicBezTo>
                <a:cubicBezTo>
                  <a:pt x="1485" y="273"/>
                  <a:pt x="1485" y="273"/>
                  <a:pt x="1485" y="273"/>
                </a:cubicBezTo>
                <a:cubicBezTo>
                  <a:pt x="1484" y="275"/>
                  <a:pt x="1484" y="275"/>
                  <a:pt x="1484" y="275"/>
                </a:cubicBezTo>
                <a:cubicBezTo>
                  <a:pt x="1486" y="276"/>
                  <a:pt x="1486" y="276"/>
                  <a:pt x="1486" y="276"/>
                </a:cubicBezTo>
                <a:cubicBezTo>
                  <a:pt x="1488" y="276"/>
                  <a:pt x="1488" y="276"/>
                  <a:pt x="1488" y="276"/>
                </a:cubicBezTo>
                <a:cubicBezTo>
                  <a:pt x="1486" y="273"/>
                  <a:pt x="1486" y="273"/>
                  <a:pt x="1486" y="273"/>
                </a:cubicBezTo>
                <a:cubicBezTo>
                  <a:pt x="1488" y="272"/>
                  <a:pt x="1488" y="272"/>
                  <a:pt x="1488" y="272"/>
                </a:cubicBezTo>
                <a:cubicBezTo>
                  <a:pt x="1490" y="275"/>
                  <a:pt x="1490" y="275"/>
                  <a:pt x="1490" y="275"/>
                </a:cubicBezTo>
                <a:cubicBezTo>
                  <a:pt x="1492" y="274"/>
                  <a:pt x="1492" y="274"/>
                  <a:pt x="1492" y="274"/>
                </a:cubicBezTo>
                <a:cubicBezTo>
                  <a:pt x="1492" y="274"/>
                  <a:pt x="1491" y="273"/>
                  <a:pt x="1492" y="275"/>
                </a:cubicBezTo>
                <a:cubicBezTo>
                  <a:pt x="1494" y="275"/>
                  <a:pt x="1494" y="275"/>
                  <a:pt x="1494" y="275"/>
                </a:cubicBezTo>
                <a:cubicBezTo>
                  <a:pt x="1496" y="272"/>
                  <a:pt x="1496" y="272"/>
                  <a:pt x="1496" y="272"/>
                </a:cubicBezTo>
                <a:cubicBezTo>
                  <a:pt x="1494" y="271"/>
                  <a:pt x="1494" y="271"/>
                  <a:pt x="1494" y="271"/>
                </a:cubicBezTo>
                <a:cubicBezTo>
                  <a:pt x="1496" y="269"/>
                  <a:pt x="1496" y="269"/>
                  <a:pt x="1496" y="269"/>
                </a:cubicBezTo>
                <a:cubicBezTo>
                  <a:pt x="1507" y="268"/>
                  <a:pt x="1507" y="268"/>
                  <a:pt x="1507" y="268"/>
                </a:cubicBezTo>
                <a:cubicBezTo>
                  <a:pt x="1513" y="269"/>
                  <a:pt x="1513" y="269"/>
                  <a:pt x="1513" y="269"/>
                </a:cubicBezTo>
                <a:cubicBezTo>
                  <a:pt x="1507" y="270"/>
                  <a:pt x="1507" y="270"/>
                  <a:pt x="1507" y="270"/>
                </a:cubicBezTo>
                <a:cubicBezTo>
                  <a:pt x="1508" y="274"/>
                  <a:pt x="1508" y="274"/>
                  <a:pt x="1508" y="274"/>
                </a:cubicBezTo>
                <a:cubicBezTo>
                  <a:pt x="1506" y="275"/>
                  <a:pt x="1506" y="275"/>
                  <a:pt x="1506" y="275"/>
                </a:cubicBezTo>
                <a:cubicBezTo>
                  <a:pt x="1513" y="277"/>
                  <a:pt x="1513" y="277"/>
                  <a:pt x="1513" y="277"/>
                </a:cubicBezTo>
                <a:cubicBezTo>
                  <a:pt x="1513" y="277"/>
                  <a:pt x="1513" y="277"/>
                  <a:pt x="1513" y="277"/>
                </a:cubicBezTo>
                <a:cubicBezTo>
                  <a:pt x="1516" y="276"/>
                  <a:pt x="1516" y="276"/>
                  <a:pt x="1516" y="276"/>
                </a:cubicBezTo>
                <a:cubicBezTo>
                  <a:pt x="1517" y="277"/>
                  <a:pt x="1517" y="277"/>
                  <a:pt x="1517" y="277"/>
                </a:cubicBezTo>
                <a:cubicBezTo>
                  <a:pt x="1518" y="277"/>
                  <a:pt x="1513" y="280"/>
                  <a:pt x="1518" y="275"/>
                </a:cubicBezTo>
                <a:cubicBezTo>
                  <a:pt x="1520" y="276"/>
                  <a:pt x="1520" y="276"/>
                  <a:pt x="1520" y="276"/>
                </a:cubicBezTo>
                <a:cubicBezTo>
                  <a:pt x="1523" y="273"/>
                  <a:pt x="1523" y="273"/>
                  <a:pt x="1523" y="273"/>
                </a:cubicBezTo>
                <a:cubicBezTo>
                  <a:pt x="1526" y="272"/>
                  <a:pt x="1526" y="272"/>
                  <a:pt x="1526" y="272"/>
                </a:cubicBezTo>
                <a:cubicBezTo>
                  <a:pt x="1527" y="269"/>
                  <a:pt x="1527" y="269"/>
                  <a:pt x="1527" y="269"/>
                </a:cubicBezTo>
                <a:cubicBezTo>
                  <a:pt x="1530" y="271"/>
                  <a:pt x="1530" y="271"/>
                  <a:pt x="1530" y="271"/>
                </a:cubicBezTo>
                <a:cubicBezTo>
                  <a:pt x="1533" y="269"/>
                  <a:pt x="1533" y="269"/>
                  <a:pt x="1533" y="269"/>
                </a:cubicBezTo>
                <a:cubicBezTo>
                  <a:pt x="1534" y="272"/>
                  <a:pt x="1534" y="272"/>
                  <a:pt x="1534" y="272"/>
                </a:cubicBezTo>
                <a:cubicBezTo>
                  <a:pt x="1536" y="273"/>
                  <a:pt x="1536" y="273"/>
                  <a:pt x="1536" y="273"/>
                </a:cubicBezTo>
                <a:cubicBezTo>
                  <a:pt x="1548" y="270"/>
                  <a:pt x="1548" y="270"/>
                  <a:pt x="1548" y="270"/>
                </a:cubicBezTo>
                <a:cubicBezTo>
                  <a:pt x="1553" y="264"/>
                  <a:pt x="1553" y="264"/>
                  <a:pt x="1553" y="264"/>
                </a:cubicBezTo>
                <a:cubicBezTo>
                  <a:pt x="1554" y="265"/>
                  <a:pt x="1554" y="265"/>
                  <a:pt x="1554" y="265"/>
                </a:cubicBezTo>
                <a:cubicBezTo>
                  <a:pt x="1559" y="262"/>
                  <a:pt x="1559" y="262"/>
                  <a:pt x="1559" y="262"/>
                </a:cubicBezTo>
                <a:cubicBezTo>
                  <a:pt x="1557" y="267"/>
                  <a:pt x="1557" y="267"/>
                  <a:pt x="1557" y="267"/>
                </a:cubicBezTo>
                <a:cubicBezTo>
                  <a:pt x="1553" y="271"/>
                  <a:pt x="1553" y="271"/>
                  <a:pt x="1553" y="271"/>
                </a:cubicBezTo>
                <a:cubicBezTo>
                  <a:pt x="1552" y="270"/>
                  <a:pt x="1552" y="270"/>
                  <a:pt x="1552" y="270"/>
                </a:cubicBezTo>
                <a:cubicBezTo>
                  <a:pt x="1551" y="271"/>
                  <a:pt x="1551" y="271"/>
                  <a:pt x="1551" y="271"/>
                </a:cubicBezTo>
                <a:cubicBezTo>
                  <a:pt x="1553" y="274"/>
                  <a:pt x="1553" y="274"/>
                  <a:pt x="1553" y="274"/>
                </a:cubicBezTo>
                <a:cubicBezTo>
                  <a:pt x="1554" y="272"/>
                  <a:pt x="1554" y="272"/>
                  <a:pt x="1554" y="272"/>
                </a:cubicBezTo>
                <a:cubicBezTo>
                  <a:pt x="1558" y="275"/>
                  <a:pt x="1558" y="275"/>
                  <a:pt x="1558" y="275"/>
                </a:cubicBezTo>
                <a:cubicBezTo>
                  <a:pt x="1562" y="275"/>
                  <a:pt x="1562" y="275"/>
                  <a:pt x="1562" y="275"/>
                </a:cubicBezTo>
                <a:cubicBezTo>
                  <a:pt x="1563" y="277"/>
                  <a:pt x="1563" y="277"/>
                  <a:pt x="1563" y="277"/>
                </a:cubicBezTo>
                <a:cubicBezTo>
                  <a:pt x="1563" y="278"/>
                  <a:pt x="1563" y="278"/>
                  <a:pt x="1563" y="278"/>
                </a:cubicBezTo>
                <a:cubicBezTo>
                  <a:pt x="1567" y="275"/>
                  <a:pt x="1567" y="275"/>
                  <a:pt x="1567" y="275"/>
                </a:cubicBezTo>
                <a:cubicBezTo>
                  <a:pt x="1565" y="278"/>
                  <a:pt x="1571" y="273"/>
                  <a:pt x="1567" y="277"/>
                </a:cubicBezTo>
                <a:cubicBezTo>
                  <a:pt x="1572" y="281"/>
                  <a:pt x="1572" y="281"/>
                  <a:pt x="1572" y="281"/>
                </a:cubicBezTo>
                <a:cubicBezTo>
                  <a:pt x="1568" y="280"/>
                  <a:pt x="1568" y="280"/>
                  <a:pt x="1568" y="280"/>
                </a:cubicBezTo>
                <a:cubicBezTo>
                  <a:pt x="1567" y="280"/>
                  <a:pt x="1576" y="277"/>
                  <a:pt x="1565" y="281"/>
                </a:cubicBezTo>
                <a:cubicBezTo>
                  <a:pt x="1566" y="283"/>
                  <a:pt x="1566" y="283"/>
                  <a:pt x="1566" y="283"/>
                </a:cubicBezTo>
                <a:cubicBezTo>
                  <a:pt x="1574" y="285"/>
                  <a:pt x="1574" y="285"/>
                  <a:pt x="1574" y="285"/>
                </a:cubicBezTo>
                <a:cubicBezTo>
                  <a:pt x="1569" y="290"/>
                  <a:pt x="1569" y="290"/>
                  <a:pt x="1569" y="290"/>
                </a:cubicBezTo>
                <a:cubicBezTo>
                  <a:pt x="1569" y="290"/>
                  <a:pt x="1575" y="286"/>
                  <a:pt x="1567" y="291"/>
                </a:cubicBezTo>
                <a:cubicBezTo>
                  <a:pt x="1567" y="292"/>
                  <a:pt x="1567" y="292"/>
                  <a:pt x="1567" y="292"/>
                </a:cubicBezTo>
                <a:cubicBezTo>
                  <a:pt x="1572" y="292"/>
                  <a:pt x="1572" y="292"/>
                  <a:pt x="1572" y="292"/>
                </a:cubicBezTo>
                <a:cubicBezTo>
                  <a:pt x="1571" y="291"/>
                  <a:pt x="1571" y="291"/>
                  <a:pt x="1571" y="291"/>
                </a:cubicBezTo>
                <a:cubicBezTo>
                  <a:pt x="1572" y="292"/>
                  <a:pt x="1572" y="292"/>
                  <a:pt x="1572" y="292"/>
                </a:cubicBezTo>
                <a:cubicBezTo>
                  <a:pt x="1575" y="293"/>
                  <a:pt x="1572" y="286"/>
                  <a:pt x="1577" y="292"/>
                </a:cubicBezTo>
                <a:cubicBezTo>
                  <a:pt x="1579" y="291"/>
                  <a:pt x="1579" y="291"/>
                  <a:pt x="1579" y="291"/>
                </a:cubicBezTo>
                <a:cubicBezTo>
                  <a:pt x="1583" y="292"/>
                  <a:pt x="1583" y="292"/>
                  <a:pt x="1583" y="292"/>
                </a:cubicBezTo>
                <a:cubicBezTo>
                  <a:pt x="1583" y="293"/>
                  <a:pt x="1583" y="293"/>
                  <a:pt x="1583" y="293"/>
                </a:cubicBezTo>
                <a:cubicBezTo>
                  <a:pt x="1579" y="291"/>
                  <a:pt x="1579" y="291"/>
                  <a:pt x="1579" y="291"/>
                </a:cubicBezTo>
                <a:cubicBezTo>
                  <a:pt x="1581" y="296"/>
                  <a:pt x="1581" y="296"/>
                  <a:pt x="1581" y="296"/>
                </a:cubicBezTo>
                <a:cubicBezTo>
                  <a:pt x="1585" y="296"/>
                  <a:pt x="1585" y="296"/>
                  <a:pt x="1585" y="296"/>
                </a:cubicBezTo>
                <a:cubicBezTo>
                  <a:pt x="1582" y="298"/>
                  <a:pt x="1582" y="298"/>
                  <a:pt x="1582" y="298"/>
                </a:cubicBezTo>
                <a:cubicBezTo>
                  <a:pt x="1582" y="300"/>
                  <a:pt x="1582" y="300"/>
                  <a:pt x="1582" y="300"/>
                </a:cubicBezTo>
                <a:cubicBezTo>
                  <a:pt x="1586" y="301"/>
                  <a:pt x="1586" y="301"/>
                  <a:pt x="1586" y="301"/>
                </a:cubicBezTo>
                <a:cubicBezTo>
                  <a:pt x="1584" y="305"/>
                  <a:pt x="1584" y="305"/>
                  <a:pt x="1584" y="305"/>
                </a:cubicBezTo>
                <a:cubicBezTo>
                  <a:pt x="1590" y="304"/>
                  <a:pt x="1590" y="304"/>
                  <a:pt x="1590" y="304"/>
                </a:cubicBezTo>
                <a:cubicBezTo>
                  <a:pt x="1590" y="303"/>
                  <a:pt x="1590" y="303"/>
                  <a:pt x="1590" y="303"/>
                </a:cubicBezTo>
                <a:cubicBezTo>
                  <a:pt x="1593" y="303"/>
                  <a:pt x="1593" y="303"/>
                  <a:pt x="1593" y="303"/>
                </a:cubicBezTo>
                <a:cubicBezTo>
                  <a:pt x="1594" y="304"/>
                  <a:pt x="1594" y="304"/>
                  <a:pt x="1594" y="304"/>
                </a:cubicBezTo>
                <a:cubicBezTo>
                  <a:pt x="1590" y="306"/>
                  <a:pt x="1590" y="306"/>
                  <a:pt x="1590" y="306"/>
                </a:cubicBezTo>
                <a:cubicBezTo>
                  <a:pt x="1591" y="307"/>
                  <a:pt x="1591" y="307"/>
                  <a:pt x="1591" y="307"/>
                </a:cubicBezTo>
                <a:cubicBezTo>
                  <a:pt x="1588" y="307"/>
                  <a:pt x="1588" y="307"/>
                  <a:pt x="1588" y="307"/>
                </a:cubicBezTo>
                <a:cubicBezTo>
                  <a:pt x="1580" y="313"/>
                  <a:pt x="1580" y="313"/>
                  <a:pt x="1580" y="313"/>
                </a:cubicBezTo>
                <a:cubicBezTo>
                  <a:pt x="1585" y="314"/>
                  <a:pt x="1585" y="314"/>
                  <a:pt x="1585" y="314"/>
                </a:cubicBezTo>
                <a:cubicBezTo>
                  <a:pt x="1594" y="313"/>
                  <a:pt x="1594" y="313"/>
                  <a:pt x="1594" y="313"/>
                </a:cubicBezTo>
                <a:cubicBezTo>
                  <a:pt x="1590" y="316"/>
                  <a:pt x="1590" y="316"/>
                  <a:pt x="1590" y="316"/>
                </a:cubicBezTo>
                <a:cubicBezTo>
                  <a:pt x="1587" y="316"/>
                  <a:pt x="1587" y="316"/>
                  <a:pt x="1587" y="316"/>
                </a:cubicBezTo>
                <a:cubicBezTo>
                  <a:pt x="1584" y="319"/>
                  <a:pt x="1593" y="316"/>
                  <a:pt x="1586" y="319"/>
                </a:cubicBezTo>
                <a:cubicBezTo>
                  <a:pt x="1594" y="320"/>
                  <a:pt x="1594" y="320"/>
                  <a:pt x="1594" y="320"/>
                </a:cubicBezTo>
                <a:cubicBezTo>
                  <a:pt x="1595" y="320"/>
                  <a:pt x="1595" y="320"/>
                  <a:pt x="1595" y="320"/>
                </a:cubicBezTo>
                <a:cubicBezTo>
                  <a:pt x="1600" y="322"/>
                  <a:pt x="1600" y="322"/>
                  <a:pt x="1600" y="322"/>
                </a:cubicBezTo>
                <a:cubicBezTo>
                  <a:pt x="1603" y="321"/>
                  <a:pt x="1603" y="321"/>
                  <a:pt x="1603" y="321"/>
                </a:cubicBezTo>
                <a:cubicBezTo>
                  <a:pt x="1604" y="323"/>
                  <a:pt x="1604" y="323"/>
                  <a:pt x="1604" y="323"/>
                </a:cubicBezTo>
                <a:cubicBezTo>
                  <a:pt x="1600" y="324"/>
                  <a:pt x="1600" y="324"/>
                  <a:pt x="1600" y="324"/>
                </a:cubicBezTo>
                <a:cubicBezTo>
                  <a:pt x="1608" y="332"/>
                  <a:pt x="1608" y="332"/>
                  <a:pt x="1608" y="332"/>
                </a:cubicBezTo>
                <a:cubicBezTo>
                  <a:pt x="1607" y="334"/>
                  <a:pt x="1609" y="332"/>
                  <a:pt x="1612" y="332"/>
                </a:cubicBezTo>
                <a:cubicBezTo>
                  <a:pt x="1611" y="329"/>
                  <a:pt x="1611" y="329"/>
                  <a:pt x="1611" y="329"/>
                </a:cubicBezTo>
                <a:cubicBezTo>
                  <a:pt x="1608" y="329"/>
                  <a:pt x="1608" y="329"/>
                  <a:pt x="1608" y="329"/>
                </a:cubicBezTo>
                <a:cubicBezTo>
                  <a:pt x="1608" y="328"/>
                  <a:pt x="1610" y="328"/>
                  <a:pt x="1609" y="327"/>
                </a:cubicBezTo>
                <a:cubicBezTo>
                  <a:pt x="1607" y="326"/>
                  <a:pt x="1607" y="326"/>
                  <a:pt x="1607" y="326"/>
                </a:cubicBezTo>
                <a:cubicBezTo>
                  <a:pt x="1605" y="324"/>
                  <a:pt x="1605" y="324"/>
                  <a:pt x="1605" y="324"/>
                </a:cubicBezTo>
                <a:cubicBezTo>
                  <a:pt x="1607" y="328"/>
                  <a:pt x="1606" y="321"/>
                  <a:pt x="1611" y="324"/>
                </a:cubicBezTo>
                <a:cubicBezTo>
                  <a:pt x="1610" y="326"/>
                  <a:pt x="1610" y="326"/>
                  <a:pt x="1610" y="326"/>
                </a:cubicBezTo>
                <a:cubicBezTo>
                  <a:pt x="1614" y="332"/>
                  <a:pt x="1614" y="332"/>
                  <a:pt x="1614" y="332"/>
                </a:cubicBezTo>
                <a:cubicBezTo>
                  <a:pt x="1614" y="335"/>
                  <a:pt x="1614" y="335"/>
                  <a:pt x="1614" y="335"/>
                </a:cubicBezTo>
                <a:cubicBezTo>
                  <a:pt x="1618" y="338"/>
                  <a:pt x="1618" y="338"/>
                  <a:pt x="1618" y="338"/>
                </a:cubicBezTo>
                <a:cubicBezTo>
                  <a:pt x="1621" y="338"/>
                  <a:pt x="1621" y="338"/>
                  <a:pt x="1621" y="338"/>
                </a:cubicBezTo>
                <a:cubicBezTo>
                  <a:pt x="1619" y="343"/>
                  <a:pt x="1619" y="343"/>
                  <a:pt x="1619" y="343"/>
                </a:cubicBezTo>
                <a:cubicBezTo>
                  <a:pt x="1616" y="341"/>
                  <a:pt x="1616" y="341"/>
                  <a:pt x="1616" y="341"/>
                </a:cubicBezTo>
                <a:cubicBezTo>
                  <a:pt x="1613" y="342"/>
                  <a:pt x="1617" y="337"/>
                  <a:pt x="1613" y="343"/>
                </a:cubicBezTo>
                <a:cubicBezTo>
                  <a:pt x="1615" y="344"/>
                  <a:pt x="1615" y="344"/>
                  <a:pt x="1615" y="344"/>
                </a:cubicBezTo>
                <a:cubicBezTo>
                  <a:pt x="1614" y="344"/>
                  <a:pt x="1614" y="344"/>
                  <a:pt x="1614" y="344"/>
                </a:cubicBezTo>
                <a:cubicBezTo>
                  <a:pt x="1614" y="343"/>
                  <a:pt x="1609" y="350"/>
                  <a:pt x="1619" y="344"/>
                </a:cubicBezTo>
                <a:cubicBezTo>
                  <a:pt x="1622" y="345"/>
                  <a:pt x="1622" y="345"/>
                  <a:pt x="1622" y="345"/>
                </a:cubicBezTo>
                <a:cubicBezTo>
                  <a:pt x="1625" y="343"/>
                  <a:pt x="1625" y="343"/>
                  <a:pt x="1625" y="343"/>
                </a:cubicBezTo>
                <a:cubicBezTo>
                  <a:pt x="1628" y="347"/>
                  <a:pt x="1628" y="347"/>
                  <a:pt x="1628" y="347"/>
                </a:cubicBezTo>
                <a:cubicBezTo>
                  <a:pt x="1627" y="349"/>
                  <a:pt x="1627" y="349"/>
                  <a:pt x="1627" y="349"/>
                </a:cubicBezTo>
                <a:cubicBezTo>
                  <a:pt x="1628" y="351"/>
                  <a:pt x="1628" y="351"/>
                  <a:pt x="1628" y="351"/>
                </a:cubicBezTo>
                <a:cubicBezTo>
                  <a:pt x="1627" y="353"/>
                  <a:pt x="1627" y="353"/>
                  <a:pt x="1627" y="353"/>
                </a:cubicBezTo>
                <a:cubicBezTo>
                  <a:pt x="1618" y="353"/>
                  <a:pt x="1618" y="353"/>
                  <a:pt x="1618" y="353"/>
                </a:cubicBezTo>
                <a:cubicBezTo>
                  <a:pt x="1618" y="355"/>
                  <a:pt x="1613" y="353"/>
                  <a:pt x="1617" y="357"/>
                </a:cubicBezTo>
                <a:cubicBezTo>
                  <a:pt x="1615" y="352"/>
                  <a:pt x="1615" y="352"/>
                  <a:pt x="1615" y="352"/>
                </a:cubicBezTo>
                <a:cubicBezTo>
                  <a:pt x="1617" y="352"/>
                  <a:pt x="1620" y="351"/>
                  <a:pt x="1618" y="348"/>
                </a:cubicBezTo>
                <a:cubicBezTo>
                  <a:pt x="1610" y="347"/>
                  <a:pt x="1610" y="347"/>
                  <a:pt x="1610" y="347"/>
                </a:cubicBezTo>
                <a:cubicBezTo>
                  <a:pt x="1607" y="348"/>
                  <a:pt x="1607" y="348"/>
                  <a:pt x="1607" y="348"/>
                </a:cubicBezTo>
                <a:cubicBezTo>
                  <a:pt x="1603" y="348"/>
                  <a:pt x="1603" y="348"/>
                  <a:pt x="1603" y="348"/>
                </a:cubicBezTo>
                <a:cubicBezTo>
                  <a:pt x="1601" y="349"/>
                  <a:pt x="1624" y="343"/>
                  <a:pt x="1594" y="351"/>
                </a:cubicBezTo>
                <a:cubicBezTo>
                  <a:pt x="1594" y="353"/>
                  <a:pt x="1594" y="353"/>
                  <a:pt x="1594" y="353"/>
                </a:cubicBezTo>
                <a:cubicBezTo>
                  <a:pt x="1601" y="355"/>
                  <a:pt x="1601" y="355"/>
                  <a:pt x="1601" y="355"/>
                </a:cubicBezTo>
                <a:cubicBezTo>
                  <a:pt x="1601" y="355"/>
                  <a:pt x="1601" y="355"/>
                  <a:pt x="1601" y="355"/>
                </a:cubicBezTo>
                <a:cubicBezTo>
                  <a:pt x="1601" y="353"/>
                  <a:pt x="1601" y="353"/>
                  <a:pt x="1601" y="353"/>
                </a:cubicBezTo>
                <a:cubicBezTo>
                  <a:pt x="1609" y="356"/>
                  <a:pt x="1609" y="356"/>
                  <a:pt x="1609" y="356"/>
                </a:cubicBezTo>
                <a:cubicBezTo>
                  <a:pt x="1613" y="353"/>
                  <a:pt x="1613" y="353"/>
                  <a:pt x="1613" y="353"/>
                </a:cubicBezTo>
                <a:cubicBezTo>
                  <a:pt x="1612" y="357"/>
                  <a:pt x="1612" y="357"/>
                  <a:pt x="1612" y="357"/>
                </a:cubicBezTo>
                <a:cubicBezTo>
                  <a:pt x="1614" y="357"/>
                  <a:pt x="1614" y="357"/>
                  <a:pt x="1614" y="357"/>
                </a:cubicBezTo>
                <a:cubicBezTo>
                  <a:pt x="1614" y="359"/>
                  <a:pt x="1614" y="359"/>
                  <a:pt x="1614" y="359"/>
                </a:cubicBezTo>
                <a:cubicBezTo>
                  <a:pt x="1618" y="362"/>
                  <a:pt x="1618" y="362"/>
                  <a:pt x="1618" y="362"/>
                </a:cubicBezTo>
                <a:cubicBezTo>
                  <a:pt x="1617" y="362"/>
                  <a:pt x="1617" y="362"/>
                  <a:pt x="1617" y="362"/>
                </a:cubicBezTo>
                <a:cubicBezTo>
                  <a:pt x="1619" y="364"/>
                  <a:pt x="1619" y="364"/>
                  <a:pt x="1619" y="364"/>
                </a:cubicBezTo>
                <a:cubicBezTo>
                  <a:pt x="1620" y="360"/>
                  <a:pt x="1620" y="360"/>
                  <a:pt x="1620" y="360"/>
                </a:cubicBezTo>
                <a:cubicBezTo>
                  <a:pt x="1622" y="360"/>
                  <a:pt x="1622" y="360"/>
                  <a:pt x="1622" y="360"/>
                </a:cubicBezTo>
                <a:cubicBezTo>
                  <a:pt x="1623" y="365"/>
                  <a:pt x="1623" y="365"/>
                  <a:pt x="1623" y="365"/>
                </a:cubicBezTo>
                <a:cubicBezTo>
                  <a:pt x="1620" y="365"/>
                  <a:pt x="1620" y="365"/>
                  <a:pt x="1620" y="365"/>
                </a:cubicBezTo>
                <a:cubicBezTo>
                  <a:pt x="1619" y="365"/>
                  <a:pt x="1619" y="365"/>
                  <a:pt x="1619" y="365"/>
                </a:cubicBezTo>
                <a:cubicBezTo>
                  <a:pt x="1618" y="369"/>
                  <a:pt x="1618" y="369"/>
                  <a:pt x="1618" y="369"/>
                </a:cubicBezTo>
                <a:cubicBezTo>
                  <a:pt x="1621" y="368"/>
                  <a:pt x="1621" y="368"/>
                  <a:pt x="1621" y="368"/>
                </a:cubicBezTo>
                <a:cubicBezTo>
                  <a:pt x="1624" y="370"/>
                  <a:pt x="1624" y="370"/>
                  <a:pt x="1624" y="370"/>
                </a:cubicBezTo>
                <a:cubicBezTo>
                  <a:pt x="1621" y="371"/>
                  <a:pt x="1621" y="371"/>
                  <a:pt x="1621" y="371"/>
                </a:cubicBezTo>
                <a:cubicBezTo>
                  <a:pt x="1618" y="370"/>
                  <a:pt x="1618" y="370"/>
                  <a:pt x="1618" y="370"/>
                </a:cubicBezTo>
                <a:cubicBezTo>
                  <a:pt x="1615" y="371"/>
                  <a:pt x="1615" y="371"/>
                  <a:pt x="1615" y="371"/>
                </a:cubicBezTo>
                <a:cubicBezTo>
                  <a:pt x="1614" y="372"/>
                  <a:pt x="1614" y="372"/>
                  <a:pt x="1614" y="372"/>
                </a:cubicBezTo>
                <a:cubicBezTo>
                  <a:pt x="1617" y="373"/>
                  <a:pt x="1612" y="372"/>
                  <a:pt x="1615" y="374"/>
                </a:cubicBezTo>
                <a:cubicBezTo>
                  <a:pt x="1618" y="373"/>
                  <a:pt x="1618" y="373"/>
                  <a:pt x="1618" y="373"/>
                </a:cubicBezTo>
                <a:cubicBezTo>
                  <a:pt x="1619" y="374"/>
                  <a:pt x="1619" y="374"/>
                  <a:pt x="1619" y="374"/>
                </a:cubicBezTo>
                <a:cubicBezTo>
                  <a:pt x="1626" y="374"/>
                  <a:pt x="1619" y="366"/>
                  <a:pt x="1628" y="374"/>
                </a:cubicBezTo>
                <a:cubicBezTo>
                  <a:pt x="1633" y="372"/>
                  <a:pt x="1633" y="372"/>
                  <a:pt x="1633" y="372"/>
                </a:cubicBezTo>
                <a:cubicBezTo>
                  <a:pt x="1635" y="369"/>
                  <a:pt x="1635" y="369"/>
                  <a:pt x="1635" y="369"/>
                </a:cubicBezTo>
                <a:cubicBezTo>
                  <a:pt x="1636" y="371"/>
                  <a:pt x="1636" y="371"/>
                  <a:pt x="1636" y="371"/>
                </a:cubicBezTo>
                <a:cubicBezTo>
                  <a:pt x="1637" y="370"/>
                  <a:pt x="1637" y="370"/>
                  <a:pt x="1637" y="370"/>
                </a:cubicBezTo>
                <a:cubicBezTo>
                  <a:pt x="1639" y="371"/>
                  <a:pt x="1639" y="371"/>
                  <a:pt x="1639" y="371"/>
                </a:cubicBezTo>
                <a:cubicBezTo>
                  <a:pt x="1636" y="374"/>
                  <a:pt x="1636" y="374"/>
                  <a:pt x="1636" y="374"/>
                </a:cubicBezTo>
                <a:cubicBezTo>
                  <a:pt x="1630" y="376"/>
                  <a:pt x="1630" y="376"/>
                  <a:pt x="1630" y="376"/>
                </a:cubicBezTo>
                <a:cubicBezTo>
                  <a:pt x="1635" y="377"/>
                  <a:pt x="1635" y="377"/>
                  <a:pt x="1635" y="377"/>
                </a:cubicBezTo>
                <a:cubicBezTo>
                  <a:pt x="1625" y="389"/>
                  <a:pt x="1625" y="389"/>
                  <a:pt x="1625" y="389"/>
                </a:cubicBezTo>
                <a:cubicBezTo>
                  <a:pt x="1623" y="394"/>
                  <a:pt x="1623" y="394"/>
                  <a:pt x="1623" y="394"/>
                </a:cubicBezTo>
                <a:cubicBezTo>
                  <a:pt x="1622" y="393"/>
                  <a:pt x="1622" y="393"/>
                  <a:pt x="1622" y="393"/>
                </a:cubicBezTo>
                <a:cubicBezTo>
                  <a:pt x="1618" y="395"/>
                  <a:pt x="1618" y="395"/>
                  <a:pt x="1618" y="395"/>
                </a:cubicBezTo>
                <a:cubicBezTo>
                  <a:pt x="1617" y="398"/>
                  <a:pt x="1617" y="398"/>
                  <a:pt x="1617" y="398"/>
                </a:cubicBezTo>
                <a:cubicBezTo>
                  <a:pt x="1616" y="398"/>
                  <a:pt x="1620" y="397"/>
                  <a:pt x="1615" y="397"/>
                </a:cubicBezTo>
                <a:cubicBezTo>
                  <a:pt x="1614" y="399"/>
                  <a:pt x="1614" y="399"/>
                  <a:pt x="1614" y="399"/>
                </a:cubicBezTo>
                <a:cubicBezTo>
                  <a:pt x="1611" y="398"/>
                  <a:pt x="1611" y="398"/>
                  <a:pt x="1611" y="398"/>
                </a:cubicBezTo>
                <a:cubicBezTo>
                  <a:pt x="1611" y="404"/>
                  <a:pt x="1611" y="404"/>
                  <a:pt x="1611" y="404"/>
                </a:cubicBezTo>
                <a:cubicBezTo>
                  <a:pt x="1605" y="404"/>
                  <a:pt x="1605" y="404"/>
                  <a:pt x="1605" y="404"/>
                </a:cubicBezTo>
                <a:cubicBezTo>
                  <a:pt x="1607" y="407"/>
                  <a:pt x="1607" y="407"/>
                  <a:pt x="1607" y="407"/>
                </a:cubicBezTo>
                <a:cubicBezTo>
                  <a:pt x="1601" y="412"/>
                  <a:pt x="1601" y="412"/>
                  <a:pt x="1601" y="412"/>
                </a:cubicBezTo>
                <a:cubicBezTo>
                  <a:pt x="1602" y="414"/>
                  <a:pt x="1602" y="414"/>
                  <a:pt x="1602" y="414"/>
                </a:cubicBezTo>
                <a:cubicBezTo>
                  <a:pt x="1604" y="413"/>
                  <a:pt x="1604" y="413"/>
                  <a:pt x="1604" y="413"/>
                </a:cubicBezTo>
                <a:cubicBezTo>
                  <a:pt x="1605" y="413"/>
                  <a:pt x="1605" y="413"/>
                  <a:pt x="1605" y="413"/>
                </a:cubicBezTo>
                <a:cubicBezTo>
                  <a:pt x="1605" y="413"/>
                  <a:pt x="1604" y="412"/>
                  <a:pt x="1605" y="414"/>
                </a:cubicBezTo>
                <a:cubicBezTo>
                  <a:pt x="1611" y="412"/>
                  <a:pt x="1611" y="412"/>
                  <a:pt x="1611" y="412"/>
                </a:cubicBezTo>
                <a:cubicBezTo>
                  <a:pt x="1613" y="411"/>
                  <a:pt x="1613" y="411"/>
                  <a:pt x="1613" y="411"/>
                </a:cubicBezTo>
                <a:cubicBezTo>
                  <a:pt x="1615" y="414"/>
                  <a:pt x="1615" y="414"/>
                  <a:pt x="1615" y="414"/>
                </a:cubicBezTo>
                <a:cubicBezTo>
                  <a:pt x="1621" y="413"/>
                  <a:pt x="1621" y="413"/>
                  <a:pt x="1621" y="413"/>
                </a:cubicBezTo>
                <a:cubicBezTo>
                  <a:pt x="1626" y="411"/>
                  <a:pt x="1611" y="409"/>
                  <a:pt x="1625" y="410"/>
                </a:cubicBezTo>
                <a:cubicBezTo>
                  <a:pt x="1626" y="411"/>
                  <a:pt x="1626" y="411"/>
                  <a:pt x="1626" y="411"/>
                </a:cubicBezTo>
                <a:cubicBezTo>
                  <a:pt x="1629" y="409"/>
                  <a:pt x="1629" y="409"/>
                  <a:pt x="1629" y="409"/>
                </a:cubicBezTo>
                <a:cubicBezTo>
                  <a:pt x="1631" y="412"/>
                  <a:pt x="1631" y="412"/>
                  <a:pt x="1631" y="412"/>
                </a:cubicBezTo>
                <a:cubicBezTo>
                  <a:pt x="1629" y="413"/>
                  <a:pt x="1629" y="413"/>
                  <a:pt x="1629" y="413"/>
                </a:cubicBezTo>
                <a:cubicBezTo>
                  <a:pt x="1632" y="413"/>
                  <a:pt x="1632" y="413"/>
                  <a:pt x="1632" y="413"/>
                </a:cubicBezTo>
                <a:cubicBezTo>
                  <a:pt x="1633" y="411"/>
                  <a:pt x="1633" y="411"/>
                  <a:pt x="1633" y="411"/>
                </a:cubicBezTo>
                <a:cubicBezTo>
                  <a:pt x="1636" y="408"/>
                  <a:pt x="1636" y="408"/>
                  <a:pt x="1636" y="408"/>
                </a:cubicBezTo>
                <a:cubicBezTo>
                  <a:pt x="1636" y="409"/>
                  <a:pt x="1636" y="409"/>
                  <a:pt x="1636" y="409"/>
                </a:cubicBezTo>
                <a:cubicBezTo>
                  <a:pt x="1642" y="410"/>
                  <a:pt x="1642" y="410"/>
                  <a:pt x="1642" y="410"/>
                </a:cubicBezTo>
                <a:cubicBezTo>
                  <a:pt x="1649" y="414"/>
                  <a:pt x="1638" y="402"/>
                  <a:pt x="1651" y="409"/>
                </a:cubicBezTo>
                <a:cubicBezTo>
                  <a:pt x="1652" y="409"/>
                  <a:pt x="1653" y="410"/>
                  <a:pt x="1654" y="409"/>
                </a:cubicBezTo>
                <a:cubicBezTo>
                  <a:pt x="1653" y="413"/>
                  <a:pt x="1653" y="413"/>
                  <a:pt x="1653" y="413"/>
                </a:cubicBezTo>
                <a:cubicBezTo>
                  <a:pt x="1651" y="413"/>
                  <a:pt x="1651" y="413"/>
                  <a:pt x="1651" y="413"/>
                </a:cubicBezTo>
                <a:cubicBezTo>
                  <a:pt x="1652" y="416"/>
                  <a:pt x="1652" y="416"/>
                  <a:pt x="1652" y="416"/>
                </a:cubicBezTo>
                <a:cubicBezTo>
                  <a:pt x="1652" y="419"/>
                  <a:pt x="1658" y="416"/>
                  <a:pt x="1655" y="420"/>
                </a:cubicBezTo>
                <a:cubicBezTo>
                  <a:pt x="1652" y="418"/>
                  <a:pt x="1652" y="418"/>
                  <a:pt x="1652" y="418"/>
                </a:cubicBezTo>
                <a:cubicBezTo>
                  <a:pt x="1651" y="419"/>
                  <a:pt x="1651" y="419"/>
                  <a:pt x="1651" y="419"/>
                </a:cubicBezTo>
                <a:cubicBezTo>
                  <a:pt x="1653" y="423"/>
                  <a:pt x="1653" y="423"/>
                  <a:pt x="1653" y="423"/>
                </a:cubicBezTo>
                <a:cubicBezTo>
                  <a:pt x="1658" y="423"/>
                  <a:pt x="1658" y="423"/>
                  <a:pt x="1658" y="423"/>
                </a:cubicBezTo>
                <a:cubicBezTo>
                  <a:pt x="1656" y="425"/>
                  <a:pt x="1656" y="425"/>
                  <a:pt x="1656" y="425"/>
                </a:cubicBezTo>
                <a:cubicBezTo>
                  <a:pt x="1661" y="428"/>
                  <a:pt x="1661" y="428"/>
                  <a:pt x="1661" y="428"/>
                </a:cubicBezTo>
                <a:cubicBezTo>
                  <a:pt x="1661" y="429"/>
                  <a:pt x="1657" y="428"/>
                  <a:pt x="1662" y="430"/>
                </a:cubicBezTo>
                <a:cubicBezTo>
                  <a:pt x="1658" y="431"/>
                  <a:pt x="1666" y="429"/>
                  <a:pt x="1659" y="429"/>
                </a:cubicBezTo>
                <a:cubicBezTo>
                  <a:pt x="1655" y="433"/>
                  <a:pt x="1655" y="433"/>
                  <a:pt x="1655" y="433"/>
                </a:cubicBezTo>
                <a:cubicBezTo>
                  <a:pt x="1654" y="432"/>
                  <a:pt x="1661" y="433"/>
                  <a:pt x="1651" y="431"/>
                </a:cubicBezTo>
                <a:cubicBezTo>
                  <a:pt x="1650" y="432"/>
                  <a:pt x="1650" y="432"/>
                  <a:pt x="1650" y="432"/>
                </a:cubicBezTo>
                <a:cubicBezTo>
                  <a:pt x="1652" y="434"/>
                  <a:pt x="1652" y="434"/>
                  <a:pt x="1652" y="434"/>
                </a:cubicBezTo>
                <a:cubicBezTo>
                  <a:pt x="1650" y="434"/>
                  <a:pt x="1650" y="434"/>
                  <a:pt x="1650" y="434"/>
                </a:cubicBezTo>
                <a:cubicBezTo>
                  <a:pt x="1650" y="435"/>
                  <a:pt x="1654" y="431"/>
                  <a:pt x="1650" y="436"/>
                </a:cubicBezTo>
                <a:cubicBezTo>
                  <a:pt x="1641" y="436"/>
                  <a:pt x="1658" y="430"/>
                  <a:pt x="1642" y="435"/>
                </a:cubicBezTo>
                <a:cubicBezTo>
                  <a:pt x="1642" y="436"/>
                  <a:pt x="1649" y="431"/>
                  <a:pt x="1640" y="438"/>
                </a:cubicBezTo>
                <a:cubicBezTo>
                  <a:pt x="1640" y="439"/>
                  <a:pt x="1640" y="439"/>
                  <a:pt x="1640" y="439"/>
                </a:cubicBezTo>
                <a:cubicBezTo>
                  <a:pt x="1643" y="438"/>
                  <a:pt x="1643" y="438"/>
                  <a:pt x="1643" y="438"/>
                </a:cubicBezTo>
                <a:cubicBezTo>
                  <a:pt x="1641" y="442"/>
                  <a:pt x="1641" y="442"/>
                  <a:pt x="1641" y="442"/>
                </a:cubicBezTo>
                <a:cubicBezTo>
                  <a:pt x="1642" y="442"/>
                  <a:pt x="1642" y="442"/>
                  <a:pt x="1642" y="442"/>
                </a:cubicBezTo>
                <a:cubicBezTo>
                  <a:pt x="1635" y="445"/>
                  <a:pt x="1635" y="445"/>
                  <a:pt x="1635" y="445"/>
                </a:cubicBezTo>
                <a:cubicBezTo>
                  <a:pt x="1632" y="449"/>
                  <a:pt x="1632" y="449"/>
                  <a:pt x="1632" y="449"/>
                </a:cubicBezTo>
                <a:cubicBezTo>
                  <a:pt x="1629" y="449"/>
                  <a:pt x="1629" y="449"/>
                  <a:pt x="1629" y="449"/>
                </a:cubicBezTo>
                <a:cubicBezTo>
                  <a:pt x="1628" y="447"/>
                  <a:pt x="1628" y="447"/>
                  <a:pt x="1628" y="447"/>
                </a:cubicBezTo>
                <a:cubicBezTo>
                  <a:pt x="1627" y="446"/>
                  <a:pt x="1627" y="446"/>
                  <a:pt x="1627" y="446"/>
                </a:cubicBezTo>
                <a:cubicBezTo>
                  <a:pt x="1622" y="449"/>
                  <a:pt x="1622" y="449"/>
                  <a:pt x="1622" y="449"/>
                </a:cubicBezTo>
                <a:cubicBezTo>
                  <a:pt x="1622" y="449"/>
                  <a:pt x="1624" y="446"/>
                  <a:pt x="1623" y="450"/>
                </a:cubicBezTo>
                <a:cubicBezTo>
                  <a:pt x="1625" y="449"/>
                  <a:pt x="1625" y="449"/>
                  <a:pt x="1625" y="449"/>
                </a:cubicBezTo>
                <a:cubicBezTo>
                  <a:pt x="1631" y="451"/>
                  <a:pt x="1631" y="451"/>
                  <a:pt x="1631" y="451"/>
                </a:cubicBezTo>
                <a:cubicBezTo>
                  <a:pt x="1629" y="453"/>
                  <a:pt x="1629" y="453"/>
                  <a:pt x="1629" y="453"/>
                </a:cubicBezTo>
                <a:cubicBezTo>
                  <a:pt x="1630" y="453"/>
                  <a:pt x="1632" y="451"/>
                  <a:pt x="1631" y="454"/>
                </a:cubicBezTo>
                <a:cubicBezTo>
                  <a:pt x="1627" y="458"/>
                  <a:pt x="1627" y="458"/>
                  <a:pt x="1627" y="458"/>
                </a:cubicBezTo>
                <a:cubicBezTo>
                  <a:pt x="1627" y="458"/>
                  <a:pt x="1627" y="458"/>
                  <a:pt x="1627" y="458"/>
                </a:cubicBezTo>
                <a:cubicBezTo>
                  <a:pt x="1627" y="456"/>
                  <a:pt x="1627" y="456"/>
                  <a:pt x="1627" y="456"/>
                </a:cubicBezTo>
                <a:cubicBezTo>
                  <a:pt x="1622" y="457"/>
                  <a:pt x="1622" y="457"/>
                  <a:pt x="1622" y="457"/>
                </a:cubicBezTo>
                <a:cubicBezTo>
                  <a:pt x="1622" y="458"/>
                  <a:pt x="1626" y="451"/>
                  <a:pt x="1621" y="459"/>
                </a:cubicBezTo>
                <a:cubicBezTo>
                  <a:pt x="1619" y="459"/>
                  <a:pt x="1619" y="459"/>
                  <a:pt x="1619" y="459"/>
                </a:cubicBezTo>
                <a:cubicBezTo>
                  <a:pt x="1619" y="461"/>
                  <a:pt x="1619" y="461"/>
                  <a:pt x="1619" y="461"/>
                </a:cubicBezTo>
                <a:cubicBezTo>
                  <a:pt x="1619" y="462"/>
                  <a:pt x="1617" y="457"/>
                  <a:pt x="1621" y="462"/>
                </a:cubicBezTo>
                <a:cubicBezTo>
                  <a:pt x="1621" y="464"/>
                  <a:pt x="1621" y="464"/>
                  <a:pt x="1621" y="464"/>
                </a:cubicBezTo>
                <a:cubicBezTo>
                  <a:pt x="1613" y="463"/>
                  <a:pt x="1613" y="463"/>
                  <a:pt x="1613" y="463"/>
                </a:cubicBezTo>
                <a:cubicBezTo>
                  <a:pt x="1613" y="464"/>
                  <a:pt x="1609" y="464"/>
                  <a:pt x="1611" y="463"/>
                </a:cubicBezTo>
                <a:cubicBezTo>
                  <a:pt x="1615" y="461"/>
                  <a:pt x="1615" y="461"/>
                  <a:pt x="1615" y="461"/>
                </a:cubicBezTo>
                <a:cubicBezTo>
                  <a:pt x="1615" y="460"/>
                  <a:pt x="1615" y="460"/>
                  <a:pt x="1615" y="460"/>
                </a:cubicBezTo>
                <a:cubicBezTo>
                  <a:pt x="1604" y="460"/>
                  <a:pt x="1604" y="460"/>
                  <a:pt x="1604" y="460"/>
                </a:cubicBezTo>
                <a:cubicBezTo>
                  <a:pt x="1600" y="463"/>
                  <a:pt x="1600" y="463"/>
                  <a:pt x="1600" y="463"/>
                </a:cubicBezTo>
                <a:cubicBezTo>
                  <a:pt x="1601" y="464"/>
                  <a:pt x="1591" y="464"/>
                  <a:pt x="1603" y="465"/>
                </a:cubicBezTo>
                <a:cubicBezTo>
                  <a:pt x="1602" y="465"/>
                  <a:pt x="1603" y="466"/>
                  <a:pt x="1602" y="466"/>
                </a:cubicBezTo>
                <a:cubicBezTo>
                  <a:pt x="1597" y="465"/>
                  <a:pt x="1597" y="465"/>
                  <a:pt x="1597" y="465"/>
                </a:cubicBezTo>
                <a:cubicBezTo>
                  <a:pt x="1595" y="469"/>
                  <a:pt x="1595" y="469"/>
                  <a:pt x="1595" y="469"/>
                </a:cubicBezTo>
                <a:cubicBezTo>
                  <a:pt x="1593" y="469"/>
                  <a:pt x="1593" y="469"/>
                  <a:pt x="1593" y="469"/>
                </a:cubicBezTo>
                <a:cubicBezTo>
                  <a:pt x="1577" y="479"/>
                  <a:pt x="1577" y="479"/>
                  <a:pt x="1577" y="479"/>
                </a:cubicBezTo>
                <a:cubicBezTo>
                  <a:pt x="1569" y="484"/>
                  <a:pt x="1569" y="484"/>
                  <a:pt x="1569" y="484"/>
                </a:cubicBezTo>
                <a:cubicBezTo>
                  <a:pt x="1568" y="485"/>
                  <a:pt x="1578" y="478"/>
                  <a:pt x="1566" y="485"/>
                </a:cubicBezTo>
                <a:cubicBezTo>
                  <a:pt x="1571" y="487"/>
                  <a:pt x="1571" y="487"/>
                  <a:pt x="1571" y="487"/>
                </a:cubicBezTo>
                <a:cubicBezTo>
                  <a:pt x="1572" y="487"/>
                  <a:pt x="1567" y="490"/>
                  <a:pt x="1573" y="486"/>
                </a:cubicBezTo>
                <a:cubicBezTo>
                  <a:pt x="1572" y="485"/>
                  <a:pt x="1572" y="485"/>
                  <a:pt x="1572" y="485"/>
                </a:cubicBezTo>
                <a:cubicBezTo>
                  <a:pt x="1574" y="484"/>
                  <a:pt x="1574" y="484"/>
                  <a:pt x="1574" y="484"/>
                </a:cubicBezTo>
                <a:cubicBezTo>
                  <a:pt x="1575" y="485"/>
                  <a:pt x="1575" y="485"/>
                  <a:pt x="1575" y="485"/>
                </a:cubicBezTo>
                <a:cubicBezTo>
                  <a:pt x="1578" y="483"/>
                  <a:pt x="1578" y="483"/>
                  <a:pt x="1578" y="483"/>
                </a:cubicBezTo>
                <a:cubicBezTo>
                  <a:pt x="1579" y="484"/>
                  <a:pt x="1579" y="484"/>
                  <a:pt x="1579" y="484"/>
                </a:cubicBezTo>
                <a:cubicBezTo>
                  <a:pt x="1578" y="483"/>
                  <a:pt x="1579" y="484"/>
                  <a:pt x="1581" y="482"/>
                </a:cubicBezTo>
                <a:cubicBezTo>
                  <a:pt x="1581" y="484"/>
                  <a:pt x="1581" y="484"/>
                  <a:pt x="1581" y="484"/>
                </a:cubicBezTo>
                <a:cubicBezTo>
                  <a:pt x="1582" y="484"/>
                  <a:pt x="1582" y="484"/>
                  <a:pt x="1582" y="484"/>
                </a:cubicBezTo>
                <a:cubicBezTo>
                  <a:pt x="1583" y="483"/>
                  <a:pt x="1585" y="483"/>
                  <a:pt x="1586" y="481"/>
                </a:cubicBezTo>
                <a:cubicBezTo>
                  <a:pt x="1583" y="477"/>
                  <a:pt x="1582" y="483"/>
                  <a:pt x="1579" y="482"/>
                </a:cubicBezTo>
                <a:cubicBezTo>
                  <a:pt x="1578" y="480"/>
                  <a:pt x="1581" y="481"/>
                  <a:pt x="1579" y="480"/>
                </a:cubicBezTo>
                <a:cubicBezTo>
                  <a:pt x="1585" y="481"/>
                  <a:pt x="1577" y="475"/>
                  <a:pt x="1586" y="480"/>
                </a:cubicBezTo>
                <a:cubicBezTo>
                  <a:pt x="1587" y="477"/>
                  <a:pt x="1587" y="477"/>
                  <a:pt x="1587" y="477"/>
                </a:cubicBezTo>
                <a:cubicBezTo>
                  <a:pt x="1590" y="477"/>
                  <a:pt x="1590" y="477"/>
                  <a:pt x="1590" y="477"/>
                </a:cubicBezTo>
                <a:cubicBezTo>
                  <a:pt x="1587" y="480"/>
                  <a:pt x="1587" y="480"/>
                  <a:pt x="1587" y="480"/>
                </a:cubicBezTo>
                <a:cubicBezTo>
                  <a:pt x="1587" y="480"/>
                  <a:pt x="1587" y="480"/>
                  <a:pt x="1587" y="480"/>
                </a:cubicBezTo>
                <a:cubicBezTo>
                  <a:pt x="1597" y="479"/>
                  <a:pt x="1597" y="479"/>
                  <a:pt x="1597" y="479"/>
                </a:cubicBezTo>
                <a:cubicBezTo>
                  <a:pt x="1596" y="475"/>
                  <a:pt x="1596" y="475"/>
                  <a:pt x="1596" y="475"/>
                </a:cubicBezTo>
                <a:cubicBezTo>
                  <a:pt x="1603" y="478"/>
                  <a:pt x="1600" y="471"/>
                  <a:pt x="1608" y="473"/>
                </a:cubicBezTo>
                <a:cubicBezTo>
                  <a:pt x="1612" y="473"/>
                  <a:pt x="1612" y="473"/>
                  <a:pt x="1612" y="473"/>
                </a:cubicBezTo>
                <a:cubicBezTo>
                  <a:pt x="1612" y="473"/>
                  <a:pt x="1615" y="473"/>
                  <a:pt x="1611" y="474"/>
                </a:cubicBezTo>
                <a:cubicBezTo>
                  <a:pt x="1613" y="475"/>
                  <a:pt x="1613" y="475"/>
                  <a:pt x="1613" y="475"/>
                </a:cubicBezTo>
                <a:cubicBezTo>
                  <a:pt x="1621" y="472"/>
                  <a:pt x="1621" y="472"/>
                  <a:pt x="1621" y="472"/>
                </a:cubicBezTo>
                <a:cubicBezTo>
                  <a:pt x="1636" y="468"/>
                  <a:pt x="1636" y="468"/>
                  <a:pt x="1636" y="468"/>
                </a:cubicBezTo>
                <a:cubicBezTo>
                  <a:pt x="1645" y="467"/>
                  <a:pt x="1645" y="467"/>
                  <a:pt x="1645" y="467"/>
                </a:cubicBezTo>
                <a:cubicBezTo>
                  <a:pt x="1654" y="463"/>
                  <a:pt x="1654" y="463"/>
                  <a:pt x="1654" y="463"/>
                </a:cubicBezTo>
                <a:cubicBezTo>
                  <a:pt x="1668" y="460"/>
                  <a:pt x="1668" y="460"/>
                  <a:pt x="1668" y="460"/>
                </a:cubicBezTo>
                <a:cubicBezTo>
                  <a:pt x="1670" y="459"/>
                  <a:pt x="1670" y="459"/>
                  <a:pt x="1670" y="459"/>
                </a:cubicBezTo>
                <a:cubicBezTo>
                  <a:pt x="1675" y="461"/>
                  <a:pt x="1675" y="461"/>
                  <a:pt x="1675" y="461"/>
                </a:cubicBezTo>
                <a:cubicBezTo>
                  <a:pt x="1677" y="459"/>
                  <a:pt x="1677" y="459"/>
                  <a:pt x="1677" y="459"/>
                </a:cubicBezTo>
                <a:cubicBezTo>
                  <a:pt x="1676" y="463"/>
                  <a:pt x="1676" y="463"/>
                  <a:pt x="1676" y="463"/>
                </a:cubicBezTo>
                <a:cubicBezTo>
                  <a:pt x="1680" y="459"/>
                  <a:pt x="1659" y="461"/>
                  <a:pt x="1683" y="462"/>
                </a:cubicBezTo>
                <a:cubicBezTo>
                  <a:pt x="1684" y="462"/>
                  <a:pt x="1682" y="461"/>
                  <a:pt x="1684" y="461"/>
                </a:cubicBezTo>
                <a:cubicBezTo>
                  <a:pt x="1682" y="459"/>
                  <a:pt x="1682" y="459"/>
                  <a:pt x="1682" y="459"/>
                </a:cubicBezTo>
                <a:cubicBezTo>
                  <a:pt x="1690" y="457"/>
                  <a:pt x="1690" y="457"/>
                  <a:pt x="1690" y="457"/>
                </a:cubicBezTo>
                <a:cubicBezTo>
                  <a:pt x="1692" y="457"/>
                  <a:pt x="1692" y="457"/>
                  <a:pt x="1692" y="457"/>
                </a:cubicBezTo>
                <a:cubicBezTo>
                  <a:pt x="1692" y="461"/>
                  <a:pt x="1692" y="461"/>
                  <a:pt x="1692" y="461"/>
                </a:cubicBezTo>
                <a:cubicBezTo>
                  <a:pt x="1686" y="460"/>
                  <a:pt x="1686" y="460"/>
                  <a:pt x="1686" y="460"/>
                </a:cubicBezTo>
                <a:cubicBezTo>
                  <a:pt x="1686" y="462"/>
                  <a:pt x="1686" y="462"/>
                  <a:pt x="1686" y="462"/>
                </a:cubicBezTo>
                <a:cubicBezTo>
                  <a:pt x="1683" y="463"/>
                  <a:pt x="1688" y="457"/>
                  <a:pt x="1682" y="462"/>
                </a:cubicBezTo>
                <a:cubicBezTo>
                  <a:pt x="1686" y="465"/>
                  <a:pt x="1686" y="465"/>
                  <a:pt x="1686" y="465"/>
                </a:cubicBezTo>
                <a:cubicBezTo>
                  <a:pt x="1684" y="466"/>
                  <a:pt x="1684" y="466"/>
                  <a:pt x="1684" y="466"/>
                </a:cubicBezTo>
                <a:cubicBezTo>
                  <a:pt x="1683" y="465"/>
                  <a:pt x="1683" y="465"/>
                  <a:pt x="1683" y="465"/>
                </a:cubicBezTo>
                <a:cubicBezTo>
                  <a:pt x="1673" y="473"/>
                  <a:pt x="1673" y="473"/>
                  <a:pt x="1673" y="473"/>
                </a:cubicBezTo>
                <a:cubicBezTo>
                  <a:pt x="1668" y="475"/>
                  <a:pt x="1668" y="475"/>
                  <a:pt x="1668" y="475"/>
                </a:cubicBezTo>
                <a:cubicBezTo>
                  <a:pt x="1665" y="477"/>
                  <a:pt x="1665" y="477"/>
                  <a:pt x="1665" y="477"/>
                </a:cubicBezTo>
                <a:cubicBezTo>
                  <a:pt x="1656" y="481"/>
                  <a:pt x="1656" y="481"/>
                  <a:pt x="1656" y="481"/>
                </a:cubicBezTo>
                <a:cubicBezTo>
                  <a:pt x="1654" y="479"/>
                  <a:pt x="1663" y="480"/>
                  <a:pt x="1653" y="483"/>
                </a:cubicBezTo>
                <a:cubicBezTo>
                  <a:pt x="1653" y="480"/>
                  <a:pt x="1653" y="480"/>
                  <a:pt x="1653" y="480"/>
                </a:cubicBezTo>
                <a:cubicBezTo>
                  <a:pt x="1650" y="481"/>
                  <a:pt x="1650" y="481"/>
                  <a:pt x="1650" y="481"/>
                </a:cubicBezTo>
                <a:cubicBezTo>
                  <a:pt x="1650" y="484"/>
                  <a:pt x="1650" y="484"/>
                  <a:pt x="1650" y="484"/>
                </a:cubicBezTo>
                <a:cubicBezTo>
                  <a:pt x="1649" y="484"/>
                  <a:pt x="1649" y="484"/>
                  <a:pt x="1649" y="484"/>
                </a:cubicBezTo>
                <a:cubicBezTo>
                  <a:pt x="1648" y="483"/>
                  <a:pt x="1648" y="483"/>
                  <a:pt x="1648" y="483"/>
                </a:cubicBezTo>
                <a:cubicBezTo>
                  <a:pt x="1655" y="478"/>
                  <a:pt x="1655" y="478"/>
                  <a:pt x="1655" y="478"/>
                </a:cubicBezTo>
                <a:cubicBezTo>
                  <a:pt x="1658" y="479"/>
                  <a:pt x="1658" y="479"/>
                  <a:pt x="1658" y="479"/>
                </a:cubicBezTo>
                <a:cubicBezTo>
                  <a:pt x="1659" y="477"/>
                  <a:pt x="1659" y="477"/>
                  <a:pt x="1659" y="477"/>
                </a:cubicBezTo>
                <a:cubicBezTo>
                  <a:pt x="1650" y="475"/>
                  <a:pt x="1650" y="475"/>
                  <a:pt x="1650" y="475"/>
                </a:cubicBezTo>
                <a:cubicBezTo>
                  <a:pt x="1644" y="477"/>
                  <a:pt x="1644" y="477"/>
                  <a:pt x="1644" y="477"/>
                </a:cubicBezTo>
                <a:cubicBezTo>
                  <a:pt x="1646" y="475"/>
                  <a:pt x="1646" y="475"/>
                  <a:pt x="1646" y="475"/>
                </a:cubicBezTo>
                <a:cubicBezTo>
                  <a:pt x="1651" y="471"/>
                  <a:pt x="1648" y="478"/>
                  <a:pt x="1656" y="473"/>
                </a:cubicBezTo>
                <a:cubicBezTo>
                  <a:pt x="1657" y="474"/>
                  <a:pt x="1657" y="474"/>
                  <a:pt x="1657" y="474"/>
                </a:cubicBezTo>
                <a:cubicBezTo>
                  <a:pt x="1664" y="470"/>
                  <a:pt x="1664" y="470"/>
                  <a:pt x="1664" y="470"/>
                </a:cubicBezTo>
                <a:cubicBezTo>
                  <a:pt x="1657" y="470"/>
                  <a:pt x="1657" y="470"/>
                  <a:pt x="1657" y="470"/>
                </a:cubicBezTo>
                <a:cubicBezTo>
                  <a:pt x="1657" y="470"/>
                  <a:pt x="1657" y="470"/>
                  <a:pt x="1657" y="470"/>
                </a:cubicBezTo>
                <a:cubicBezTo>
                  <a:pt x="1657" y="470"/>
                  <a:pt x="1657" y="471"/>
                  <a:pt x="1656" y="470"/>
                </a:cubicBezTo>
                <a:cubicBezTo>
                  <a:pt x="1658" y="468"/>
                  <a:pt x="1658" y="468"/>
                  <a:pt x="1658" y="468"/>
                </a:cubicBezTo>
                <a:cubicBezTo>
                  <a:pt x="1664" y="469"/>
                  <a:pt x="1648" y="476"/>
                  <a:pt x="1667" y="468"/>
                </a:cubicBezTo>
                <a:cubicBezTo>
                  <a:pt x="1668" y="469"/>
                  <a:pt x="1668" y="469"/>
                  <a:pt x="1668" y="469"/>
                </a:cubicBezTo>
                <a:cubicBezTo>
                  <a:pt x="1677" y="467"/>
                  <a:pt x="1677" y="467"/>
                  <a:pt x="1677" y="467"/>
                </a:cubicBezTo>
                <a:cubicBezTo>
                  <a:pt x="1679" y="466"/>
                  <a:pt x="1679" y="466"/>
                  <a:pt x="1679" y="466"/>
                </a:cubicBezTo>
                <a:cubicBezTo>
                  <a:pt x="1672" y="464"/>
                  <a:pt x="1672" y="464"/>
                  <a:pt x="1672" y="464"/>
                </a:cubicBezTo>
                <a:cubicBezTo>
                  <a:pt x="1655" y="467"/>
                  <a:pt x="1655" y="467"/>
                  <a:pt x="1655" y="467"/>
                </a:cubicBezTo>
                <a:cubicBezTo>
                  <a:pt x="1651" y="470"/>
                  <a:pt x="1651" y="470"/>
                  <a:pt x="1651" y="470"/>
                </a:cubicBezTo>
                <a:cubicBezTo>
                  <a:pt x="1650" y="471"/>
                  <a:pt x="1664" y="461"/>
                  <a:pt x="1644" y="473"/>
                </a:cubicBezTo>
                <a:cubicBezTo>
                  <a:pt x="1639" y="473"/>
                  <a:pt x="1639" y="473"/>
                  <a:pt x="1639" y="473"/>
                </a:cubicBezTo>
                <a:cubicBezTo>
                  <a:pt x="1632" y="477"/>
                  <a:pt x="1632" y="477"/>
                  <a:pt x="1632" y="477"/>
                </a:cubicBezTo>
                <a:cubicBezTo>
                  <a:pt x="1630" y="475"/>
                  <a:pt x="1630" y="475"/>
                  <a:pt x="1630" y="475"/>
                </a:cubicBezTo>
                <a:cubicBezTo>
                  <a:pt x="1629" y="479"/>
                  <a:pt x="1629" y="479"/>
                  <a:pt x="1629" y="479"/>
                </a:cubicBezTo>
                <a:cubicBezTo>
                  <a:pt x="1620" y="482"/>
                  <a:pt x="1620" y="482"/>
                  <a:pt x="1620" y="482"/>
                </a:cubicBezTo>
                <a:cubicBezTo>
                  <a:pt x="1618" y="484"/>
                  <a:pt x="1618" y="484"/>
                  <a:pt x="1618" y="484"/>
                </a:cubicBezTo>
                <a:cubicBezTo>
                  <a:pt x="1627" y="482"/>
                  <a:pt x="1627" y="482"/>
                  <a:pt x="1627" y="482"/>
                </a:cubicBezTo>
                <a:cubicBezTo>
                  <a:pt x="1623" y="485"/>
                  <a:pt x="1623" y="485"/>
                  <a:pt x="1623" y="485"/>
                </a:cubicBezTo>
                <a:cubicBezTo>
                  <a:pt x="1617" y="486"/>
                  <a:pt x="1617" y="486"/>
                  <a:pt x="1617" y="486"/>
                </a:cubicBezTo>
                <a:cubicBezTo>
                  <a:pt x="1621" y="483"/>
                  <a:pt x="1621" y="489"/>
                  <a:pt x="1609" y="489"/>
                </a:cubicBezTo>
                <a:cubicBezTo>
                  <a:pt x="1607" y="491"/>
                  <a:pt x="1607" y="491"/>
                  <a:pt x="1607" y="491"/>
                </a:cubicBezTo>
                <a:cubicBezTo>
                  <a:pt x="1602" y="493"/>
                  <a:pt x="1602" y="493"/>
                  <a:pt x="1602" y="493"/>
                </a:cubicBezTo>
                <a:cubicBezTo>
                  <a:pt x="1600" y="490"/>
                  <a:pt x="1608" y="491"/>
                  <a:pt x="1597" y="494"/>
                </a:cubicBezTo>
                <a:cubicBezTo>
                  <a:pt x="1598" y="490"/>
                  <a:pt x="1602" y="496"/>
                  <a:pt x="1603" y="490"/>
                </a:cubicBezTo>
                <a:cubicBezTo>
                  <a:pt x="1604" y="488"/>
                  <a:pt x="1607" y="492"/>
                  <a:pt x="1608" y="489"/>
                </a:cubicBezTo>
                <a:cubicBezTo>
                  <a:pt x="1608" y="488"/>
                  <a:pt x="1608" y="488"/>
                  <a:pt x="1608" y="488"/>
                </a:cubicBezTo>
                <a:cubicBezTo>
                  <a:pt x="1604" y="484"/>
                  <a:pt x="1608" y="491"/>
                  <a:pt x="1615" y="486"/>
                </a:cubicBezTo>
                <a:cubicBezTo>
                  <a:pt x="1618" y="484"/>
                  <a:pt x="1618" y="484"/>
                  <a:pt x="1618" y="484"/>
                </a:cubicBezTo>
                <a:cubicBezTo>
                  <a:pt x="1615" y="482"/>
                  <a:pt x="1611" y="481"/>
                  <a:pt x="1608" y="484"/>
                </a:cubicBezTo>
                <a:cubicBezTo>
                  <a:pt x="1601" y="487"/>
                  <a:pt x="1601" y="487"/>
                  <a:pt x="1601" y="487"/>
                </a:cubicBezTo>
                <a:cubicBezTo>
                  <a:pt x="1601" y="489"/>
                  <a:pt x="1601" y="489"/>
                  <a:pt x="1601" y="489"/>
                </a:cubicBezTo>
                <a:cubicBezTo>
                  <a:pt x="1593" y="488"/>
                  <a:pt x="1592" y="491"/>
                  <a:pt x="1584" y="494"/>
                </a:cubicBezTo>
                <a:cubicBezTo>
                  <a:pt x="1584" y="495"/>
                  <a:pt x="1584" y="495"/>
                  <a:pt x="1584" y="495"/>
                </a:cubicBezTo>
                <a:cubicBezTo>
                  <a:pt x="1582" y="494"/>
                  <a:pt x="1582" y="494"/>
                  <a:pt x="1582" y="494"/>
                </a:cubicBezTo>
                <a:cubicBezTo>
                  <a:pt x="1567" y="500"/>
                  <a:pt x="1567" y="500"/>
                  <a:pt x="1567" y="500"/>
                </a:cubicBezTo>
                <a:cubicBezTo>
                  <a:pt x="1557" y="503"/>
                  <a:pt x="1557" y="503"/>
                  <a:pt x="1557" y="503"/>
                </a:cubicBezTo>
                <a:cubicBezTo>
                  <a:pt x="1557" y="505"/>
                  <a:pt x="1557" y="505"/>
                  <a:pt x="1557" y="505"/>
                </a:cubicBezTo>
                <a:cubicBezTo>
                  <a:pt x="1557" y="504"/>
                  <a:pt x="1557" y="504"/>
                  <a:pt x="1557" y="504"/>
                </a:cubicBezTo>
                <a:cubicBezTo>
                  <a:pt x="1544" y="509"/>
                  <a:pt x="1544" y="509"/>
                  <a:pt x="1544" y="509"/>
                </a:cubicBezTo>
                <a:cubicBezTo>
                  <a:pt x="1541" y="512"/>
                  <a:pt x="1541" y="512"/>
                  <a:pt x="1541" y="512"/>
                </a:cubicBezTo>
                <a:cubicBezTo>
                  <a:pt x="1535" y="514"/>
                  <a:pt x="1535" y="514"/>
                  <a:pt x="1535" y="514"/>
                </a:cubicBezTo>
                <a:cubicBezTo>
                  <a:pt x="1535" y="512"/>
                  <a:pt x="1535" y="512"/>
                  <a:pt x="1535" y="512"/>
                </a:cubicBezTo>
                <a:cubicBezTo>
                  <a:pt x="1528" y="516"/>
                  <a:pt x="1528" y="516"/>
                  <a:pt x="1528" y="516"/>
                </a:cubicBezTo>
                <a:cubicBezTo>
                  <a:pt x="1526" y="515"/>
                  <a:pt x="1526" y="515"/>
                  <a:pt x="1526" y="515"/>
                </a:cubicBezTo>
                <a:cubicBezTo>
                  <a:pt x="1524" y="518"/>
                  <a:pt x="1524" y="518"/>
                  <a:pt x="1524" y="518"/>
                </a:cubicBezTo>
                <a:cubicBezTo>
                  <a:pt x="1518" y="516"/>
                  <a:pt x="1518" y="516"/>
                  <a:pt x="1518" y="516"/>
                </a:cubicBezTo>
                <a:cubicBezTo>
                  <a:pt x="1502" y="525"/>
                  <a:pt x="1502" y="525"/>
                  <a:pt x="1502" y="525"/>
                </a:cubicBezTo>
                <a:cubicBezTo>
                  <a:pt x="1499" y="525"/>
                  <a:pt x="1499" y="525"/>
                  <a:pt x="1499" y="525"/>
                </a:cubicBezTo>
                <a:cubicBezTo>
                  <a:pt x="1499" y="524"/>
                  <a:pt x="1499" y="524"/>
                  <a:pt x="1499" y="524"/>
                </a:cubicBezTo>
                <a:cubicBezTo>
                  <a:pt x="1499" y="524"/>
                  <a:pt x="1499" y="524"/>
                  <a:pt x="1499" y="524"/>
                </a:cubicBezTo>
                <a:cubicBezTo>
                  <a:pt x="1498" y="525"/>
                  <a:pt x="1498" y="525"/>
                  <a:pt x="1498" y="525"/>
                </a:cubicBezTo>
                <a:cubicBezTo>
                  <a:pt x="1499" y="528"/>
                  <a:pt x="1499" y="528"/>
                  <a:pt x="1499" y="528"/>
                </a:cubicBezTo>
                <a:cubicBezTo>
                  <a:pt x="1498" y="528"/>
                  <a:pt x="1498" y="528"/>
                  <a:pt x="1498" y="528"/>
                </a:cubicBezTo>
                <a:cubicBezTo>
                  <a:pt x="1499" y="531"/>
                  <a:pt x="1499" y="531"/>
                  <a:pt x="1499" y="531"/>
                </a:cubicBezTo>
                <a:cubicBezTo>
                  <a:pt x="1480" y="540"/>
                  <a:pt x="1480" y="540"/>
                  <a:pt x="1480" y="540"/>
                </a:cubicBezTo>
                <a:cubicBezTo>
                  <a:pt x="1470" y="545"/>
                  <a:pt x="1470" y="545"/>
                  <a:pt x="1470" y="545"/>
                </a:cubicBezTo>
                <a:cubicBezTo>
                  <a:pt x="1465" y="547"/>
                  <a:pt x="1465" y="547"/>
                  <a:pt x="1465" y="547"/>
                </a:cubicBezTo>
                <a:cubicBezTo>
                  <a:pt x="1465" y="548"/>
                  <a:pt x="1468" y="542"/>
                  <a:pt x="1464" y="550"/>
                </a:cubicBezTo>
                <a:cubicBezTo>
                  <a:pt x="1465" y="551"/>
                  <a:pt x="1465" y="551"/>
                  <a:pt x="1465" y="551"/>
                </a:cubicBezTo>
                <a:cubicBezTo>
                  <a:pt x="1466" y="550"/>
                  <a:pt x="1466" y="550"/>
                  <a:pt x="1466" y="550"/>
                </a:cubicBezTo>
                <a:cubicBezTo>
                  <a:pt x="1464" y="554"/>
                  <a:pt x="1464" y="554"/>
                  <a:pt x="1464" y="554"/>
                </a:cubicBezTo>
                <a:cubicBezTo>
                  <a:pt x="1465" y="554"/>
                  <a:pt x="1459" y="553"/>
                  <a:pt x="1466" y="554"/>
                </a:cubicBezTo>
                <a:cubicBezTo>
                  <a:pt x="1466" y="556"/>
                  <a:pt x="1466" y="556"/>
                  <a:pt x="1466" y="556"/>
                </a:cubicBezTo>
                <a:cubicBezTo>
                  <a:pt x="1465" y="556"/>
                  <a:pt x="1462" y="555"/>
                  <a:pt x="1464" y="558"/>
                </a:cubicBezTo>
                <a:cubicBezTo>
                  <a:pt x="1464" y="557"/>
                  <a:pt x="1463" y="558"/>
                  <a:pt x="1462" y="557"/>
                </a:cubicBezTo>
                <a:cubicBezTo>
                  <a:pt x="1464" y="556"/>
                  <a:pt x="1464" y="556"/>
                  <a:pt x="1464" y="556"/>
                </a:cubicBezTo>
                <a:cubicBezTo>
                  <a:pt x="1463" y="554"/>
                  <a:pt x="1463" y="554"/>
                  <a:pt x="1463" y="554"/>
                </a:cubicBezTo>
                <a:cubicBezTo>
                  <a:pt x="1457" y="552"/>
                  <a:pt x="1457" y="552"/>
                  <a:pt x="1457" y="552"/>
                </a:cubicBezTo>
                <a:cubicBezTo>
                  <a:pt x="1457" y="554"/>
                  <a:pt x="1457" y="554"/>
                  <a:pt x="1457" y="554"/>
                </a:cubicBezTo>
                <a:cubicBezTo>
                  <a:pt x="1451" y="554"/>
                  <a:pt x="1451" y="554"/>
                  <a:pt x="1451" y="554"/>
                </a:cubicBezTo>
                <a:cubicBezTo>
                  <a:pt x="1452" y="555"/>
                  <a:pt x="1452" y="555"/>
                  <a:pt x="1452" y="555"/>
                </a:cubicBezTo>
                <a:cubicBezTo>
                  <a:pt x="1450" y="555"/>
                  <a:pt x="1450" y="555"/>
                  <a:pt x="1450" y="555"/>
                </a:cubicBezTo>
                <a:cubicBezTo>
                  <a:pt x="1448" y="557"/>
                  <a:pt x="1448" y="557"/>
                  <a:pt x="1448" y="557"/>
                </a:cubicBezTo>
                <a:cubicBezTo>
                  <a:pt x="1452" y="561"/>
                  <a:pt x="1452" y="561"/>
                  <a:pt x="1452" y="561"/>
                </a:cubicBezTo>
                <a:cubicBezTo>
                  <a:pt x="1451" y="562"/>
                  <a:pt x="1451" y="562"/>
                  <a:pt x="1451" y="562"/>
                </a:cubicBezTo>
                <a:cubicBezTo>
                  <a:pt x="1450" y="559"/>
                  <a:pt x="1450" y="559"/>
                  <a:pt x="1450" y="559"/>
                </a:cubicBezTo>
                <a:cubicBezTo>
                  <a:pt x="1449" y="560"/>
                  <a:pt x="1449" y="560"/>
                  <a:pt x="1449" y="560"/>
                </a:cubicBezTo>
                <a:cubicBezTo>
                  <a:pt x="1444" y="563"/>
                  <a:pt x="1444" y="563"/>
                  <a:pt x="1444" y="563"/>
                </a:cubicBezTo>
                <a:cubicBezTo>
                  <a:pt x="1443" y="562"/>
                  <a:pt x="1443" y="562"/>
                  <a:pt x="1443" y="562"/>
                </a:cubicBezTo>
                <a:cubicBezTo>
                  <a:pt x="1441" y="564"/>
                  <a:pt x="1441" y="564"/>
                  <a:pt x="1441" y="564"/>
                </a:cubicBezTo>
                <a:cubicBezTo>
                  <a:pt x="1439" y="564"/>
                  <a:pt x="1439" y="564"/>
                  <a:pt x="1439" y="564"/>
                </a:cubicBezTo>
                <a:cubicBezTo>
                  <a:pt x="1440" y="563"/>
                  <a:pt x="1437" y="563"/>
                  <a:pt x="1439" y="562"/>
                </a:cubicBezTo>
                <a:cubicBezTo>
                  <a:pt x="1437" y="562"/>
                  <a:pt x="1437" y="562"/>
                  <a:pt x="1437" y="562"/>
                </a:cubicBezTo>
                <a:cubicBezTo>
                  <a:pt x="1435" y="564"/>
                  <a:pt x="1435" y="564"/>
                  <a:pt x="1435" y="564"/>
                </a:cubicBezTo>
                <a:cubicBezTo>
                  <a:pt x="1434" y="566"/>
                  <a:pt x="1434" y="566"/>
                  <a:pt x="1434" y="566"/>
                </a:cubicBezTo>
                <a:cubicBezTo>
                  <a:pt x="1433" y="566"/>
                  <a:pt x="1429" y="563"/>
                  <a:pt x="1430" y="567"/>
                </a:cubicBezTo>
                <a:cubicBezTo>
                  <a:pt x="1429" y="567"/>
                  <a:pt x="1439" y="564"/>
                  <a:pt x="1427" y="568"/>
                </a:cubicBezTo>
                <a:cubicBezTo>
                  <a:pt x="1425" y="567"/>
                  <a:pt x="1425" y="567"/>
                  <a:pt x="1425" y="567"/>
                </a:cubicBezTo>
                <a:cubicBezTo>
                  <a:pt x="1407" y="576"/>
                  <a:pt x="1407" y="576"/>
                  <a:pt x="1407" y="576"/>
                </a:cubicBezTo>
                <a:cubicBezTo>
                  <a:pt x="1398" y="580"/>
                  <a:pt x="1398" y="580"/>
                  <a:pt x="1398" y="580"/>
                </a:cubicBezTo>
                <a:cubicBezTo>
                  <a:pt x="1398" y="581"/>
                  <a:pt x="1398" y="581"/>
                  <a:pt x="1398" y="581"/>
                </a:cubicBezTo>
                <a:cubicBezTo>
                  <a:pt x="1393" y="583"/>
                  <a:pt x="1393" y="583"/>
                  <a:pt x="1393" y="583"/>
                </a:cubicBezTo>
                <a:cubicBezTo>
                  <a:pt x="1392" y="586"/>
                  <a:pt x="1392" y="586"/>
                  <a:pt x="1392" y="586"/>
                </a:cubicBezTo>
                <a:cubicBezTo>
                  <a:pt x="1395" y="587"/>
                  <a:pt x="1395" y="587"/>
                  <a:pt x="1395" y="587"/>
                </a:cubicBezTo>
                <a:cubicBezTo>
                  <a:pt x="1399" y="586"/>
                  <a:pt x="1397" y="586"/>
                  <a:pt x="1401" y="585"/>
                </a:cubicBezTo>
                <a:cubicBezTo>
                  <a:pt x="1402" y="585"/>
                  <a:pt x="1402" y="585"/>
                  <a:pt x="1402" y="585"/>
                </a:cubicBezTo>
                <a:cubicBezTo>
                  <a:pt x="1403" y="584"/>
                  <a:pt x="1403" y="584"/>
                  <a:pt x="1403" y="584"/>
                </a:cubicBezTo>
                <a:cubicBezTo>
                  <a:pt x="1402" y="584"/>
                  <a:pt x="1402" y="585"/>
                  <a:pt x="1401" y="584"/>
                </a:cubicBezTo>
                <a:cubicBezTo>
                  <a:pt x="1403" y="583"/>
                  <a:pt x="1403" y="583"/>
                  <a:pt x="1403" y="583"/>
                </a:cubicBezTo>
                <a:cubicBezTo>
                  <a:pt x="1402" y="582"/>
                  <a:pt x="1402" y="582"/>
                  <a:pt x="1402" y="582"/>
                </a:cubicBezTo>
                <a:cubicBezTo>
                  <a:pt x="1403" y="580"/>
                  <a:pt x="1388" y="585"/>
                  <a:pt x="1407" y="579"/>
                </a:cubicBezTo>
                <a:cubicBezTo>
                  <a:pt x="1408" y="580"/>
                  <a:pt x="1408" y="580"/>
                  <a:pt x="1408" y="580"/>
                </a:cubicBezTo>
                <a:cubicBezTo>
                  <a:pt x="1410" y="579"/>
                  <a:pt x="1410" y="579"/>
                  <a:pt x="1410" y="579"/>
                </a:cubicBezTo>
                <a:cubicBezTo>
                  <a:pt x="1409" y="578"/>
                  <a:pt x="1409" y="578"/>
                  <a:pt x="1409" y="578"/>
                </a:cubicBezTo>
                <a:cubicBezTo>
                  <a:pt x="1411" y="578"/>
                  <a:pt x="1411" y="578"/>
                  <a:pt x="1411" y="578"/>
                </a:cubicBezTo>
                <a:cubicBezTo>
                  <a:pt x="1410" y="580"/>
                  <a:pt x="1403" y="572"/>
                  <a:pt x="1407" y="584"/>
                </a:cubicBezTo>
                <a:cubicBezTo>
                  <a:pt x="1417" y="582"/>
                  <a:pt x="1417" y="582"/>
                  <a:pt x="1417" y="582"/>
                </a:cubicBezTo>
                <a:cubicBezTo>
                  <a:pt x="1420" y="580"/>
                  <a:pt x="1420" y="580"/>
                  <a:pt x="1420" y="580"/>
                </a:cubicBezTo>
                <a:cubicBezTo>
                  <a:pt x="1419" y="580"/>
                  <a:pt x="1417" y="578"/>
                  <a:pt x="1417" y="579"/>
                </a:cubicBezTo>
                <a:cubicBezTo>
                  <a:pt x="1417" y="579"/>
                  <a:pt x="1417" y="579"/>
                  <a:pt x="1417" y="579"/>
                </a:cubicBezTo>
                <a:cubicBezTo>
                  <a:pt x="1418" y="576"/>
                  <a:pt x="1418" y="576"/>
                  <a:pt x="1418" y="576"/>
                </a:cubicBezTo>
                <a:cubicBezTo>
                  <a:pt x="1418" y="575"/>
                  <a:pt x="1414" y="576"/>
                  <a:pt x="1417" y="573"/>
                </a:cubicBezTo>
                <a:cubicBezTo>
                  <a:pt x="1419" y="572"/>
                  <a:pt x="1419" y="572"/>
                  <a:pt x="1419" y="572"/>
                </a:cubicBezTo>
                <a:cubicBezTo>
                  <a:pt x="1420" y="573"/>
                  <a:pt x="1420" y="573"/>
                  <a:pt x="1420" y="573"/>
                </a:cubicBezTo>
                <a:cubicBezTo>
                  <a:pt x="1419" y="573"/>
                  <a:pt x="1424" y="568"/>
                  <a:pt x="1419" y="575"/>
                </a:cubicBezTo>
                <a:cubicBezTo>
                  <a:pt x="1421" y="576"/>
                  <a:pt x="1421" y="576"/>
                  <a:pt x="1421" y="576"/>
                </a:cubicBezTo>
                <a:cubicBezTo>
                  <a:pt x="1423" y="576"/>
                  <a:pt x="1423" y="576"/>
                  <a:pt x="1423" y="576"/>
                </a:cubicBezTo>
                <a:cubicBezTo>
                  <a:pt x="1420" y="577"/>
                  <a:pt x="1420" y="577"/>
                  <a:pt x="1420" y="577"/>
                </a:cubicBezTo>
                <a:cubicBezTo>
                  <a:pt x="1420" y="579"/>
                  <a:pt x="1420" y="579"/>
                  <a:pt x="1420" y="579"/>
                </a:cubicBezTo>
                <a:cubicBezTo>
                  <a:pt x="1423" y="580"/>
                  <a:pt x="1427" y="578"/>
                  <a:pt x="1428" y="579"/>
                </a:cubicBezTo>
                <a:cubicBezTo>
                  <a:pt x="1434" y="575"/>
                  <a:pt x="1434" y="575"/>
                  <a:pt x="1434" y="575"/>
                </a:cubicBezTo>
                <a:cubicBezTo>
                  <a:pt x="1435" y="575"/>
                  <a:pt x="1435" y="575"/>
                  <a:pt x="1435" y="575"/>
                </a:cubicBezTo>
                <a:cubicBezTo>
                  <a:pt x="1438" y="572"/>
                  <a:pt x="1438" y="572"/>
                  <a:pt x="1438" y="572"/>
                </a:cubicBezTo>
                <a:cubicBezTo>
                  <a:pt x="1438" y="572"/>
                  <a:pt x="1441" y="574"/>
                  <a:pt x="1437" y="572"/>
                </a:cubicBezTo>
                <a:cubicBezTo>
                  <a:pt x="1440" y="570"/>
                  <a:pt x="1440" y="570"/>
                  <a:pt x="1440" y="570"/>
                </a:cubicBezTo>
                <a:cubicBezTo>
                  <a:pt x="1444" y="573"/>
                  <a:pt x="1444" y="573"/>
                  <a:pt x="1444" y="573"/>
                </a:cubicBezTo>
                <a:cubicBezTo>
                  <a:pt x="1446" y="573"/>
                  <a:pt x="1446" y="573"/>
                  <a:pt x="1446" y="573"/>
                </a:cubicBezTo>
                <a:cubicBezTo>
                  <a:pt x="1446" y="572"/>
                  <a:pt x="1436" y="575"/>
                  <a:pt x="1447" y="569"/>
                </a:cubicBezTo>
                <a:cubicBezTo>
                  <a:pt x="1448" y="570"/>
                  <a:pt x="1448" y="570"/>
                  <a:pt x="1448" y="570"/>
                </a:cubicBezTo>
                <a:cubicBezTo>
                  <a:pt x="1449" y="568"/>
                  <a:pt x="1449" y="568"/>
                  <a:pt x="1449" y="568"/>
                </a:cubicBezTo>
                <a:cubicBezTo>
                  <a:pt x="1451" y="568"/>
                  <a:pt x="1451" y="568"/>
                  <a:pt x="1451" y="568"/>
                </a:cubicBezTo>
                <a:cubicBezTo>
                  <a:pt x="1450" y="571"/>
                  <a:pt x="1450" y="571"/>
                  <a:pt x="1450" y="571"/>
                </a:cubicBezTo>
                <a:cubicBezTo>
                  <a:pt x="1449" y="570"/>
                  <a:pt x="1453" y="571"/>
                  <a:pt x="1448" y="572"/>
                </a:cubicBezTo>
                <a:cubicBezTo>
                  <a:pt x="1451" y="576"/>
                  <a:pt x="1452" y="568"/>
                  <a:pt x="1456" y="571"/>
                </a:cubicBezTo>
                <a:cubicBezTo>
                  <a:pt x="1457" y="570"/>
                  <a:pt x="1457" y="570"/>
                  <a:pt x="1457" y="570"/>
                </a:cubicBezTo>
                <a:cubicBezTo>
                  <a:pt x="1463" y="569"/>
                  <a:pt x="1463" y="569"/>
                  <a:pt x="1463" y="569"/>
                </a:cubicBezTo>
                <a:cubicBezTo>
                  <a:pt x="1464" y="564"/>
                  <a:pt x="1464" y="564"/>
                  <a:pt x="1464" y="564"/>
                </a:cubicBezTo>
                <a:cubicBezTo>
                  <a:pt x="1465" y="562"/>
                  <a:pt x="1469" y="567"/>
                  <a:pt x="1469" y="563"/>
                </a:cubicBezTo>
                <a:cubicBezTo>
                  <a:pt x="1471" y="561"/>
                  <a:pt x="1471" y="561"/>
                  <a:pt x="1471" y="561"/>
                </a:cubicBezTo>
                <a:cubicBezTo>
                  <a:pt x="1472" y="562"/>
                  <a:pt x="1472" y="562"/>
                  <a:pt x="1472" y="562"/>
                </a:cubicBezTo>
                <a:cubicBezTo>
                  <a:pt x="1475" y="561"/>
                  <a:pt x="1475" y="561"/>
                  <a:pt x="1475" y="561"/>
                </a:cubicBezTo>
                <a:cubicBezTo>
                  <a:pt x="1476" y="564"/>
                  <a:pt x="1476" y="564"/>
                  <a:pt x="1476" y="564"/>
                </a:cubicBezTo>
                <a:cubicBezTo>
                  <a:pt x="1485" y="563"/>
                  <a:pt x="1485" y="563"/>
                  <a:pt x="1485" y="563"/>
                </a:cubicBezTo>
                <a:cubicBezTo>
                  <a:pt x="1488" y="559"/>
                  <a:pt x="1488" y="559"/>
                  <a:pt x="1488" y="559"/>
                </a:cubicBezTo>
                <a:cubicBezTo>
                  <a:pt x="1491" y="558"/>
                  <a:pt x="1491" y="558"/>
                  <a:pt x="1491" y="558"/>
                </a:cubicBezTo>
                <a:cubicBezTo>
                  <a:pt x="1492" y="559"/>
                  <a:pt x="1492" y="559"/>
                  <a:pt x="1492" y="559"/>
                </a:cubicBezTo>
                <a:cubicBezTo>
                  <a:pt x="1498" y="557"/>
                  <a:pt x="1498" y="557"/>
                  <a:pt x="1498" y="557"/>
                </a:cubicBezTo>
                <a:cubicBezTo>
                  <a:pt x="1499" y="556"/>
                  <a:pt x="1484" y="556"/>
                  <a:pt x="1502" y="560"/>
                </a:cubicBezTo>
                <a:cubicBezTo>
                  <a:pt x="1502" y="555"/>
                  <a:pt x="1502" y="555"/>
                  <a:pt x="1502" y="555"/>
                </a:cubicBezTo>
                <a:cubicBezTo>
                  <a:pt x="1509" y="555"/>
                  <a:pt x="1509" y="555"/>
                  <a:pt x="1509" y="555"/>
                </a:cubicBezTo>
                <a:cubicBezTo>
                  <a:pt x="1512" y="553"/>
                  <a:pt x="1512" y="553"/>
                  <a:pt x="1512" y="553"/>
                </a:cubicBezTo>
                <a:cubicBezTo>
                  <a:pt x="1513" y="554"/>
                  <a:pt x="1513" y="554"/>
                  <a:pt x="1513" y="554"/>
                </a:cubicBezTo>
                <a:cubicBezTo>
                  <a:pt x="1516" y="553"/>
                  <a:pt x="1516" y="553"/>
                  <a:pt x="1516" y="553"/>
                </a:cubicBezTo>
                <a:cubicBezTo>
                  <a:pt x="1517" y="551"/>
                  <a:pt x="1517" y="551"/>
                  <a:pt x="1517" y="551"/>
                </a:cubicBezTo>
                <a:cubicBezTo>
                  <a:pt x="1514" y="550"/>
                  <a:pt x="1514" y="550"/>
                  <a:pt x="1514" y="550"/>
                </a:cubicBezTo>
                <a:cubicBezTo>
                  <a:pt x="1512" y="552"/>
                  <a:pt x="1512" y="552"/>
                  <a:pt x="1512" y="552"/>
                </a:cubicBezTo>
                <a:cubicBezTo>
                  <a:pt x="1512" y="550"/>
                  <a:pt x="1512" y="550"/>
                  <a:pt x="1512" y="550"/>
                </a:cubicBezTo>
                <a:cubicBezTo>
                  <a:pt x="1516" y="550"/>
                  <a:pt x="1516" y="550"/>
                  <a:pt x="1516" y="550"/>
                </a:cubicBezTo>
                <a:cubicBezTo>
                  <a:pt x="1520" y="551"/>
                  <a:pt x="1520" y="551"/>
                  <a:pt x="1520" y="551"/>
                </a:cubicBezTo>
                <a:cubicBezTo>
                  <a:pt x="1522" y="548"/>
                  <a:pt x="1522" y="548"/>
                  <a:pt x="1522" y="548"/>
                </a:cubicBezTo>
                <a:cubicBezTo>
                  <a:pt x="1525" y="549"/>
                  <a:pt x="1525" y="549"/>
                  <a:pt x="1525" y="549"/>
                </a:cubicBezTo>
                <a:cubicBezTo>
                  <a:pt x="1526" y="549"/>
                  <a:pt x="1526" y="549"/>
                  <a:pt x="1526" y="549"/>
                </a:cubicBezTo>
                <a:cubicBezTo>
                  <a:pt x="1526" y="549"/>
                  <a:pt x="1515" y="552"/>
                  <a:pt x="1527" y="545"/>
                </a:cubicBezTo>
                <a:cubicBezTo>
                  <a:pt x="1527" y="545"/>
                  <a:pt x="1522" y="544"/>
                  <a:pt x="1527" y="547"/>
                </a:cubicBezTo>
                <a:cubicBezTo>
                  <a:pt x="1534" y="544"/>
                  <a:pt x="1534" y="544"/>
                  <a:pt x="1534" y="544"/>
                </a:cubicBezTo>
                <a:cubicBezTo>
                  <a:pt x="1534" y="544"/>
                  <a:pt x="1534" y="544"/>
                  <a:pt x="1534" y="544"/>
                </a:cubicBezTo>
                <a:cubicBezTo>
                  <a:pt x="1537" y="541"/>
                  <a:pt x="1537" y="541"/>
                  <a:pt x="1537" y="541"/>
                </a:cubicBezTo>
                <a:cubicBezTo>
                  <a:pt x="1538" y="542"/>
                  <a:pt x="1538" y="542"/>
                  <a:pt x="1538" y="542"/>
                </a:cubicBezTo>
                <a:cubicBezTo>
                  <a:pt x="1539" y="540"/>
                  <a:pt x="1539" y="540"/>
                  <a:pt x="1539" y="540"/>
                </a:cubicBezTo>
                <a:cubicBezTo>
                  <a:pt x="1543" y="544"/>
                  <a:pt x="1543" y="544"/>
                  <a:pt x="1543" y="544"/>
                </a:cubicBezTo>
                <a:cubicBezTo>
                  <a:pt x="1549" y="541"/>
                  <a:pt x="1549" y="541"/>
                  <a:pt x="1549" y="541"/>
                </a:cubicBezTo>
                <a:cubicBezTo>
                  <a:pt x="1549" y="539"/>
                  <a:pt x="1549" y="539"/>
                  <a:pt x="1549" y="539"/>
                </a:cubicBezTo>
                <a:cubicBezTo>
                  <a:pt x="1554" y="539"/>
                  <a:pt x="1554" y="539"/>
                  <a:pt x="1554" y="539"/>
                </a:cubicBezTo>
                <a:cubicBezTo>
                  <a:pt x="1554" y="538"/>
                  <a:pt x="1554" y="538"/>
                  <a:pt x="1554" y="538"/>
                </a:cubicBezTo>
                <a:cubicBezTo>
                  <a:pt x="1554" y="538"/>
                  <a:pt x="1556" y="537"/>
                  <a:pt x="1555" y="539"/>
                </a:cubicBezTo>
                <a:cubicBezTo>
                  <a:pt x="1558" y="536"/>
                  <a:pt x="1558" y="536"/>
                  <a:pt x="1558" y="536"/>
                </a:cubicBezTo>
                <a:cubicBezTo>
                  <a:pt x="1563" y="536"/>
                  <a:pt x="1563" y="536"/>
                  <a:pt x="1563" y="536"/>
                </a:cubicBezTo>
                <a:cubicBezTo>
                  <a:pt x="1566" y="539"/>
                  <a:pt x="1568" y="534"/>
                  <a:pt x="1569" y="535"/>
                </a:cubicBezTo>
                <a:cubicBezTo>
                  <a:pt x="1569" y="532"/>
                  <a:pt x="1572" y="537"/>
                  <a:pt x="1569" y="532"/>
                </a:cubicBezTo>
                <a:cubicBezTo>
                  <a:pt x="1572" y="532"/>
                  <a:pt x="1572" y="532"/>
                  <a:pt x="1572" y="532"/>
                </a:cubicBezTo>
                <a:cubicBezTo>
                  <a:pt x="1569" y="529"/>
                  <a:pt x="1569" y="529"/>
                  <a:pt x="1569" y="529"/>
                </a:cubicBezTo>
                <a:cubicBezTo>
                  <a:pt x="1575" y="529"/>
                  <a:pt x="1575" y="529"/>
                  <a:pt x="1575" y="529"/>
                </a:cubicBezTo>
                <a:cubicBezTo>
                  <a:pt x="1575" y="526"/>
                  <a:pt x="1575" y="526"/>
                  <a:pt x="1575" y="526"/>
                </a:cubicBezTo>
                <a:cubicBezTo>
                  <a:pt x="1576" y="526"/>
                  <a:pt x="1576" y="527"/>
                  <a:pt x="1577" y="526"/>
                </a:cubicBezTo>
                <a:cubicBezTo>
                  <a:pt x="1577" y="525"/>
                  <a:pt x="1577" y="525"/>
                  <a:pt x="1577" y="525"/>
                </a:cubicBezTo>
                <a:cubicBezTo>
                  <a:pt x="1572" y="525"/>
                  <a:pt x="1572" y="525"/>
                  <a:pt x="1572" y="525"/>
                </a:cubicBezTo>
                <a:cubicBezTo>
                  <a:pt x="1568" y="529"/>
                  <a:pt x="1568" y="529"/>
                  <a:pt x="1568" y="529"/>
                </a:cubicBezTo>
                <a:cubicBezTo>
                  <a:pt x="1568" y="531"/>
                  <a:pt x="1568" y="531"/>
                  <a:pt x="1568" y="531"/>
                </a:cubicBezTo>
                <a:cubicBezTo>
                  <a:pt x="1563" y="532"/>
                  <a:pt x="1563" y="532"/>
                  <a:pt x="1563" y="532"/>
                </a:cubicBezTo>
                <a:cubicBezTo>
                  <a:pt x="1559" y="531"/>
                  <a:pt x="1559" y="531"/>
                  <a:pt x="1559" y="531"/>
                </a:cubicBezTo>
                <a:cubicBezTo>
                  <a:pt x="1556" y="533"/>
                  <a:pt x="1556" y="533"/>
                  <a:pt x="1556" y="533"/>
                </a:cubicBezTo>
                <a:cubicBezTo>
                  <a:pt x="1557" y="533"/>
                  <a:pt x="1559" y="531"/>
                  <a:pt x="1561" y="535"/>
                </a:cubicBezTo>
                <a:cubicBezTo>
                  <a:pt x="1556" y="535"/>
                  <a:pt x="1556" y="535"/>
                  <a:pt x="1556" y="535"/>
                </a:cubicBezTo>
                <a:cubicBezTo>
                  <a:pt x="1550" y="538"/>
                  <a:pt x="1550" y="538"/>
                  <a:pt x="1550" y="538"/>
                </a:cubicBezTo>
                <a:cubicBezTo>
                  <a:pt x="1548" y="537"/>
                  <a:pt x="1548" y="537"/>
                  <a:pt x="1548" y="537"/>
                </a:cubicBezTo>
                <a:cubicBezTo>
                  <a:pt x="1548" y="540"/>
                  <a:pt x="1548" y="540"/>
                  <a:pt x="1548" y="540"/>
                </a:cubicBezTo>
                <a:cubicBezTo>
                  <a:pt x="1546" y="540"/>
                  <a:pt x="1546" y="540"/>
                  <a:pt x="1546" y="540"/>
                </a:cubicBezTo>
                <a:cubicBezTo>
                  <a:pt x="1546" y="538"/>
                  <a:pt x="1546" y="538"/>
                  <a:pt x="1546" y="538"/>
                </a:cubicBezTo>
                <a:cubicBezTo>
                  <a:pt x="1543" y="538"/>
                  <a:pt x="1543" y="538"/>
                  <a:pt x="1543" y="538"/>
                </a:cubicBezTo>
                <a:cubicBezTo>
                  <a:pt x="1544" y="534"/>
                  <a:pt x="1544" y="534"/>
                  <a:pt x="1544" y="534"/>
                </a:cubicBezTo>
                <a:cubicBezTo>
                  <a:pt x="1545" y="536"/>
                  <a:pt x="1545" y="536"/>
                  <a:pt x="1545" y="536"/>
                </a:cubicBezTo>
                <a:cubicBezTo>
                  <a:pt x="1549" y="536"/>
                  <a:pt x="1549" y="536"/>
                  <a:pt x="1549" y="536"/>
                </a:cubicBezTo>
                <a:cubicBezTo>
                  <a:pt x="1549" y="534"/>
                  <a:pt x="1549" y="534"/>
                  <a:pt x="1549" y="534"/>
                </a:cubicBezTo>
                <a:cubicBezTo>
                  <a:pt x="1545" y="534"/>
                  <a:pt x="1545" y="534"/>
                  <a:pt x="1545" y="534"/>
                </a:cubicBezTo>
                <a:cubicBezTo>
                  <a:pt x="1546" y="532"/>
                  <a:pt x="1546" y="532"/>
                  <a:pt x="1546" y="532"/>
                </a:cubicBezTo>
                <a:cubicBezTo>
                  <a:pt x="1546" y="532"/>
                  <a:pt x="1546" y="532"/>
                  <a:pt x="1546" y="532"/>
                </a:cubicBezTo>
                <a:cubicBezTo>
                  <a:pt x="1555" y="528"/>
                  <a:pt x="1555" y="528"/>
                  <a:pt x="1555" y="528"/>
                </a:cubicBezTo>
                <a:cubicBezTo>
                  <a:pt x="1556" y="529"/>
                  <a:pt x="1556" y="529"/>
                  <a:pt x="1556" y="529"/>
                </a:cubicBezTo>
                <a:cubicBezTo>
                  <a:pt x="1561" y="525"/>
                  <a:pt x="1561" y="525"/>
                  <a:pt x="1561" y="525"/>
                </a:cubicBezTo>
                <a:cubicBezTo>
                  <a:pt x="1565" y="525"/>
                  <a:pt x="1565" y="525"/>
                  <a:pt x="1565" y="525"/>
                </a:cubicBezTo>
                <a:cubicBezTo>
                  <a:pt x="1564" y="525"/>
                  <a:pt x="1564" y="525"/>
                  <a:pt x="1564" y="525"/>
                </a:cubicBezTo>
                <a:cubicBezTo>
                  <a:pt x="1567" y="526"/>
                  <a:pt x="1567" y="526"/>
                  <a:pt x="1567" y="526"/>
                </a:cubicBezTo>
                <a:cubicBezTo>
                  <a:pt x="1571" y="525"/>
                  <a:pt x="1571" y="525"/>
                  <a:pt x="1571" y="525"/>
                </a:cubicBezTo>
                <a:cubicBezTo>
                  <a:pt x="1571" y="523"/>
                  <a:pt x="1571" y="523"/>
                  <a:pt x="1571" y="523"/>
                </a:cubicBezTo>
                <a:cubicBezTo>
                  <a:pt x="1573" y="523"/>
                  <a:pt x="1573" y="523"/>
                  <a:pt x="1573" y="523"/>
                </a:cubicBezTo>
                <a:cubicBezTo>
                  <a:pt x="1575" y="522"/>
                  <a:pt x="1575" y="522"/>
                  <a:pt x="1575" y="522"/>
                </a:cubicBezTo>
                <a:cubicBezTo>
                  <a:pt x="1573" y="521"/>
                  <a:pt x="1573" y="521"/>
                  <a:pt x="1573" y="521"/>
                </a:cubicBezTo>
                <a:cubicBezTo>
                  <a:pt x="1576" y="520"/>
                  <a:pt x="1576" y="520"/>
                  <a:pt x="1576" y="520"/>
                </a:cubicBezTo>
                <a:cubicBezTo>
                  <a:pt x="1578" y="516"/>
                  <a:pt x="1578" y="516"/>
                  <a:pt x="1578" y="516"/>
                </a:cubicBezTo>
                <a:cubicBezTo>
                  <a:pt x="1582" y="516"/>
                  <a:pt x="1582" y="516"/>
                  <a:pt x="1582" y="516"/>
                </a:cubicBezTo>
                <a:cubicBezTo>
                  <a:pt x="1584" y="514"/>
                  <a:pt x="1584" y="514"/>
                  <a:pt x="1584" y="514"/>
                </a:cubicBezTo>
                <a:cubicBezTo>
                  <a:pt x="1585" y="516"/>
                  <a:pt x="1585" y="516"/>
                  <a:pt x="1585" y="516"/>
                </a:cubicBezTo>
                <a:cubicBezTo>
                  <a:pt x="1586" y="515"/>
                  <a:pt x="1586" y="515"/>
                  <a:pt x="1586" y="515"/>
                </a:cubicBezTo>
                <a:cubicBezTo>
                  <a:pt x="1585" y="520"/>
                  <a:pt x="1585" y="520"/>
                  <a:pt x="1585" y="520"/>
                </a:cubicBezTo>
                <a:cubicBezTo>
                  <a:pt x="1585" y="520"/>
                  <a:pt x="1585" y="520"/>
                  <a:pt x="1585" y="520"/>
                </a:cubicBezTo>
                <a:cubicBezTo>
                  <a:pt x="1585" y="518"/>
                  <a:pt x="1579" y="522"/>
                  <a:pt x="1583" y="517"/>
                </a:cubicBezTo>
                <a:cubicBezTo>
                  <a:pt x="1582" y="520"/>
                  <a:pt x="1582" y="520"/>
                  <a:pt x="1582" y="520"/>
                </a:cubicBezTo>
                <a:cubicBezTo>
                  <a:pt x="1577" y="521"/>
                  <a:pt x="1577" y="521"/>
                  <a:pt x="1577" y="521"/>
                </a:cubicBezTo>
                <a:cubicBezTo>
                  <a:pt x="1578" y="525"/>
                  <a:pt x="1578" y="525"/>
                  <a:pt x="1578" y="525"/>
                </a:cubicBezTo>
                <a:cubicBezTo>
                  <a:pt x="1581" y="525"/>
                  <a:pt x="1581" y="525"/>
                  <a:pt x="1581" y="525"/>
                </a:cubicBezTo>
                <a:cubicBezTo>
                  <a:pt x="1581" y="523"/>
                  <a:pt x="1583" y="527"/>
                  <a:pt x="1582" y="523"/>
                </a:cubicBezTo>
                <a:cubicBezTo>
                  <a:pt x="1583" y="525"/>
                  <a:pt x="1583" y="525"/>
                  <a:pt x="1583" y="525"/>
                </a:cubicBezTo>
                <a:cubicBezTo>
                  <a:pt x="1584" y="524"/>
                  <a:pt x="1593" y="529"/>
                  <a:pt x="1590" y="522"/>
                </a:cubicBezTo>
                <a:cubicBezTo>
                  <a:pt x="1593" y="520"/>
                  <a:pt x="1593" y="520"/>
                  <a:pt x="1593" y="520"/>
                </a:cubicBezTo>
                <a:cubicBezTo>
                  <a:pt x="1600" y="517"/>
                  <a:pt x="1600" y="517"/>
                  <a:pt x="1600" y="517"/>
                </a:cubicBezTo>
                <a:cubicBezTo>
                  <a:pt x="1599" y="515"/>
                  <a:pt x="1599" y="515"/>
                  <a:pt x="1599" y="515"/>
                </a:cubicBezTo>
                <a:cubicBezTo>
                  <a:pt x="1601" y="515"/>
                  <a:pt x="1601" y="515"/>
                  <a:pt x="1601" y="515"/>
                </a:cubicBezTo>
                <a:cubicBezTo>
                  <a:pt x="1600" y="517"/>
                  <a:pt x="1600" y="517"/>
                  <a:pt x="1600" y="517"/>
                </a:cubicBezTo>
                <a:cubicBezTo>
                  <a:pt x="1600" y="519"/>
                  <a:pt x="1600" y="519"/>
                  <a:pt x="1600" y="519"/>
                </a:cubicBezTo>
                <a:cubicBezTo>
                  <a:pt x="1594" y="522"/>
                  <a:pt x="1594" y="522"/>
                  <a:pt x="1594" y="522"/>
                </a:cubicBezTo>
                <a:cubicBezTo>
                  <a:pt x="1592" y="522"/>
                  <a:pt x="1597" y="520"/>
                  <a:pt x="1591" y="521"/>
                </a:cubicBezTo>
                <a:cubicBezTo>
                  <a:pt x="1588" y="525"/>
                  <a:pt x="1588" y="525"/>
                  <a:pt x="1588" y="525"/>
                </a:cubicBezTo>
                <a:cubicBezTo>
                  <a:pt x="1583" y="527"/>
                  <a:pt x="1619" y="508"/>
                  <a:pt x="1572" y="534"/>
                </a:cubicBezTo>
                <a:cubicBezTo>
                  <a:pt x="1563" y="539"/>
                  <a:pt x="1563" y="539"/>
                  <a:pt x="1563" y="539"/>
                </a:cubicBezTo>
                <a:cubicBezTo>
                  <a:pt x="1562" y="537"/>
                  <a:pt x="1562" y="537"/>
                  <a:pt x="1562" y="537"/>
                </a:cubicBezTo>
                <a:cubicBezTo>
                  <a:pt x="1555" y="545"/>
                  <a:pt x="1555" y="545"/>
                  <a:pt x="1555" y="545"/>
                </a:cubicBezTo>
                <a:cubicBezTo>
                  <a:pt x="1552" y="546"/>
                  <a:pt x="1552" y="546"/>
                  <a:pt x="1552" y="546"/>
                </a:cubicBezTo>
                <a:cubicBezTo>
                  <a:pt x="1552" y="545"/>
                  <a:pt x="1552" y="545"/>
                  <a:pt x="1552" y="545"/>
                </a:cubicBezTo>
                <a:cubicBezTo>
                  <a:pt x="1543" y="549"/>
                  <a:pt x="1543" y="549"/>
                  <a:pt x="1543" y="549"/>
                </a:cubicBezTo>
                <a:cubicBezTo>
                  <a:pt x="1543" y="549"/>
                  <a:pt x="1546" y="550"/>
                  <a:pt x="1542" y="550"/>
                </a:cubicBezTo>
                <a:cubicBezTo>
                  <a:pt x="1544" y="553"/>
                  <a:pt x="1550" y="546"/>
                  <a:pt x="1561" y="547"/>
                </a:cubicBezTo>
                <a:cubicBezTo>
                  <a:pt x="1559" y="547"/>
                  <a:pt x="1559" y="545"/>
                  <a:pt x="1561" y="545"/>
                </a:cubicBezTo>
                <a:cubicBezTo>
                  <a:pt x="1561" y="546"/>
                  <a:pt x="1561" y="546"/>
                  <a:pt x="1561" y="546"/>
                </a:cubicBezTo>
                <a:cubicBezTo>
                  <a:pt x="1557" y="546"/>
                  <a:pt x="1564" y="551"/>
                  <a:pt x="1564" y="543"/>
                </a:cubicBezTo>
                <a:cubicBezTo>
                  <a:pt x="1564" y="544"/>
                  <a:pt x="1564" y="544"/>
                  <a:pt x="1564" y="544"/>
                </a:cubicBezTo>
                <a:cubicBezTo>
                  <a:pt x="1566" y="543"/>
                  <a:pt x="1566" y="543"/>
                  <a:pt x="1566" y="543"/>
                </a:cubicBezTo>
                <a:cubicBezTo>
                  <a:pt x="1572" y="542"/>
                  <a:pt x="1572" y="542"/>
                  <a:pt x="1572" y="542"/>
                </a:cubicBezTo>
                <a:cubicBezTo>
                  <a:pt x="1569" y="544"/>
                  <a:pt x="1569" y="544"/>
                  <a:pt x="1569" y="544"/>
                </a:cubicBezTo>
                <a:cubicBezTo>
                  <a:pt x="1577" y="546"/>
                  <a:pt x="1577" y="546"/>
                  <a:pt x="1577" y="546"/>
                </a:cubicBezTo>
                <a:cubicBezTo>
                  <a:pt x="1578" y="545"/>
                  <a:pt x="1578" y="545"/>
                  <a:pt x="1578" y="545"/>
                </a:cubicBezTo>
                <a:cubicBezTo>
                  <a:pt x="1578" y="547"/>
                  <a:pt x="1578" y="547"/>
                  <a:pt x="1578" y="547"/>
                </a:cubicBezTo>
                <a:cubicBezTo>
                  <a:pt x="1579" y="547"/>
                  <a:pt x="1580" y="549"/>
                  <a:pt x="1581" y="547"/>
                </a:cubicBezTo>
                <a:cubicBezTo>
                  <a:pt x="1581" y="545"/>
                  <a:pt x="1581" y="545"/>
                  <a:pt x="1581" y="545"/>
                </a:cubicBezTo>
                <a:cubicBezTo>
                  <a:pt x="1584" y="543"/>
                  <a:pt x="1584" y="543"/>
                  <a:pt x="1584" y="543"/>
                </a:cubicBezTo>
                <a:cubicBezTo>
                  <a:pt x="1583" y="546"/>
                  <a:pt x="1583" y="546"/>
                  <a:pt x="1583" y="546"/>
                </a:cubicBezTo>
                <a:cubicBezTo>
                  <a:pt x="1588" y="546"/>
                  <a:pt x="1588" y="546"/>
                  <a:pt x="1588" y="546"/>
                </a:cubicBezTo>
                <a:cubicBezTo>
                  <a:pt x="1590" y="543"/>
                  <a:pt x="1590" y="543"/>
                  <a:pt x="1590" y="543"/>
                </a:cubicBezTo>
                <a:cubicBezTo>
                  <a:pt x="1591" y="543"/>
                  <a:pt x="1592" y="543"/>
                  <a:pt x="1593" y="543"/>
                </a:cubicBezTo>
                <a:cubicBezTo>
                  <a:pt x="1589" y="542"/>
                  <a:pt x="1589" y="542"/>
                  <a:pt x="1589" y="542"/>
                </a:cubicBezTo>
                <a:cubicBezTo>
                  <a:pt x="1588" y="542"/>
                  <a:pt x="1588" y="542"/>
                  <a:pt x="1588" y="542"/>
                </a:cubicBezTo>
                <a:cubicBezTo>
                  <a:pt x="1589" y="541"/>
                  <a:pt x="1589" y="541"/>
                  <a:pt x="1589" y="541"/>
                </a:cubicBezTo>
                <a:cubicBezTo>
                  <a:pt x="1587" y="540"/>
                  <a:pt x="1587" y="540"/>
                  <a:pt x="1587" y="540"/>
                </a:cubicBezTo>
                <a:cubicBezTo>
                  <a:pt x="1587" y="536"/>
                  <a:pt x="1587" y="536"/>
                  <a:pt x="1587" y="536"/>
                </a:cubicBezTo>
                <a:cubicBezTo>
                  <a:pt x="1590" y="537"/>
                  <a:pt x="1590" y="537"/>
                  <a:pt x="1590" y="537"/>
                </a:cubicBezTo>
                <a:cubicBezTo>
                  <a:pt x="1590" y="540"/>
                  <a:pt x="1590" y="540"/>
                  <a:pt x="1590" y="540"/>
                </a:cubicBezTo>
                <a:cubicBezTo>
                  <a:pt x="1594" y="539"/>
                  <a:pt x="1594" y="539"/>
                  <a:pt x="1594" y="539"/>
                </a:cubicBezTo>
                <a:cubicBezTo>
                  <a:pt x="1594" y="535"/>
                  <a:pt x="1594" y="535"/>
                  <a:pt x="1594" y="535"/>
                </a:cubicBezTo>
                <a:cubicBezTo>
                  <a:pt x="1597" y="535"/>
                  <a:pt x="1598" y="532"/>
                  <a:pt x="1601" y="535"/>
                </a:cubicBezTo>
                <a:cubicBezTo>
                  <a:pt x="1603" y="535"/>
                  <a:pt x="1604" y="531"/>
                  <a:pt x="1605" y="535"/>
                </a:cubicBezTo>
                <a:cubicBezTo>
                  <a:pt x="1603" y="538"/>
                  <a:pt x="1603" y="538"/>
                  <a:pt x="1603" y="538"/>
                </a:cubicBezTo>
                <a:cubicBezTo>
                  <a:pt x="1605" y="539"/>
                  <a:pt x="1605" y="539"/>
                  <a:pt x="1605" y="539"/>
                </a:cubicBezTo>
                <a:cubicBezTo>
                  <a:pt x="1614" y="535"/>
                  <a:pt x="1614" y="535"/>
                  <a:pt x="1614" y="535"/>
                </a:cubicBezTo>
                <a:cubicBezTo>
                  <a:pt x="1614" y="533"/>
                  <a:pt x="1614" y="533"/>
                  <a:pt x="1614" y="533"/>
                </a:cubicBezTo>
                <a:cubicBezTo>
                  <a:pt x="1623" y="531"/>
                  <a:pt x="1623" y="531"/>
                  <a:pt x="1623" y="531"/>
                </a:cubicBezTo>
                <a:cubicBezTo>
                  <a:pt x="1631" y="527"/>
                  <a:pt x="1631" y="527"/>
                  <a:pt x="1631" y="527"/>
                </a:cubicBezTo>
                <a:cubicBezTo>
                  <a:pt x="1636" y="527"/>
                  <a:pt x="1636" y="527"/>
                  <a:pt x="1636" y="527"/>
                </a:cubicBezTo>
                <a:cubicBezTo>
                  <a:pt x="1636" y="524"/>
                  <a:pt x="1636" y="524"/>
                  <a:pt x="1636" y="524"/>
                </a:cubicBezTo>
                <a:cubicBezTo>
                  <a:pt x="1640" y="524"/>
                  <a:pt x="1640" y="524"/>
                  <a:pt x="1640" y="524"/>
                </a:cubicBezTo>
                <a:cubicBezTo>
                  <a:pt x="1640" y="523"/>
                  <a:pt x="1639" y="523"/>
                  <a:pt x="1640" y="522"/>
                </a:cubicBezTo>
                <a:cubicBezTo>
                  <a:pt x="1641" y="524"/>
                  <a:pt x="1641" y="524"/>
                  <a:pt x="1641" y="524"/>
                </a:cubicBezTo>
                <a:cubicBezTo>
                  <a:pt x="1642" y="522"/>
                  <a:pt x="1644" y="524"/>
                  <a:pt x="1646" y="523"/>
                </a:cubicBezTo>
                <a:cubicBezTo>
                  <a:pt x="1647" y="524"/>
                  <a:pt x="1647" y="524"/>
                  <a:pt x="1647" y="524"/>
                </a:cubicBezTo>
                <a:cubicBezTo>
                  <a:pt x="1643" y="525"/>
                  <a:pt x="1643" y="525"/>
                  <a:pt x="1643" y="525"/>
                </a:cubicBezTo>
                <a:cubicBezTo>
                  <a:pt x="1647" y="522"/>
                  <a:pt x="1640" y="522"/>
                  <a:pt x="1636" y="528"/>
                </a:cubicBezTo>
                <a:cubicBezTo>
                  <a:pt x="1634" y="528"/>
                  <a:pt x="1631" y="528"/>
                  <a:pt x="1631" y="530"/>
                </a:cubicBezTo>
                <a:cubicBezTo>
                  <a:pt x="1631" y="531"/>
                  <a:pt x="1631" y="531"/>
                  <a:pt x="1631" y="531"/>
                </a:cubicBezTo>
                <a:cubicBezTo>
                  <a:pt x="1635" y="532"/>
                  <a:pt x="1635" y="532"/>
                  <a:pt x="1635" y="532"/>
                </a:cubicBezTo>
                <a:cubicBezTo>
                  <a:pt x="1639" y="531"/>
                  <a:pt x="1639" y="531"/>
                  <a:pt x="1639" y="531"/>
                </a:cubicBezTo>
                <a:cubicBezTo>
                  <a:pt x="1640" y="528"/>
                  <a:pt x="1640" y="528"/>
                  <a:pt x="1640" y="528"/>
                </a:cubicBezTo>
                <a:cubicBezTo>
                  <a:pt x="1644" y="528"/>
                  <a:pt x="1644" y="528"/>
                  <a:pt x="1644" y="528"/>
                </a:cubicBezTo>
                <a:cubicBezTo>
                  <a:pt x="1645" y="528"/>
                  <a:pt x="1640" y="528"/>
                  <a:pt x="1646" y="527"/>
                </a:cubicBezTo>
                <a:cubicBezTo>
                  <a:pt x="1640" y="532"/>
                  <a:pt x="1640" y="532"/>
                  <a:pt x="1640" y="532"/>
                </a:cubicBezTo>
                <a:cubicBezTo>
                  <a:pt x="1649" y="529"/>
                  <a:pt x="1649" y="529"/>
                  <a:pt x="1649" y="529"/>
                </a:cubicBezTo>
                <a:cubicBezTo>
                  <a:pt x="1650" y="529"/>
                  <a:pt x="1642" y="531"/>
                  <a:pt x="1653" y="529"/>
                </a:cubicBezTo>
                <a:cubicBezTo>
                  <a:pt x="1654" y="525"/>
                  <a:pt x="1632" y="538"/>
                  <a:pt x="1660" y="522"/>
                </a:cubicBezTo>
                <a:cubicBezTo>
                  <a:pt x="1661" y="522"/>
                  <a:pt x="1661" y="522"/>
                  <a:pt x="1661" y="522"/>
                </a:cubicBezTo>
                <a:cubicBezTo>
                  <a:pt x="1664" y="520"/>
                  <a:pt x="1664" y="520"/>
                  <a:pt x="1664" y="520"/>
                </a:cubicBezTo>
                <a:cubicBezTo>
                  <a:pt x="1660" y="517"/>
                  <a:pt x="1660" y="517"/>
                  <a:pt x="1660" y="517"/>
                </a:cubicBezTo>
                <a:cubicBezTo>
                  <a:pt x="1657" y="516"/>
                  <a:pt x="1659" y="522"/>
                  <a:pt x="1655" y="517"/>
                </a:cubicBezTo>
                <a:cubicBezTo>
                  <a:pt x="1654" y="518"/>
                  <a:pt x="1654" y="518"/>
                  <a:pt x="1654" y="518"/>
                </a:cubicBezTo>
                <a:cubicBezTo>
                  <a:pt x="1653" y="517"/>
                  <a:pt x="1653" y="517"/>
                  <a:pt x="1653" y="517"/>
                </a:cubicBezTo>
                <a:cubicBezTo>
                  <a:pt x="1655" y="515"/>
                  <a:pt x="1655" y="515"/>
                  <a:pt x="1655" y="515"/>
                </a:cubicBezTo>
                <a:cubicBezTo>
                  <a:pt x="1655" y="514"/>
                  <a:pt x="1655" y="514"/>
                  <a:pt x="1655" y="514"/>
                </a:cubicBezTo>
                <a:cubicBezTo>
                  <a:pt x="1657" y="511"/>
                  <a:pt x="1657" y="511"/>
                  <a:pt x="1657" y="511"/>
                </a:cubicBezTo>
                <a:cubicBezTo>
                  <a:pt x="1659" y="512"/>
                  <a:pt x="1659" y="512"/>
                  <a:pt x="1659" y="512"/>
                </a:cubicBezTo>
                <a:cubicBezTo>
                  <a:pt x="1659" y="513"/>
                  <a:pt x="1654" y="509"/>
                  <a:pt x="1658" y="515"/>
                </a:cubicBezTo>
                <a:cubicBezTo>
                  <a:pt x="1660" y="513"/>
                  <a:pt x="1660" y="513"/>
                  <a:pt x="1660" y="513"/>
                </a:cubicBezTo>
                <a:cubicBezTo>
                  <a:pt x="1660" y="515"/>
                  <a:pt x="1660" y="515"/>
                  <a:pt x="1660" y="515"/>
                </a:cubicBezTo>
                <a:cubicBezTo>
                  <a:pt x="1664" y="516"/>
                  <a:pt x="1664" y="516"/>
                  <a:pt x="1664" y="516"/>
                </a:cubicBezTo>
                <a:cubicBezTo>
                  <a:pt x="1667" y="515"/>
                  <a:pt x="1667" y="515"/>
                  <a:pt x="1667" y="515"/>
                </a:cubicBezTo>
                <a:cubicBezTo>
                  <a:pt x="1668" y="517"/>
                  <a:pt x="1668" y="517"/>
                  <a:pt x="1668" y="517"/>
                </a:cubicBezTo>
                <a:cubicBezTo>
                  <a:pt x="1673" y="514"/>
                  <a:pt x="1673" y="514"/>
                  <a:pt x="1673" y="514"/>
                </a:cubicBezTo>
                <a:cubicBezTo>
                  <a:pt x="1672" y="511"/>
                  <a:pt x="1672" y="511"/>
                  <a:pt x="1672" y="511"/>
                </a:cubicBezTo>
                <a:cubicBezTo>
                  <a:pt x="1674" y="509"/>
                  <a:pt x="1674" y="509"/>
                  <a:pt x="1674" y="509"/>
                </a:cubicBezTo>
                <a:cubicBezTo>
                  <a:pt x="1677" y="510"/>
                  <a:pt x="1677" y="510"/>
                  <a:pt x="1677" y="510"/>
                </a:cubicBezTo>
                <a:cubicBezTo>
                  <a:pt x="1679" y="507"/>
                  <a:pt x="1679" y="507"/>
                  <a:pt x="1679" y="507"/>
                </a:cubicBezTo>
                <a:cubicBezTo>
                  <a:pt x="1681" y="507"/>
                  <a:pt x="1681" y="507"/>
                  <a:pt x="1681" y="507"/>
                </a:cubicBezTo>
                <a:cubicBezTo>
                  <a:pt x="1681" y="512"/>
                  <a:pt x="1681" y="512"/>
                  <a:pt x="1681" y="512"/>
                </a:cubicBezTo>
                <a:cubicBezTo>
                  <a:pt x="1678" y="513"/>
                  <a:pt x="1678" y="513"/>
                  <a:pt x="1678" y="513"/>
                </a:cubicBezTo>
                <a:cubicBezTo>
                  <a:pt x="1679" y="514"/>
                  <a:pt x="1679" y="514"/>
                  <a:pt x="1679" y="514"/>
                </a:cubicBezTo>
                <a:cubicBezTo>
                  <a:pt x="1677" y="516"/>
                  <a:pt x="1677" y="516"/>
                  <a:pt x="1677" y="516"/>
                </a:cubicBezTo>
                <a:cubicBezTo>
                  <a:pt x="1678" y="519"/>
                  <a:pt x="1678" y="519"/>
                  <a:pt x="1678" y="519"/>
                </a:cubicBezTo>
                <a:cubicBezTo>
                  <a:pt x="1673" y="519"/>
                  <a:pt x="1673" y="519"/>
                  <a:pt x="1673" y="519"/>
                </a:cubicBezTo>
                <a:cubicBezTo>
                  <a:pt x="1672" y="519"/>
                  <a:pt x="1672" y="520"/>
                  <a:pt x="1675" y="521"/>
                </a:cubicBezTo>
                <a:cubicBezTo>
                  <a:pt x="1668" y="520"/>
                  <a:pt x="1668" y="520"/>
                  <a:pt x="1668" y="520"/>
                </a:cubicBezTo>
                <a:cubicBezTo>
                  <a:pt x="1670" y="522"/>
                  <a:pt x="1670" y="522"/>
                  <a:pt x="1670" y="522"/>
                </a:cubicBezTo>
                <a:cubicBezTo>
                  <a:pt x="1668" y="520"/>
                  <a:pt x="1666" y="527"/>
                  <a:pt x="1665" y="521"/>
                </a:cubicBezTo>
                <a:cubicBezTo>
                  <a:pt x="1657" y="528"/>
                  <a:pt x="1657" y="528"/>
                  <a:pt x="1657" y="528"/>
                </a:cubicBezTo>
                <a:cubicBezTo>
                  <a:pt x="1659" y="529"/>
                  <a:pt x="1659" y="529"/>
                  <a:pt x="1659" y="529"/>
                </a:cubicBezTo>
                <a:cubicBezTo>
                  <a:pt x="1667" y="527"/>
                  <a:pt x="1667" y="527"/>
                  <a:pt x="1667" y="527"/>
                </a:cubicBezTo>
                <a:cubicBezTo>
                  <a:pt x="1672" y="529"/>
                  <a:pt x="1672" y="529"/>
                  <a:pt x="1672" y="529"/>
                </a:cubicBezTo>
                <a:cubicBezTo>
                  <a:pt x="1679" y="527"/>
                  <a:pt x="1679" y="527"/>
                  <a:pt x="1679" y="527"/>
                </a:cubicBezTo>
                <a:cubicBezTo>
                  <a:pt x="1716" y="525"/>
                  <a:pt x="1716" y="525"/>
                  <a:pt x="1716" y="525"/>
                </a:cubicBezTo>
                <a:cubicBezTo>
                  <a:pt x="1721" y="525"/>
                  <a:pt x="1721" y="525"/>
                  <a:pt x="1721" y="525"/>
                </a:cubicBezTo>
                <a:cubicBezTo>
                  <a:pt x="1722" y="526"/>
                  <a:pt x="1722" y="526"/>
                  <a:pt x="1722" y="526"/>
                </a:cubicBezTo>
                <a:cubicBezTo>
                  <a:pt x="1714" y="528"/>
                  <a:pt x="1714" y="528"/>
                  <a:pt x="1714" y="528"/>
                </a:cubicBezTo>
                <a:cubicBezTo>
                  <a:pt x="1752" y="530"/>
                  <a:pt x="1752" y="530"/>
                  <a:pt x="1752" y="530"/>
                </a:cubicBezTo>
                <a:cubicBezTo>
                  <a:pt x="1771" y="528"/>
                  <a:pt x="1771" y="528"/>
                  <a:pt x="1771" y="528"/>
                </a:cubicBezTo>
                <a:cubicBezTo>
                  <a:pt x="1770" y="529"/>
                  <a:pt x="1770" y="529"/>
                  <a:pt x="1770" y="529"/>
                </a:cubicBezTo>
                <a:cubicBezTo>
                  <a:pt x="1771" y="531"/>
                  <a:pt x="1771" y="531"/>
                  <a:pt x="1771" y="531"/>
                </a:cubicBezTo>
                <a:cubicBezTo>
                  <a:pt x="1756" y="532"/>
                  <a:pt x="1756" y="532"/>
                  <a:pt x="1756" y="532"/>
                </a:cubicBezTo>
                <a:cubicBezTo>
                  <a:pt x="1757" y="536"/>
                  <a:pt x="1757" y="536"/>
                  <a:pt x="1757" y="536"/>
                </a:cubicBezTo>
                <a:cubicBezTo>
                  <a:pt x="1757" y="539"/>
                  <a:pt x="1757" y="539"/>
                  <a:pt x="1757" y="539"/>
                </a:cubicBezTo>
                <a:cubicBezTo>
                  <a:pt x="1756" y="539"/>
                  <a:pt x="1756" y="539"/>
                  <a:pt x="1756" y="539"/>
                </a:cubicBezTo>
                <a:cubicBezTo>
                  <a:pt x="1755" y="540"/>
                  <a:pt x="1755" y="540"/>
                  <a:pt x="1755" y="540"/>
                </a:cubicBezTo>
                <a:cubicBezTo>
                  <a:pt x="1757" y="541"/>
                  <a:pt x="1757" y="541"/>
                  <a:pt x="1757" y="541"/>
                </a:cubicBezTo>
                <a:cubicBezTo>
                  <a:pt x="1753" y="542"/>
                  <a:pt x="1753" y="542"/>
                  <a:pt x="1753" y="542"/>
                </a:cubicBezTo>
                <a:cubicBezTo>
                  <a:pt x="1751" y="540"/>
                  <a:pt x="1751" y="540"/>
                  <a:pt x="1751" y="540"/>
                </a:cubicBezTo>
                <a:cubicBezTo>
                  <a:pt x="1749" y="542"/>
                  <a:pt x="1749" y="542"/>
                  <a:pt x="1749" y="542"/>
                </a:cubicBezTo>
                <a:cubicBezTo>
                  <a:pt x="1744" y="542"/>
                  <a:pt x="1744" y="542"/>
                  <a:pt x="1744" y="542"/>
                </a:cubicBezTo>
                <a:cubicBezTo>
                  <a:pt x="1741" y="544"/>
                  <a:pt x="1741" y="544"/>
                  <a:pt x="1741" y="544"/>
                </a:cubicBezTo>
                <a:cubicBezTo>
                  <a:pt x="1742" y="543"/>
                  <a:pt x="1742" y="543"/>
                  <a:pt x="1742" y="543"/>
                </a:cubicBezTo>
                <a:cubicBezTo>
                  <a:pt x="1735" y="544"/>
                  <a:pt x="1735" y="544"/>
                  <a:pt x="1735" y="544"/>
                </a:cubicBezTo>
                <a:cubicBezTo>
                  <a:pt x="1732" y="546"/>
                  <a:pt x="1754" y="540"/>
                  <a:pt x="1728" y="547"/>
                </a:cubicBezTo>
                <a:cubicBezTo>
                  <a:pt x="1726" y="546"/>
                  <a:pt x="1726" y="546"/>
                  <a:pt x="1726" y="546"/>
                </a:cubicBezTo>
                <a:cubicBezTo>
                  <a:pt x="1725" y="546"/>
                  <a:pt x="1729" y="549"/>
                  <a:pt x="1724" y="547"/>
                </a:cubicBezTo>
                <a:cubicBezTo>
                  <a:pt x="1724" y="549"/>
                  <a:pt x="1724" y="549"/>
                  <a:pt x="1724" y="549"/>
                </a:cubicBezTo>
                <a:cubicBezTo>
                  <a:pt x="1721" y="550"/>
                  <a:pt x="1721" y="550"/>
                  <a:pt x="1721" y="550"/>
                </a:cubicBezTo>
                <a:cubicBezTo>
                  <a:pt x="1710" y="552"/>
                  <a:pt x="1710" y="552"/>
                  <a:pt x="1710" y="552"/>
                </a:cubicBezTo>
                <a:cubicBezTo>
                  <a:pt x="1706" y="554"/>
                  <a:pt x="1706" y="554"/>
                  <a:pt x="1706" y="554"/>
                </a:cubicBezTo>
                <a:cubicBezTo>
                  <a:pt x="1704" y="553"/>
                  <a:pt x="1704" y="553"/>
                  <a:pt x="1704" y="553"/>
                </a:cubicBezTo>
                <a:cubicBezTo>
                  <a:pt x="1700" y="553"/>
                  <a:pt x="1700" y="553"/>
                  <a:pt x="1700" y="553"/>
                </a:cubicBezTo>
                <a:cubicBezTo>
                  <a:pt x="1700" y="551"/>
                  <a:pt x="1697" y="554"/>
                  <a:pt x="1698" y="551"/>
                </a:cubicBezTo>
                <a:cubicBezTo>
                  <a:pt x="1695" y="555"/>
                  <a:pt x="1695" y="555"/>
                  <a:pt x="1695" y="555"/>
                </a:cubicBezTo>
                <a:cubicBezTo>
                  <a:pt x="1691" y="558"/>
                  <a:pt x="1691" y="558"/>
                  <a:pt x="1691" y="558"/>
                </a:cubicBezTo>
                <a:cubicBezTo>
                  <a:pt x="1691" y="557"/>
                  <a:pt x="1691" y="557"/>
                  <a:pt x="1691" y="557"/>
                </a:cubicBezTo>
                <a:cubicBezTo>
                  <a:pt x="1684" y="560"/>
                  <a:pt x="1684" y="560"/>
                  <a:pt x="1684" y="560"/>
                </a:cubicBezTo>
                <a:cubicBezTo>
                  <a:pt x="1683" y="561"/>
                  <a:pt x="1683" y="561"/>
                  <a:pt x="1683" y="561"/>
                </a:cubicBezTo>
                <a:cubicBezTo>
                  <a:pt x="1686" y="563"/>
                  <a:pt x="1686" y="563"/>
                  <a:pt x="1686" y="563"/>
                </a:cubicBezTo>
                <a:cubicBezTo>
                  <a:pt x="1708" y="558"/>
                  <a:pt x="1708" y="558"/>
                  <a:pt x="1708" y="558"/>
                </a:cubicBezTo>
                <a:cubicBezTo>
                  <a:pt x="1716" y="556"/>
                  <a:pt x="1716" y="556"/>
                  <a:pt x="1716" y="556"/>
                </a:cubicBezTo>
                <a:cubicBezTo>
                  <a:pt x="1730" y="557"/>
                  <a:pt x="1730" y="557"/>
                  <a:pt x="1730" y="557"/>
                </a:cubicBezTo>
                <a:cubicBezTo>
                  <a:pt x="1732" y="556"/>
                  <a:pt x="1732" y="556"/>
                  <a:pt x="1732" y="556"/>
                </a:cubicBezTo>
                <a:cubicBezTo>
                  <a:pt x="1736" y="557"/>
                  <a:pt x="1736" y="557"/>
                  <a:pt x="1736" y="557"/>
                </a:cubicBezTo>
                <a:cubicBezTo>
                  <a:pt x="1736" y="560"/>
                  <a:pt x="1736" y="560"/>
                  <a:pt x="1736" y="560"/>
                </a:cubicBezTo>
                <a:cubicBezTo>
                  <a:pt x="1732" y="562"/>
                  <a:pt x="1732" y="562"/>
                  <a:pt x="1732" y="562"/>
                </a:cubicBezTo>
                <a:cubicBezTo>
                  <a:pt x="1725" y="562"/>
                  <a:pt x="1725" y="562"/>
                  <a:pt x="1725" y="562"/>
                </a:cubicBezTo>
                <a:cubicBezTo>
                  <a:pt x="1724" y="561"/>
                  <a:pt x="1724" y="561"/>
                  <a:pt x="1724" y="561"/>
                </a:cubicBezTo>
                <a:cubicBezTo>
                  <a:pt x="1714" y="564"/>
                  <a:pt x="1714" y="564"/>
                  <a:pt x="1714" y="564"/>
                </a:cubicBezTo>
                <a:cubicBezTo>
                  <a:pt x="1708" y="563"/>
                  <a:pt x="1708" y="563"/>
                  <a:pt x="1708" y="563"/>
                </a:cubicBezTo>
                <a:cubicBezTo>
                  <a:pt x="1700" y="564"/>
                  <a:pt x="1700" y="564"/>
                  <a:pt x="1700" y="564"/>
                </a:cubicBezTo>
                <a:cubicBezTo>
                  <a:pt x="1701" y="564"/>
                  <a:pt x="1701" y="564"/>
                  <a:pt x="1701" y="564"/>
                </a:cubicBezTo>
                <a:cubicBezTo>
                  <a:pt x="1698" y="568"/>
                  <a:pt x="1698" y="568"/>
                  <a:pt x="1698" y="568"/>
                </a:cubicBezTo>
                <a:cubicBezTo>
                  <a:pt x="1697" y="566"/>
                  <a:pt x="1697" y="566"/>
                  <a:pt x="1697" y="566"/>
                </a:cubicBezTo>
                <a:cubicBezTo>
                  <a:pt x="1694" y="567"/>
                  <a:pt x="1694" y="567"/>
                  <a:pt x="1694" y="567"/>
                </a:cubicBezTo>
                <a:cubicBezTo>
                  <a:pt x="1695" y="568"/>
                  <a:pt x="1693" y="566"/>
                  <a:pt x="1693" y="569"/>
                </a:cubicBezTo>
                <a:cubicBezTo>
                  <a:pt x="1709" y="567"/>
                  <a:pt x="1709" y="567"/>
                  <a:pt x="1709" y="567"/>
                </a:cubicBezTo>
                <a:cubicBezTo>
                  <a:pt x="1708" y="568"/>
                  <a:pt x="1708" y="568"/>
                  <a:pt x="1708" y="568"/>
                </a:cubicBezTo>
                <a:cubicBezTo>
                  <a:pt x="1709" y="569"/>
                  <a:pt x="1709" y="569"/>
                  <a:pt x="1709" y="569"/>
                </a:cubicBezTo>
                <a:cubicBezTo>
                  <a:pt x="1706" y="568"/>
                  <a:pt x="1706" y="568"/>
                  <a:pt x="1706" y="568"/>
                </a:cubicBezTo>
                <a:cubicBezTo>
                  <a:pt x="1704" y="571"/>
                  <a:pt x="1704" y="571"/>
                  <a:pt x="1704" y="571"/>
                </a:cubicBezTo>
                <a:cubicBezTo>
                  <a:pt x="1707" y="576"/>
                  <a:pt x="1707" y="576"/>
                  <a:pt x="1707" y="576"/>
                </a:cubicBezTo>
                <a:cubicBezTo>
                  <a:pt x="1714" y="575"/>
                  <a:pt x="1714" y="575"/>
                  <a:pt x="1714" y="575"/>
                </a:cubicBezTo>
                <a:cubicBezTo>
                  <a:pt x="1715" y="573"/>
                  <a:pt x="1715" y="573"/>
                  <a:pt x="1715" y="573"/>
                </a:cubicBezTo>
                <a:cubicBezTo>
                  <a:pt x="1720" y="573"/>
                  <a:pt x="1720" y="573"/>
                  <a:pt x="1720" y="573"/>
                </a:cubicBezTo>
                <a:cubicBezTo>
                  <a:pt x="1720" y="572"/>
                  <a:pt x="1720" y="572"/>
                  <a:pt x="1720" y="572"/>
                </a:cubicBezTo>
                <a:cubicBezTo>
                  <a:pt x="1720" y="574"/>
                  <a:pt x="1720" y="574"/>
                  <a:pt x="1720" y="574"/>
                </a:cubicBezTo>
                <a:cubicBezTo>
                  <a:pt x="1724" y="574"/>
                  <a:pt x="1724" y="574"/>
                  <a:pt x="1724" y="574"/>
                </a:cubicBezTo>
                <a:cubicBezTo>
                  <a:pt x="1724" y="575"/>
                  <a:pt x="1724" y="575"/>
                  <a:pt x="1724" y="575"/>
                </a:cubicBezTo>
                <a:cubicBezTo>
                  <a:pt x="1710" y="578"/>
                  <a:pt x="1710" y="578"/>
                  <a:pt x="1710" y="578"/>
                </a:cubicBezTo>
                <a:cubicBezTo>
                  <a:pt x="1710" y="579"/>
                  <a:pt x="1719" y="574"/>
                  <a:pt x="1707" y="580"/>
                </a:cubicBezTo>
                <a:cubicBezTo>
                  <a:pt x="1702" y="580"/>
                  <a:pt x="1702" y="580"/>
                  <a:pt x="1702" y="580"/>
                </a:cubicBezTo>
                <a:cubicBezTo>
                  <a:pt x="1701" y="577"/>
                  <a:pt x="1701" y="577"/>
                  <a:pt x="1701" y="577"/>
                </a:cubicBezTo>
                <a:cubicBezTo>
                  <a:pt x="1693" y="581"/>
                  <a:pt x="1693" y="581"/>
                  <a:pt x="1693" y="581"/>
                </a:cubicBezTo>
                <a:cubicBezTo>
                  <a:pt x="1687" y="581"/>
                  <a:pt x="1687" y="581"/>
                  <a:pt x="1687" y="581"/>
                </a:cubicBezTo>
                <a:cubicBezTo>
                  <a:pt x="1679" y="585"/>
                  <a:pt x="1679" y="585"/>
                  <a:pt x="1679" y="585"/>
                </a:cubicBezTo>
                <a:cubicBezTo>
                  <a:pt x="1678" y="586"/>
                  <a:pt x="1678" y="586"/>
                  <a:pt x="1678" y="586"/>
                </a:cubicBezTo>
                <a:cubicBezTo>
                  <a:pt x="1680" y="584"/>
                  <a:pt x="1680" y="584"/>
                  <a:pt x="1680" y="584"/>
                </a:cubicBezTo>
                <a:cubicBezTo>
                  <a:pt x="1677" y="579"/>
                  <a:pt x="1677" y="579"/>
                  <a:pt x="1677" y="579"/>
                </a:cubicBezTo>
                <a:cubicBezTo>
                  <a:pt x="1682" y="579"/>
                  <a:pt x="1682" y="579"/>
                  <a:pt x="1682" y="579"/>
                </a:cubicBezTo>
                <a:cubicBezTo>
                  <a:pt x="1679" y="577"/>
                  <a:pt x="1679" y="577"/>
                  <a:pt x="1679" y="577"/>
                </a:cubicBezTo>
                <a:cubicBezTo>
                  <a:pt x="1672" y="578"/>
                  <a:pt x="1672" y="578"/>
                  <a:pt x="1672" y="578"/>
                </a:cubicBezTo>
                <a:cubicBezTo>
                  <a:pt x="1669" y="574"/>
                  <a:pt x="1669" y="574"/>
                  <a:pt x="1669" y="574"/>
                </a:cubicBezTo>
                <a:cubicBezTo>
                  <a:pt x="1667" y="579"/>
                  <a:pt x="1667" y="579"/>
                  <a:pt x="1667" y="579"/>
                </a:cubicBezTo>
                <a:cubicBezTo>
                  <a:pt x="1656" y="581"/>
                  <a:pt x="1656" y="581"/>
                  <a:pt x="1656" y="581"/>
                </a:cubicBezTo>
                <a:cubicBezTo>
                  <a:pt x="1655" y="581"/>
                  <a:pt x="1654" y="581"/>
                  <a:pt x="1653" y="582"/>
                </a:cubicBezTo>
                <a:cubicBezTo>
                  <a:pt x="1646" y="583"/>
                  <a:pt x="1646" y="583"/>
                  <a:pt x="1646" y="583"/>
                </a:cubicBezTo>
                <a:cubicBezTo>
                  <a:pt x="1641" y="583"/>
                  <a:pt x="1641" y="583"/>
                  <a:pt x="1641" y="583"/>
                </a:cubicBezTo>
                <a:cubicBezTo>
                  <a:pt x="1641" y="583"/>
                  <a:pt x="1639" y="585"/>
                  <a:pt x="1641" y="581"/>
                </a:cubicBezTo>
                <a:cubicBezTo>
                  <a:pt x="1633" y="585"/>
                  <a:pt x="1633" y="585"/>
                  <a:pt x="1633" y="585"/>
                </a:cubicBezTo>
                <a:cubicBezTo>
                  <a:pt x="1631" y="583"/>
                  <a:pt x="1631" y="583"/>
                  <a:pt x="1631" y="583"/>
                </a:cubicBezTo>
                <a:cubicBezTo>
                  <a:pt x="1628" y="587"/>
                  <a:pt x="1628" y="587"/>
                  <a:pt x="1628" y="587"/>
                </a:cubicBezTo>
                <a:cubicBezTo>
                  <a:pt x="1627" y="586"/>
                  <a:pt x="1627" y="586"/>
                  <a:pt x="1627" y="586"/>
                </a:cubicBezTo>
                <a:cubicBezTo>
                  <a:pt x="1626" y="591"/>
                  <a:pt x="1627" y="583"/>
                  <a:pt x="1622" y="587"/>
                </a:cubicBezTo>
                <a:cubicBezTo>
                  <a:pt x="1625" y="588"/>
                  <a:pt x="1625" y="588"/>
                  <a:pt x="1625" y="588"/>
                </a:cubicBezTo>
                <a:cubicBezTo>
                  <a:pt x="1628" y="590"/>
                  <a:pt x="1628" y="590"/>
                  <a:pt x="1628" y="590"/>
                </a:cubicBezTo>
                <a:cubicBezTo>
                  <a:pt x="1625" y="592"/>
                  <a:pt x="1625" y="592"/>
                  <a:pt x="1625" y="592"/>
                </a:cubicBezTo>
                <a:cubicBezTo>
                  <a:pt x="1631" y="593"/>
                  <a:pt x="1631" y="593"/>
                  <a:pt x="1631" y="593"/>
                </a:cubicBezTo>
                <a:cubicBezTo>
                  <a:pt x="1635" y="593"/>
                  <a:pt x="1635" y="593"/>
                  <a:pt x="1635" y="593"/>
                </a:cubicBezTo>
                <a:cubicBezTo>
                  <a:pt x="1639" y="590"/>
                  <a:pt x="1639" y="590"/>
                  <a:pt x="1639" y="590"/>
                </a:cubicBezTo>
                <a:cubicBezTo>
                  <a:pt x="1652" y="587"/>
                  <a:pt x="1652" y="587"/>
                  <a:pt x="1652" y="587"/>
                </a:cubicBezTo>
                <a:cubicBezTo>
                  <a:pt x="1653" y="587"/>
                  <a:pt x="1653" y="587"/>
                  <a:pt x="1653" y="587"/>
                </a:cubicBezTo>
                <a:cubicBezTo>
                  <a:pt x="1653" y="587"/>
                  <a:pt x="1653" y="587"/>
                  <a:pt x="1653" y="587"/>
                </a:cubicBezTo>
                <a:cubicBezTo>
                  <a:pt x="1642" y="591"/>
                  <a:pt x="1642" y="591"/>
                  <a:pt x="1642" y="591"/>
                </a:cubicBezTo>
                <a:cubicBezTo>
                  <a:pt x="1641" y="592"/>
                  <a:pt x="1645" y="590"/>
                  <a:pt x="1641" y="593"/>
                </a:cubicBezTo>
                <a:cubicBezTo>
                  <a:pt x="1642" y="594"/>
                  <a:pt x="1642" y="594"/>
                  <a:pt x="1642" y="594"/>
                </a:cubicBezTo>
                <a:cubicBezTo>
                  <a:pt x="1641" y="594"/>
                  <a:pt x="1641" y="594"/>
                  <a:pt x="1641" y="594"/>
                </a:cubicBezTo>
                <a:cubicBezTo>
                  <a:pt x="1641" y="596"/>
                  <a:pt x="1641" y="596"/>
                  <a:pt x="1641" y="596"/>
                </a:cubicBezTo>
                <a:cubicBezTo>
                  <a:pt x="1642" y="597"/>
                  <a:pt x="1642" y="597"/>
                  <a:pt x="1642" y="597"/>
                </a:cubicBezTo>
                <a:cubicBezTo>
                  <a:pt x="1643" y="596"/>
                  <a:pt x="1643" y="596"/>
                  <a:pt x="1643" y="596"/>
                </a:cubicBezTo>
                <a:cubicBezTo>
                  <a:pt x="1644" y="597"/>
                  <a:pt x="1644" y="597"/>
                  <a:pt x="1644" y="597"/>
                </a:cubicBezTo>
                <a:cubicBezTo>
                  <a:pt x="1650" y="595"/>
                  <a:pt x="1647" y="600"/>
                  <a:pt x="1665" y="597"/>
                </a:cubicBezTo>
                <a:cubicBezTo>
                  <a:pt x="1667" y="598"/>
                  <a:pt x="1667" y="598"/>
                  <a:pt x="1667" y="598"/>
                </a:cubicBezTo>
                <a:cubicBezTo>
                  <a:pt x="1662" y="600"/>
                  <a:pt x="1662" y="600"/>
                  <a:pt x="1662" y="600"/>
                </a:cubicBezTo>
                <a:cubicBezTo>
                  <a:pt x="1660" y="601"/>
                  <a:pt x="1660" y="601"/>
                  <a:pt x="1660" y="601"/>
                </a:cubicBezTo>
                <a:cubicBezTo>
                  <a:pt x="1662" y="603"/>
                  <a:pt x="1662" y="603"/>
                  <a:pt x="1662" y="603"/>
                </a:cubicBezTo>
                <a:cubicBezTo>
                  <a:pt x="1673" y="599"/>
                  <a:pt x="1673" y="599"/>
                  <a:pt x="1673" y="599"/>
                </a:cubicBezTo>
                <a:cubicBezTo>
                  <a:pt x="1679" y="599"/>
                  <a:pt x="1679" y="599"/>
                  <a:pt x="1679" y="599"/>
                </a:cubicBezTo>
                <a:cubicBezTo>
                  <a:pt x="1683" y="595"/>
                  <a:pt x="1685" y="599"/>
                  <a:pt x="1693" y="596"/>
                </a:cubicBezTo>
                <a:cubicBezTo>
                  <a:pt x="1705" y="594"/>
                  <a:pt x="1705" y="594"/>
                  <a:pt x="1705" y="594"/>
                </a:cubicBezTo>
                <a:cubicBezTo>
                  <a:pt x="1724" y="590"/>
                  <a:pt x="1724" y="590"/>
                  <a:pt x="1724" y="590"/>
                </a:cubicBezTo>
                <a:cubicBezTo>
                  <a:pt x="1733" y="593"/>
                  <a:pt x="1733" y="593"/>
                  <a:pt x="1733" y="593"/>
                </a:cubicBezTo>
                <a:cubicBezTo>
                  <a:pt x="1738" y="596"/>
                  <a:pt x="1738" y="596"/>
                  <a:pt x="1738" y="596"/>
                </a:cubicBezTo>
                <a:cubicBezTo>
                  <a:pt x="1740" y="596"/>
                  <a:pt x="1740" y="596"/>
                  <a:pt x="1740" y="596"/>
                </a:cubicBezTo>
                <a:cubicBezTo>
                  <a:pt x="1740" y="594"/>
                  <a:pt x="1740" y="594"/>
                  <a:pt x="1740" y="594"/>
                </a:cubicBezTo>
                <a:cubicBezTo>
                  <a:pt x="1740" y="596"/>
                  <a:pt x="1734" y="591"/>
                  <a:pt x="1742" y="596"/>
                </a:cubicBezTo>
                <a:cubicBezTo>
                  <a:pt x="1743" y="593"/>
                  <a:pt x="1743" y="593"/>
                  <a:pt x="1743" y="593"/>
                </a:cubicBezTo>
                <a:cubicBezTo>
                  <a:pt x="1747" y="592"/>
                  <a:pt x="1747" y="592"/>
                  <a:pt x="1747" y="592"/>
                </a:cubicBezTo>
                <a:cubicBezTo>
                  <a:pt x="1750" y="593"/>
                  <a:pt x="1750" y="593"/>
                  <a:pt x="1750" y="593"/>
                </a:cubicBezTo>
                <a:cubicBezTo>
                  <a:pt x="1755" y="591"/>
                  <a:pt x="1755" y="591"/>
                  <a:pt x="1755" y="591"/>
                </a:cubicBezTo>
                <a:cubicBezTo>
                  <a:pt x="1757" y="592"/>
                  <a:pt x="1757" y="592"/>
                  <a:pt x="1757" y="592"/>
                </a:cubicBezTo>
                <a:cubicBezTo>
                  <a:pt x="1772" y="589"/>
                  <a:pt x="1772" y="589"/>
                  <a:pt x="1772" y="589"/>
                </a:cubicBezTo>
                <a:cubicBezTo>
                  <a:pt x="1775" y="590"/>
                  <a:pt x="1775" y="590"/>
                  <a:pt x="1775" y="590"/>
                </a:cubicBezTo>
                <a:cubicBezTo>
                  <a:pt x="1773" y="592"/>
                  <a:pt x="1773" y="592"/>
                  <a:pt x="1773" y="592"/>
                </a:cubicBezTo>
                <a:cubicBezTo>
                  <a:pt x="1778" y="593"/>
                  <a:pt x="1778" y="593"/>
                  <a:pt x="1778" y="593"/>
                </a:cubicBezTo>
                <a:cubicBezTo>
                  <a:pt x="1775" y="596"/>
                  <a:pt x="1775" y="596"/>
                  <a:pt x="1775" y="596"/>
                </a:cubicBezTo>
                <a:cubicBezTo>
                  <a:pt x="1767" y="596"/>
                  <a:pt x="1767" y="596"/>
                  <a:pt x="1767" y="596"/>
                </a:cubicBezTo>
                <a:cubicBezTo>
                  <a:pt x="1767" y="596"/>
                  <a:pt x="1767" y="596"/>
                  <a:pt x="1767" y="596"/>
                </a:cubicBezTo>
                <a:cubicBezTo>
                  <a:pt x="1761" y="596"/>
                  <a:pt x="1761" y="596"/>
                  <a:pt x="1761" y="596"/>
                </a:cubicBezTo>
                <a:cubicBezTo>
                  <a:pt x="1762" y="599"/>
                  <a:pt x="1762" y="599"/>
                  <a:pt x="1762" y="599"/>
                </a:cubicBezTo>
                <a:cubicBezTo>
                  <a:pt x="1756" y="599"/>
                  <a:pt x="1756" y="599"/>
                  <a:pt x="1756" y="599"/>
                </a:cubicBezTo>
                <a:cubicBezTo>
                  <a:pt x="1748" y="603"/>
                  <a:pt x="1748" y="603"/>
                  <a:pt x="1748" y="603"/>
                </a:cubicBezTo>
                <a:cubicBezTo>
                  <a:pt x="1736" y="608"/>
                  <a:pt x="1736" y="608"/>
                  <a:pt x="1736" y="608"/>
                </a:cubicBezTo>
                <a:cubicBezTo>
                  <a:pt x="1734" y="607"/>
                  <a:pt x="1734" y="607"/>
                  <a:pt x="1734" y="607"/>
                </a:cubicBezTo>
                <a:cubicBezTo>
                  <a:pt x="1733" y="607"/>
                  <a:pt x="1733" y="607"/>
                  <a:pt x="1733" y="607"/>
                </a:cubicBezTo>
                <a:cubicBezTo>
                  <a:pt x="1732" y="609"/>
                  <a:pt x="1732" y="609"/>
                  <a:pt x="1732" y="609"/>
                </a:cubicBezTo>
                <a:cubicBezTo>
                  <a:pt x="1729" y="608"/>
                  <a:pt x="1729" y="608"/>
                  <a:pt x="1729" y="608"/>
                </a:cubicBezTo>
                <a:cubicBezTo>
                  <a:pt x="1727" y="609"/>
                  <a:pt x="1727" y="609"/>
                  <a:pt x="1727" y="609"/>
                </a:cubicBezTo>
                <a:cubicBezTo>
                  <a:pt x="1729" y="610"/>
                  <a:pt x="1729" y="610"/>
                  <a:pt x="1729" y="610"/>
                </a:cubicBezTo>
                <a:cubicBezTo>
                  <a:pt x="1720" y="612"/>
                  <a:pt x="1720" y="612"/>
                  <a:pt x="1720" y="612"/>
                </a:cubicBezTo>
                <a:cubicBezTo>
                  <a:pt x="1715" y="616"/>
                  <a:pt x="1715" y="616"/>
                  <a:pt x="1715" y="616"/>
                </a:cubicBezTo>
                <a:cubicBezTo>
                  <a:pt x="1702" y="620"/>
                  <a:pt x="1702" y="620"/>
                  <a:pt x="1702" y="620"/>
                </a:cubicBezTo>
                <a:cubicBezTo>
                  <a:pt x="1701" y="619"/>
                  <a:pt x="1701" y="619"/>
                  <a:pt x="1701" y="619"/>
                </a:cubicBezTo>
                <a:cubicBezTo>
                  <a:pt x="1700" y="621"/>
                  <a:pt x="1700" y="621"/>
                  <a:pt x="1700" y="621"/>
                </a:cubicBezTo>
                <a:cubicBezTo>
                  <a:pt x="1703" y="620"/>
                  <a:pt x="1699" y="621"/>
                  <a:pt x="1699" y="618"/>
                </a:cubicBezTo>
                <a:cubicBezTo>
                  <a:pt x="1694" y="621"/>
                  <a:pt x="1694" y="621"/>
                  <a:pt x="1694" y="621"/>
                </a:cubicBezTo>
                <a:cubicBezTo>
                  <a:pt x="1693" y="620"/>
                  <a:pt x="1693" y="620"/>
                  <a:pt x="1693" y="620"/>
                </a:cubicBezTo>
                <a:cubicBezTo>
                  <a:pt x="1692" y="622"/>
                  <a:pt x="1692" y="622"/>
                  <a:pt x="1692" y="622"/>
                </a:cubicBezTo>
                <a:cubicBezTo>
                  <a:pt x="1693" y="626"/>
                  <a:pt x="1693" y="626"/>
                  <a:pt x="1693" y="626"/>
                </a:cubicBezTo>
                <a:cubicBezTo>
                  <a:pt x="1689" y="629"/>
                  <a:pt x="1708" y="630"/>
                  <a:pt x="1687" y="627"/>
                </a:cubicBezTo>
                <a:cubicBezTo>
                  <a:pt x="1691" y="629"/>
                  <a:pt x="1691" y="629"/>
                  <a:pt x="1691" y="629"/>
                </a:cubicBezTo>
                <a:cubicBezTo>
                  <a:pt x="1696" y="629"/>
                  <a:pt x="1696" y="629"/>
                  <a:pt x="1696" y="629"/>
                </a:cubicBezTo>
                <a:cubicBezTo>
                  <a:pt x="1697" y="628"/>
                  <a:pt x="1697" y="628"/>
                  <a:pt x="1697" y="628"/>
                </a:cubicBezTo>
                <a:cubicBezTo>
                  <a:pt x="1700" y="628"/>
                  <a:pt x="1698" y="625"/>
                  <a:pt x="1704" y="624"/>
                </a:cubicBezTo>
                <a:cubicBezTo>
                  <a:pt x="1706" y="625"/>
                  <a:pt x="1706" y="625"/>
                  <a:pt x="1706" y="625"/>
                </a:cubicBezTo>
                <a:cubicBezTo>
                  <a:pt x="1707" y="624"/>
                  <a:pt x="1707" y="624"/>
                  <a:pt x="1707" y="624"/>
                </a:cubicBezTo>
                <a:cubicBezTo>
                  <a:pt x="1712" y="625"/>
                  <a:pt x="1712" y="625"/>
                  <a:pt x="1712" y="625"/>
                </a:cubicBezTo>
                <a:cubicBezTo>
                  <a:pt x="1716" y="623"/>
                  <a:pt x="1716" y="623"/>
                  <a:pt x="1716" y="623"/>
                </a:cubicBezTo>
                <a:cubicBezTo>
                  <a:pt x="1719" y="624"/>
                  <a:pt x="1719" y="624"/>
                  <a:pt x="1719" y="624"/>
                </a:cubicBezTo>
                <a:cubicBezTo>
                  <a:pt x="1719" y="626"/>
                  <a:pt x="1719" y="626"/>
                  <a:pt x="1719" y="626"/>
                </a:cubicBezTo>
                <a:cubicBezTo>
                  <a:pt x="1717" y="629"/>
                  <a:pt x="1717" y="629"/>
                  <a:pt x="1717" y="629"/>
                </a:cubicBezTo>
                <a:cubicBezTo>
                  <a:pt x="1709" y="629"/>
                  <a:pt x="1709" y="629"/>
                  <a:pt x="1709" y="629"/>
                </a:cubicBezTo>
                <a:cubicBezTo>
                  <a:pt x="1705" y="632"/>
                  <a:pt x="1705" y="632"/>
                  <a:pt x="1705" y="632"/>
                </a:cubicBezTo>
                <a:cubicBezTo>
                  <a:pt x="1701" y="634"/>
                  <a:pt x="1701" y="634"/>
                  <a:pt x="1701" y="634"/>
                </a:cubicBezTo>
                <a:cubicBezTo>
                  <a:pt x="1700" y="633"/>
                  <a:pt x="1700" y="633"/>
                  <a:pt x="1700" y="633"/>
                </a:cubicBezTo>
                <a:cubicBezTo>
                  <a:pt x="1695" y="632"/>
                  <a:pt x="1695" y="632"/>
                  <a:pt x="1695" y="632"/>
                </a:cubicBezTo>
                <a:cubicBezTo>
                  <a:pt x="1693" y="632"/>
                  <a:pt x="1693" y="632"/>
                  <a:pt x="1693" y="632"/>
                </a:cubicBezTo>
                <a:cubicBezTo>
                  <a:pt x="1692" y="633"/>
                  <a:pt x="1692" y="633"/>
                  <a:pt x="1692" y="633"/>
                </a:cubicBezTo>
                <a:cubicBezTo>
                  <a:pt x="1696" y="636"/>
                  <a:pt x="1696" y="636"/>
                  <a:pt x="1696" y="636"/>
                </a:cubicBezTo>
                <a:cubicBezTo>
                  <a:pt x="1693" y="638"/>
                  <a:pt x="1693" y="638"/>
                  <a:pt x="1693" y="638"/>
                </a:cubicBezTo>
                <a:cubicBezTo>
                  <a:pt x="1687" y="638"/>
                  <a:pt x="1687" y="638"/>
                  <a:pt x="1687" y="638"/>
                </a:cubicBezTo>
                <a:cubicBezTo>
                  <a:pt x="1683" y="640"/>
                  <a:pt x="1683" y="640"/>
                  <a:pt x="1683" y="640"/>
                </a:cubicBezTo>
                <a:cubicBezTo>
                  <a:pt x="1680" y="640"/>
                  <a:pt x="1688" y="635"/>
                  <a:pt x="1678" y="642"/>
                </a:cubicBezTo>
                <a:cubicBezTo>
                  <a:pt x="1678" y="643"/>
                  <a:pt x="1678" y="643"/>
                  <a:pt x="1678" y="643"/>
                </a:cubicBezTo>
                <a:cubicBezTo>
                  <a:pt x="1684" y="642"/>
                  <a:pt x="1684" y="642"/>
                  <a:pt x="1684" y="642"/>
                </a:cubicBezTo>
                <a:cubicBezTo>
                  <a:pt x="1679" y="645"/>
                  <a:pt x="1679" y="645"/>
                  <a:pt x="1679" y="645"/>
                </a:cubicBezTo>
                <a:cubicBezTo>
                  <a:pt x="1681" y="646"/>
                  <a:pt x="1681" y="646"/>
                  <a:pt x="1681" y="646"/>
                </a:cubicBezTo>
                <a:cubicBezTo>
                  <a:pt x="1686" y="645"/>
                  <a:pt x="1686" y="645"/>
                  <a:pt x="1686" y="645"/>
                </a:cubicBezTo>
                <a:cubicBezTo>
                  <a:pt x="1686" y="647"/>
                  <a:pt x="1679" y="644"/>
                  <a:pt x="1687" y="648"/>
                </a:cubicBezTo>
                <a:cubicBezTo>
                  <a:pt x="1683" y="648"/>
                  <a:pt x="1683" y="648"/>
                  <a:pt x="1683" y="648"/>
                </a:cubicBezTo>
                <a:cubicBezTo>
                  <a:pt x="1683" y="649"/>
                  <a:pt x="1683" y="649"/>
                  <a:pt x="1683" y="649"/>
                </a:cubicBezTo>
                <a:cubicBezTo>
                  <a:pt x="1684" y="650"/>
                  <a:pt x="1684" y="650"/>
                  <a:pt x="1684" y="650"/>
                </a:cubicBezTo>
                <a:cubicBezTo>
                  <a:pt x="1681" y="649"/>
                  <a:pt x="1681" y="649"/>
                  <a:pt x="1681" y="649"/>
                </a:cubicBezTo>
                <a:cubicBezTo>
                  <a:pt x="1680" y="650"/>
                  <a:pt x="1680" y="650"/>
                  <a:pt x="1680" y="650"/>
                </a:cubicBezTo>
                <a:cubicBezTo>
                  <a:pt x="1677" y="646"/>
                  <a:pt x="1677" y="646"/>
                  <a:pt x="1677" y="646"/>
                </a:cubicBezTo>
                <a:cubicBezTo>
                  <a:pt x="1673" y="645"/>
                  <a:pt x="1673" y="645"/>
                  <a:pt x="1673" y="645"/>
                </a:cubicBezTo>
                <a:cubicBezTo>
                  <a:pt x="1676" y="644"/>
                  <a:pt x="1676" y="644"/>
                  <a:pt x="1676" y="644"/>
                </a:cubicBezTo>
                <a:cubicBezTo>
                  <a:pt x="1675" y="643"/>
                  <a:pt x="1673" y="650"/>
                  <a:pt x="1677" y="642"/>
                </a:cubicBezTo>
                <a:cubicBezTo>
                  <a:pt x="1670" y="642"/>
                  <a:pt x="1670" y="642"/>
                  <a:pt x="1670" y="642"/>
                </a:cubicBezTo>
                <a:cubicBezTo>
                  <a:pt x="1669" y="643"/>
                  <a:pt x="1669" y="643"/>
                  <a:pt x="1669" y="643"/>
                </a:cubicBezTo>
                <a:cubicBezTo>
                  <a:pt x="1660" y="644"/>
                  <a:pt x="1660" y="644"/>
                  <a:pt x="1660" y="644"/>
                </a:cubicBezTo>
                <a:cubicBezTo>
                  <a:pt x="1657" y="647"/>
                  <a:pt x="1657" y="647"/>
                  <a:pt x="1657" y="647"/>
                </a:cubicBezTo>
                <a:cubicBezTo>
                  <a:pt x="1657" y="648"/>
                  <a:pt x="1657" y="648"/>
                  <a:pt x="1657" y="648"/>
                </a:cubicBezTo>
                <a:cubicBezTo>
                  <a:pt x="1656" y="647"/>
                  <a:pt x="1656" y="647"/>
                  <a:pt x="1656" y="647"/>
                </a:cubicBezTo>
                <a:cubicBezTo>
                  <a:pt x="1653" y="650"/>
                  <a:pt x="1653" y="650"/>
                  <a:pt x="1653" y="650"/>
                </a:cubicBezTo>
                <a:cubicBezTo>
                  <a:pt x="1648" y="657"/>
                  <a:pt x="1652" y="647"/>
                  <a:pt x="1640" y="652"/>
                </a:cubicBezTo>
                <a:cubicBezTo>
                  <a:pt x="1641" y="651"/>
                  <a:pt x="1641" y="651"/>
                  <a:pt x="1641" y="651"/>
                </a:cubicBezTo>
                <a:cubicBezTo>
                  <a:pt x="1640" y="650"/>
                  <a:pt x="1640" y="650"/>
                  <a:pt x="1640" y="650"/>
                </a:cubicBezTo>
                <a:cubicBezTo>
                  <a:pt x="1628" y="654"/>
                  <a:pt x="1628" y="654"/>
                  <a:pt x="1628" y="654"/>
                </a:cubicBezTo>
                <a:cubicBezTo>
                  <a:pt x="1627" y="654"/>
                  <a:pt x="1635" y="650"/>
                  <a:pt x="1625" y="655"/>
                </a:cubicBezTo>
                <a:cubicBezTo>
                  <a:pt x="1625" y="657"/>
                  <a:pt x="1625" y="657"/>
                  <a:pt x="1625" y="657"/>
                </a:cubicBezTo>
                <a:cubicBezTo>
                  <a:pt x="1627" y="658"/>
                  <a:pt x="1627" y="658"/>
                  <a:pt x="1627" y="658"/>
                </a:cubicBezTo>
                <a:cubicBezTo>
                  <a:pt x="1629" y="657"/>
                  <a:pt x="1629" y="657"/>
                  <a:pt x="1629" y="657"/>
                </a:cubicBezTo>
                <a:cubicBezTo>
                  <a:pt x="1649" y="658"/>
                  <a:pt x="1649" y="658"/>
                  <a:pt x="1649" y="658"/>
                </a:cubicBezTo>
                <a:cubicBezTo>
                  <a:pt x="1650" y="658"/>
                  <a:pt x="1650" y="658"/>
                  <a:pt x="1650" y="658"/>
                </a:cubicBezTo>
                <a:cubicBezTo>
                  <a:pt x="1651" y="657"/>
                  <a:pt x="1651" y="657"/>
                  <a:pt x="1651" y="657"/>
                </a:cubicBezTo>
                <a:cubicBezTo>
                  <a:pt x="1650" y="655"/>
                  <a:pt x="1650" y="655"/>
                  <a:pt x="1650" y="655"/>
                </a:cubicBezTo>
                <a:cubicBezTo>
                  <a:pt x="1651" y="655"/>
                  <a:pt x="1654" y="657"/>
                  <a:pt x="1653" y="654"/>
                </a:cubicBezTo>
                <a:cubicBezTo>
                  <a:pt x="1649" y="652"/>
                  <a:pt x="1649" y="652"/>
                  <a:pt x="1649" y="652"/>
                </a:cubicBezTo>
                <a:cubicBezTo>
                  <a:pt x="1658" y="651"/>
                  <a:pt x="1658" y="651"/>
                  <a:pt x="1658" y="651"/>
                </a:cubicBezTo>
                <a:cubicBezTo>
                  <a:pt x="1656" y="653"/>
                  <a:pt x="1656" y="653"/>
                  <a:pt x="1656" y="653"/>
                </a:cubicBezTo>
                <a:cubicBezTo>
                  <a:pt x="1661" y="658"/>
                  <a:pt x="1661" y="658"/>
                  <a:pt x="1661" y="658"/>
                </a:cubicBezTo>
                <a:cubicBezTo>
                  <a:pt x="1663" y="657"/>
                  <a:pt x="1663" y="657"/>
                  <a:pt x="1663" y="657"/>
                </a:cubicBezTo>
                <a:cubicBezTo>
                  <a:pt x="1665" y="658"/>
                  <a:pt x="1665" y="658"/>
                  <a:pt x="1665" y="658"/>
                </a:cubicBezTo>
                <a:cubicBezTo>
                  <a:pt x="1665" y="657"/>
                  <a:pt x="1665" y="657"/>
                  <a:pt x="1665" y="657"/>
                </a:cubicBezTo>
                <a:cubicBezTo>
                  <a:pt x="1671" y="657"/>
                  <a:pt x="1671" y="657"/>
                  <a:pt x="1671" y="657"/>
                </a:cubicBezTo>
                <a:cubicBezTo>
                  <a:pt x="1670" y="658"/>
                  <a:pt x="1670" y="658"/>
                  <a:pt x="1670" y="658"/>
                </a:cubicBezTo>
                <a:cubicBezTo>
                  <a:pt x="1675" y="657"/>
                  <a:pt x="1675" y="657"/>
                  <a:pt x="1675" y="657"/>
                </a:cubicBezTo>
                <a:cubicBezTo>
                  <a:pt x="1673" y="655"/>
                  <a:pt x="1673" y="655"/>
                  <a:pt x="1673" y="655"/>
                </a:cubicBezTo>
                <a:cubicBezTo>
                  <a:pt x="1676" y="657"/>
                  <a:pt x="1676" y="657"/>
                  <a:pt x="1676" y="657"/>
                </a:cubicBezTo>
                <a:cubicBezTo>
                  <a:pt x="1677" y="657"/>
                  <a:pt x="1677" y="657"/>
                  <a:pt x="1677" y="657"/>
                </a:cubicBezTo>
                <a:cubicBezTo>
                  <a:pt x="1678" y="657"/>
                  <a:pt x="1678" y="657"/>
                  <a:pt x="1678" y="657"/>
                </a:cubicBezTo>
                <a:cubicBezTo>
                  <a:pt x="1679" y="656"/>
                  <a:pt x="1679" y="656"/>
                  <a:pt x="1679" y="656"/>
                </a:cubicBezTo>
                <a:cubicBezTo>
                  <a:pt x="1683" y="659"/>
                  <a:pt x="1683" y="659"/>
                  <a:pt x="1683" y="659"/>
                </a:cubicBezTo>
                <a:cubicBezTo>
                  <a:pt x="1685" y="658"/>
                  <a:pt x="1685" y="658"/>
                  <a:pt x="1685" y="658"/>
                </a:cubicBezTo>
                <a:cubicBezTo>
                  <a:pt x="1686" y="657"/>
                  <a:pt x="1686" y="657"/>
                  <a:pt x="1686" y="657"/>
                </a:cubicBezTo>
                <a:cubicBezTo>
                  <a:pt x="1687" y="658"/>
                  <a:pt x="1687" y="658"/>
                  <a:pt x="1687" y="658"/>
                </a:cubicBezTo>
                <a:cubicBezTo>
                  <a:pt x="1690" y="655"/>
                  <a:pt x="1690" y="655"/>
                  <a:pt x="1690" y="655"/>
                </a:cubicBezTo>
                <a:cubicBezTo>
                  <a:pt x="1689" y="653"/>
                  <a:pt x="1689" y="653"/>
                  <a:pt x="1689" y="653"/>
                </a:cubicBezTo>
                <a:cubicBezTo>
                  <a:pt x="1693" y="654"/>
                  <a:pt x="1693" y="654"/>
                  <a:pt x="1693" y="654"/>
                </a:cubicBezTo>
                <a:cubicBezTo>
                  <a:pt x="1694" y="653"/>
                  <a:pt x="1694" y="653"/>
                  <a:pt x="1694" y="653"/>
                </a:cubicBezTo>
                <a:cubicBezTo>
                  <a:pt x="1700" y="654"/>
                  <a:pt x="1681" y="660"/>
                  <a:pt x="1700" y="653"/>
                </a:cubicBezTo>
                <a:cubicBezTo>
                  <a:pt x="1704" y="652"/>
                  <a:pt x="1704" y="652"/>
                  <a:pt x="1704" y="652"/>
                </a:cubicBezTo>
                <a:cubicBezTo>
                  <a:pt x="1729" y="648"/>
                  <a:pt x="1729" y="648"/>
                  <a:pt x="1729" y="648"/>
                </a:cubicBezTo>
                <a:cubicBezTo>
                  <a:pt x="1743" y="645"/>
                  <a:pt x="1743" y="645"/>
                  <a:pt x="1743" y="645"/>
                </a:cubicBezTo>
                <a:cubicBezTo>
                  <a:pt x="1767" y="644"/>
                  <a:pt x="1767" y="644"/>
                  <a:pt x="1767" y="644"/>
                </a:cubicBezTo>
                <a:cubicBezTo>
                  <a:pt x="1769" y="644"/>
                  <a:pt x="1769" y="644"/>
                  <a:pt x="1769" y="644"/>
                </a:cubicBezTo>
                <a:cubicBezTo>
                  <a:pt x="1764" y="647"/>
                  <a:pt x="1764" y="647"/>
                  <a:pt x="1764" y="647"/>
                </a:cubicBezTo>
                <a:cubicBezTo>
                  <a:pt x="1751" y="650"/>
                  <a:pt x="1751" y="650"/>
                  <a:pt x="1751" y="650"/>
                </a:cubicBezTo>
                <a:cubicBezTo>
                  <a:pt x="1745" y="653"/>
                  <a:pt x="1745" y="653"/>
                  <a:pt x="1745" y="653"/>
                </a:cubicBezTo>
                <a:cubicBezTo>
                  <a:pt x="1737" y="655"/>
                  <a:pt x="1737" y="655"/>
                  <a:pt x="1737" y="655"/>
                </a:cubicBezTo>
                <a:cubicBezTo>
                  <a:pt x="1736" y="661"/>
                  <a:pt x="1736" y="661"/>
                  <a:pt x="1736" y="661"/>
                </a:cubicBezTo>
                <a:cubicBezTo>
                  <a:pt x="1736" y="661"/>
                  <a:pt x="1736" y="661"/>
                  <a:pt x="1736" y="661"/>
                </a:cubicBezTo>
                <a:cubicBezTo>
                  <a:pt x="1743" y="658"/>
                  <a:pt x="1743" y="658"/>
                  <a:pt x="1743" y="658"/>
                </a:cubicBezTo>
                <a:cubicBezTo>
                  <a:pt x="1743" y="659"/>
                  <a:pt x="1743" y="659"/>
                  <a:pt x="1743" y="659"/>
                </a:cubicBezTo>
                <a:cubicBezTo>
                  <a:pt x="1736" y="664"/>
                  <a:pt x="1736" y="664"/>
                  <a:pt x="1736" y="664"/>
                </a:cubicBezTo>
                <a:cubicBezTo>
                  <a:pt x="1720" y="667"/>
                  <a:pt x="1720" y="667"/>
                  <a:pt x="1720" y="667"/>
                </a:cubicBezTo>
                <a:cubicBezTo>
                  <a:pt x="1712" y="670"/>
                  <a:pt x="1712" y="670"/>
                  <a:pt x="1712" y="670"/>
                </a:cubicBezTo>
                <a:cubicBezTo>
                  <a:pt x="1714" y="671"/>
                  <a:pt x="1714" y="671"/>
                  <a:pt x="1714" y="671"/>
                </a:cubicBezTo>
                <a:cubicBezTo>
                  <a:pt x="1714" y="671"/>
                  <a:pt x="1711" y="669"/>
                  <a:pt x="1713" y="673"/>
                </a:cubicBezTo>
                <a:cubicBezTo>
                  <a:pt x="1707" y="668"/>
                  <a:pt x="1707" y="668"/>
                  <a:pt x="1707" y="668"/>
                </a:cubicBezTo>
                <a:cubicBezTo>
                  <a:pt x="1706" y="670"/>
                  <a:pt x="1713" y="665"/>
                  <a:pt x="1704" y="670"/>
                </a:cubicBezTo>
                <a:cubicBezTo>
                  <a:pt x="1706" y="673"/>
                  <a:pt x="1706" y="673"/>
                  <a:pt x="1706" y="673"/>
                </a:cubicBezTo>
                <a:cubicBezTo>
                  <a:pt x="1702" y="674"/>
                  <a:pt x="1702" y="674"/>
                  <a:pt x="1702" y="674"/>
                </a:cubicBezTo>
                <a:cubicBezTo>
                  <a:pt x="1702" y="677"/>
                  <a:pt x="1702" y="677"/>
                  <a:pt x="1702" y="677"/>
                </a:cubicBezTo>
                <a:cubicBezTo>
                  <a:pt x="1698" y="677"/>
                  <a:pt x="1698" y="677"/>
                  <a:pt x="1698" y="677"/>
                </a:cubicBezTo>
                <a:cubicBezTo>
                  <a:pt x="1693" y="681"/>
                  <a:pt x="1693" y="681"/>
                  <a:pt x="1693" y="681"/>
                </a:cubicBezTo>
                <a:cubicBezTo>
                  <a:pt x="1688" y="682"/>
                  <a:pt x="1688" y="682"/>
                  <a:pt x="1688" y="682"/>
                </a:cubicBezTo>
                <a:cubicBezTo>
                  <a:pt x="1687" y="685"/>
                  <a:pt x="1687" y="685"/>
                  <a:pt x="1687" y="685"/>
                </a:cubicBezTo>
                <a:cubicBezTo>
                  <a:pt x="1688" y="686"/>
                  <a:pt x="1688" y="686"/>
                  <a:pt x="1688" y="686"/>
                </a:cubicBezTo>
                <a:cubicBezTo>
                  <a:pt x="1687" y="687"/>
                  <a:pt x="1687" y="687"/>
                  <a:pt x="1687" y="687"/>
                </a:cubicBezTo>
                <a:cubicBezTo>
                  <a:pt x="1677" y="684"/>
                  <a:pt x="1677" y="684"/>
                  <a:pt x="1677" y="684"/>
                </a:cubicBezTo>
                <a:cubicBezTo>
                  <a:pt x="1672" y="683"/>
                  <a:pt x="1693" y="690"/>
                  <a:pt x="1670" y="683"/>
                </a:cubicBezTo>
                <a:cubicBezTo>
                  <a:pt x="1665" y="685"/>
                  <a:pt x="1665" y="685"/>
                  <a:pt x="1665" y="685"/>
                </a:cubicBezTo>
                <a:cubicBezTo>
                  <a:pt x="1672" y="690"/>
                  <a:pt x="1672" y="690"/>
                  <a:pt x="1672" y="690"/>
                </a:cubicBezTo>
                <a:cubicBezTo>
                  <a:pt x="1673" y="692"/>
                  <a:pt x="1673" y="692"/>
                  <a:pt x="1673" y="692"/>
                </a:cubicBezTo>
                <a:cubicBezTo>
                  <a:pt x="1669" y="693"/>
                  <a:pt x="1669" y="693"/>
                  <a:pt x="1669" y="693"/>
                </a:cubicBezTo>
                <a:cubicBezTo>
                  <a:pt x="1664" y="690"/>
                  <a:pt x="1664" y="690"/>
                  <a:pt x="1664" y="690"/>
                </a:cubicBezTo>
                <a:cubicBezTo>
                  <a:pt x="1660" y="690"/>
                  <a:pt x="1660" y="690"/>
                  <a:pt x="1660" y="690"/>
                </a:cubicBezTo>
                <a:cubicBezTo>
                  <a:pt x="1659" y="690"/>
                  <a:pt x="1659" y="690"/>
                  <a:pt x="1659" y="690"/>
                </a:cubicBezTo>
                <a:cubicBezTo>
                  <a:pt x="1661" y="687"/>
                  <a:pt x="1661" y="687"/>
                  <a:pt x="1661" y="687"/>
                </a:cubicBezTo>
                <a:cubicBezTo>
                  <a:pt x="1653" y="688"/>
                  <a:pt x="1653" y="688"/>
                  <a:pt x="1653" y="688"/>
                </a:cubicBezTo>
                <a:cubicBezTo>
                  <a:pt x="1650" y="690"/>
                  <a:pt x="1650" y="690"/>
                  <a:pt x="1650" y="690"/>
                </a:cubicBezTo>
                <a:cubicBezTo>
                  <a:pt x="1639" y="690"/>
                  <a:pt x="1639" y="690"/>
                  <a:pt x="1639" y="690"/>
                </a:cubicBezTo>
                <a:cubicBezTo>
                  <a:pt x="1638" y="695"/>
                  <a:pt x="1638" y="695"/>
                  <a:pt x="1638" y="695"/>
                </a:cubicBezTo>
                <a:cubicBezTo>
                  <a:pt x="1638" y="695"/>
                  <a:pt x="1639" y="695"/>
                  <a:pt x="1640" y="695"/>
                </a:cubicBezTo>
                <a:cubicBezTo>
                  <a:pt x="1634" y="696"/>
                  <a:pt x="1634" y="696"/>
                  <a:pt x="1634" y="696"/>
                </a:cubicBezTo>
                <a:cubicBezTo>
                  <a:pt x="1636" y="696"/>
                  <a:pt x="1636" y="696"/>
                  <a:pt x="1636" y="696"/>
                </a:cubicBezTo>
                <a:cubicBezTo>
                  <a:pt x="1633" y="694"/>
                  <a:pt x="1633" y="694"/>
                  <a:pt x="1633" y="694"/>
                </a:cubicBezTo>
                <a:cubicBezTo>
                  <a:pt x="1630" y="694"/>
                  <a:pt x="1630" y="694"/>
                  <a:pt x="1630" y="694"/>
                </a:cubicBezTo>
                <a:cubicBezTo>
                  <a:pt x="1620" y="696"/>
                  <a:pt x="1620" y="696"/>
                  <a:pt x="1620" y="696"/>
                </a:cubicBezTo>
                <a:cubicBezTo>
                  <a:pt x="1613" y="699"/>
                  <a:pt x="1613" y="699"/>
                  <a:pt x="1613" y="699"/>
                </a:cubicBezTo>
                <a:cubicBezTo>
                  <a:pt x="1611" y="698"/>
                  <a:pt x="1611" y="698"/>
                  <a:pt x="1611" y="698"/>
                </a:cubicBezTo>
                <a:cubicBezTo>
                  <a:pt x="1597" y="702"/>
                  <a:pt x="1597" y="702"/>
                  <a:pt x="1597" y="702"/>
                </a:cubicBezTo>
                <a:cubicBezTo>
                  <a:pt x="1594" y="702"/>
                  <a:pt x="1594" y="702"/>
                  <a:pt x="1594" y="702"/>
                </a:cubicBezTo>
                <a:cubicBezTo>
                  <a:pt x="1594" y="701"/>
                  <a:pt x="1594" y="700"/>
                  <a:pt x="1597" y="701"/>
                </a:cubicBezTo>
                <a:cubicBezTo>
                  <a:pt x="1597" y="701"/>
                  <a:pt x="1597" y="701"/>
                  <a:pt x="1597" y="701"/>
                </a:cubicBezTo>
                <a:cubicBezTo>
                  <a:pt x="1596" y="699"/>
                  <a:pt x="1607" y="702"/>
                  <a:pt x="1593" y="699"/>
                </a:cubicBezTo>
                <a:cubicBezTo>
                  <a:pt x="1592" y="701"/>
                  <a:pt x="1592" y="701"/>
                  <a:pt x="1592" y="701"/>
                </a:cubicBezTo>
                <a:cubicBezTo>
                  <a:pt x="1589" y="700"/>
                  <a:pt x="1597" y="698"/>
                  <a:pt x="1589" y="702"/>
                </a:cubicBezTo>
                <a:cubicBezTo>
                  <a:pt x="1587" y="700"/>
                  <a:pt x="1587" y="700"/>
                  <a:pt x="1587" y="700"/>
                </a:cubicBezTo>
                <a:cubicBezTo>
                  <a:pt x="1587" y="703"/>
                  <a:pt x="1587" y="703"/>
                  <a:pt x="1587" y="703"/>
                </a:cubicBezTo>
                <a:cubicBezTo>
                  <a:pt x="1586" y="702"/>
                  <a:pt x="1586" y="702"/>
                  <a:pt x="1586" y="702"/>
                </a:cubicBezTo>
                <a:cubicBezTo>
                  <a:pt x="1582" y="703"/>
                  <a:pt x="1582" y="703"/>
                  <a:pt x="1582" y="703"/>
                </a:cubicBezTo>
                <a:cubicBezTo>
                  <a:pt x="1581" y="705"/>
                  <a:pt x="1581" y="705"/>
                  <a:pt x="1581" y="705"/>
                </a:cubicBezTo>
                <a:cubicBezTo>
                  <a:pt x="1582" y="705"/>
                  <a:pt x="1583" y="704"/>
                  <a:pt x="1581" y="702"/>
                </a:cubicBezTo>
                <a:cubicBezTo>
                  <a:pt x="1577" y="704"/>
                  <a:pt x="1577" y="704"/>
                  <a:pt x="1577" y="704"/>
                </a:cubicBezTo>
                <a:cubicBezTo>
                  <a:pt x="1572" y="705"/>
                  <a:pt x="1572" y="705"/>
                  <a:pt x="1572" y="705"/>
                </a:cubicBezTo>
                <a:cubicBezTo>
                  <a:pt x="1570" y="707"/>
                  <a:pt x="1570" y="707"/>
                  <a:pt x="1570" y="707"/>
                </a:cubicBezTo>
                <a:cubicBezTo>
                  <a:pt x="1566" y="707"/>
                  <a:pt x="1566" y="707"/>
                  <a:pt x="1566" y="707"/>
                </a:cubicBezTo>
                <a:cubicBezTo>
                  <a:pt x="1561" y="709"/>
                  <a:pt x="1561" y="709"/>
                  <a:pt x="1561" y="709"/>
                </a:cubicBezTo>
                <a:cubicBezTo>
                  <a:pt x="1559" y="708"/>
                  <a:pt x="1559" y="708"/>
                  <a:pt x="1559" y="708"/>
                </a:cubicBezTo>
                <a:cubicBezTo>
                  <a:pt x="1557" y="710"/>
                  <a:pt x="1571" y="706"/>
                  <a:pt x="1554" y="709"/>
                </a:cubicBezTo>
                <a:cubicBezTo>
                  <a:pt x="1553" y="710"/>
                  <a:pt x="1556" y="710"/>
                  <a:pt x="1554" y="711"/>
                </a:cubicBezTo>
                <a:cubicBezTo>
                  <a:pt x="1559" y="712"/>
                  <a:pt x="1559" y="712"/>
                  <a:pt x="1559" y="712"/>
                </a:cubicBezTo>
                <a:cubicBezTo>
                  <a:pt x="1555" y="715"/>
                  <a:pt x="1555" y="715"/>
                  <a:pt x="1555" y="715"/>
                </a:cubicBezTo>
                <a:cubicBezTo>
                  <a:pt x="1549" y="717"/>
                  <a:pt x="1549" y="717"/>
                  <a:pt x="1549" y="717"/>
                </a:cubicBezTo>
                <a:cubicBezTo>
                  <a:pt x="1548" y="718"/>
                  <a:pt x="1548" y="718"/>
                  <a:pt x="1548" y="718"/>
                </a:cubicBezTo>
                <a:cubicBezTo>
                  <a:pt x="1546" y="718"/>
                  <a:pt x="1546" y="718"/>
                  <a:pt x="1546" y="718"/>
                </a:cubicBezTo>
                <a:cubicBezTo>
                  <a:pt x="1541" y="725"/>
                  <a:pt x="1541" y="725"/>
                  <a:pt x="1541" y="725"/>
                </a:cubicBezTo>
                <a:cubicBezTo>
                  <a:pt x="1534" y="733"/>
                  <a:pt x="1534" y="733"/>
                  <a:pt x="1534" y="733"/>
                </a:cubicBezTo>
                <a:cubicBezTo>
                  <a:pt x="1536" y="735"/>
                  <a:pt x="1536" y="735"/>
                  <a:pt x="1536" y="735"/>
                </a:cubicBezTo>
                <a:cubicBezTo>
                  <a:pt x="1541" y="732"/>
                  <a:pt x="1541" y="732"/>
                  <a:pt x="1541" y="732"/>
                </a:cubicBezTo>
                <a:cubicBezTo>
                  <a:pt x="1548" y="733"/>
                  <a:pt x="1548" y="733"/>
                  <a:pt x="1548" y="733"/>
                </a:cubicBezTo>
                <a:cubicBezTo>
                  <a:pt x="1544" y="731"/>
                  <a:pt x="1544" y="731"/>
                  <a:pt x="1544" y="731"/>
                </a:cubicBezTo>
                <a:cubicBezTo>
                  <a:pt x="1545" y="730"/>
                  <a:pt x="1545" y="730"/>
                  <a:pt x="1545" y="730"/>
                </a:cubicBezTo>
                <a:cubicBezTo>
                  <a:pt x="1548" y="732"/>
                  <a:pt x="1548" y="732"/>
                  <a:pt x="1548" y="732"/>
                </a:cubicBezTo>
                <a:cubicBezTo>
                  <a:pt x="1559" y="728"/>
                  <a:pt x="1559" y="728"/>
                  <a:pt x="1559" y="728"/>
                </a:cubicBezTo>
                <a:cubicBezTo>
                  <a:pt x="1558" y="730"/>
                  <a:pt x="1558" y="730"/>
                  <a:pt x="1558" y="730"/>
                </a:cubicBezTo>
                <a:cubicBezTo>
                  <a:pt x="1566" y="730"/>
                  <a:pt x="1566" y="730"/>
                  <a:pt x="1566" y="730"/>
                </a:cubicBezTo>
                <a:cubicBezTo>
                  <a:pt x="1567" y="729"/>
                  <a:pt x="1567" y="729"/>
                  <a:pt x="1567" y="729"/>
                </a:cubicBezTo>
                <a:cubicBezTo>
                  <a:pt x="1562" y="728"/>
                  <a:pt x="1562" y="728"/>
                  <a:pt x="1562" y="728"/>
                </a:cubicBezTo>
                <a:cubicBezTo>
                  <a:pt x="1562" y="726"/>
                  <a:pt x="1562" y="726"/>
                  <a:pt x="1562" y="726"/>
                </a:cubicBezTo>
                <a:cubicBezTo>
                  <a:pt x="1567" y="723"/>
                  <a:pt x="1563" y="733"/>
                  <a:pt x="1568" y="723"/>
                </a:cubicBezTo>
                <a:cubicBezTo>
                  <a:pt x="1569" y="726"/>
                  <a:pt x="1569" y="726"/>
                  <a:pt x="1569" y="726"/>
                </a:cubicBezTo>
                <a:cubicBezTo>
                  <a:pt x="1578" y="726"/>
                  <a:pt x="1578" y="726"/>
                  <a:pt x="1578" y="726"/>
                </a:cubicBezTo>
                <a:cubicBezTo>
                  <a:pt x="1585" y="725"/>
                  <a:pt x="1585" y="725"/>
                  <a:pt x="1585" y="725"/>
                </a:cubicBezTo>
                <a:cubicBezTo>
                  <a:pt x="1583" y="723"/>
                  <a:pt x="1583" y="731"/>
                  <a:pt x="1585" y="723"/>
                </a:cubicBezTo>
                <a:cubicBezTo>
                  <a:pt x="1586" y="723"/>
                  <a:pt x="1586" y="723"/>
                  <a:pt x="1586" y="723"/>
                </a:cubicBezTo>
                <a:cubicBezTo>
                  <a:pt x="1586" y="724"/>
                  <a:pt x="1586" y="724"/>
                  <a:pt x="1586" y="724"/>
                </a:cubicBezTo>
                <a:cubicBezTo>
                  <a:pt x="1591" y="723"/>
                  <a:pt x="1591" y="723"/>
                  <a:pt x="1591" y="723"/>
                </a:cubicBezTo>
                <a:cubicBezTo>
                  <a:pt x="1591" y="722"/>
                  <a:pt x="1591" y="722"/>
                  <a:pt x="1591" y="722"/>
                </a:cubicBezTo>
                <a:cubicBezTo>
                  <a:pt x="1594" y="720"/>
                  <a:pt x="1597" y="723"/>
                  <a:pt x="1597" y="720"/>
                </a:cubicBezTo>
                <a:cubicBezTo>
                  <a:pt x="1597" y="721"/>
                  <a:pt x="1600" y="719"/>
                  <a:pt x="1597" y="722"/>
                </a:cubicBezTo>
                <a:cubicBezTo>
                  <a:pt x="1598" y="721"/>
                  <a:pt x="1598" y="724"/>
                  <a:pt x="1599" y="720"/>
                </a:cubicBezTo>
                <a:cubicBezTo>
                  <a:pt x="1599" y="719"/>
                  <a:pt x="1599" y="719"/>
                  <a:pt x="1599" y="719"/>
                </a:cubicBezTo>
                <a:cubicBezTo>
                  <a:pt x="1603" y="717"/>
                  <a:pt x="1603" y="717"/>
                  <a:pt x="1603" y="717"/>
                </a:cubicBezTo>
                <a:cubicBezTo>
                  <a:pt x="1602" y="715"/>
                  <a:pt x="1609" y="717"/>
                  <a:pt x="1601" y="715"/>
                </a:cubicBezTo>
                <a:cubicBezTo>
                  <a:pt x="1603" y="714"/>
                  <a:pt x="1603" y="714"/>
                  <a:pt x="1603" y="714"/>
                </a:cubicBezTo>
                <a:cubicBezTo>
                  <a:pt x="1605" y="717"/>
                  <a:pt x="1605" y="717"/>
                  <a:pt x="1605" y="717"/>
                </a:cubicBezTo>
                <a:cubicBezTo>
                  <a:pt x="1613" y="715"/>
                  <a:pt x="1613" y="715"/>
                  <a:pt x="1613" y="715"/>
                </a:cubicBezTo>
                <a:cubicBezTo>
                  <a:pt x="1614" y="717"/>
                  <a:pt x="1614" y="717"/>
                  <a:pt x="1614" y="717"/>
                </a:cubicBezTo>
                <a:cubicBezTo>
                  <a:pt x="1611" y="716"/>
                  <a:pt x="1611" y="716"/>
                  <a:pt x="1611" y="716"/>
                </a:cubicBezTo>
                <a:cubicBezTo>
                  <a:pt x="1611" y="718"/>
                  <a:pt x="1611" y="718"/>
                  <a:pt x="1611" y="718"/>
                </a:cubicBezTo>
                <a:cubicBezTo>
                  <a:pt x="1614" y="718"/>
                  <a:pt x="1614" y="718"/>
                  <a:pt x="1614" y="718"/>
                </a:cubicBezTo>
                <a:cubicBezTo>
                  <a:pt x="1617" y="715"/>
                  <a:pt x="1617" y="715"/>
                  <a:pt x="1617" y="715"/>
                </a:cubicBezTo>
                <a:cubicBezTo>
                  <a:pt x="1616" y="714"/>
                  <a:pt x="1615" y="717"/>
                  <a:pt x="1615" y="715"/>
                </a:cubicBezTo>
                <a:cubicBezTo>
                  <a:pt x="1615" y="714"/>
                  <a:pt x="1613" y="715"/>
                  <a:pt x="1615" y="714"/>
                </a:cubicBezTo>
                <a:cubicBezTo>
                  <a:pt x="1618" y="716"/>
                  <a:pt x="1618" y="716"/>
                  <a:pt x="1618" y="716"/>
                </a:cubicBezTo>
                <a:cubicBezTo>
                  <a:pt x="1623" y="718"/>
                  <a:pt x="1604" y="720"/>
                  <a:pt x="1624" y="712"/>
                </a:cubicBezTo>
                <a:cubicBezTo>
                  <a:pt x="1623" y="714"/>
                  <a:pt x="1623" y="714"/>
                  <a:pt x="1623" y="714"/>
                </a:cubicBezTo>
                <a:cubicBezTo>
                  <a:pt x="1625" y="714"/>
                  <a:pt x="1625" y="714"/>
                  <a:pt x="1625" y="714"/>
                </a:cubicBezTo>
                <a:cubicBezTo>
                  <a:pt x="1626" y="712"/>
                  <a:pt x="1626" y="712"/>
                  <a:pt x="1626" y="712"/>
                </a:cubicBezTo>
                <a:cubicBezTo>
                  <a:pt x="1639" y="708"/>
                  <a:pt x="1639" y="708"/>
                  <a:pt x="1639" y="708"/>
                </a:cubicBezTo>
                <a:cubicBezTo>
                  <a:pt x="1641" y="708"/>
                  <a:pt x="1641" y="703"/>
                  <a:pt x="1645" y="707"/>
                </a:cubicBezTo>
                <a:cubicBezTo>
                  <a:pt x="1639" y="704"/>
                  <a:pt x="1639" y="704"/>
                  <a:pt x="1639" y="704"/>
                </a:cubicBezTo>
                <a:cubicBezTo>
                  <a:pt x="1636" y="705"/>
                  <a:pt x="1636" y="705"/>
                  <a:pt x="1636" y="705"/>
                </a:cubicBezTo>
                <a:cubicBezTo>
                  <a:pt x="1635" y="703"/>
                  <a:pt x="1635" y="703"/>
                  <a:pt x="1635" y="703"/>
                </a:cubicBezTo>
                <a:cubicBezTo>
                  <a:pt x="1625" y="703"/>
                  <a:pt x="1625" y="703"/>
                  <a:pt x="1625" y="703"/>
                </a:cubicBezTo>
                <a:cubicBezTo>
                  <a:pt x="1625" y="704"/>
                  <a:pt x="1625" y="703"/>
                  <a:pt x="1624" y="701"/>
                </a:cubicBezTo>
                <a:cubicBezTo>
                  <a:pt x="1622" y="702"/>
                  <a:pt x="1623" y="707"/>
                  <a:pt x="1619" y="703"/>
                </a:cubicBezTo>
                <a:cubicBezTo>
                  <a:pt x="1617" y="701"/>
                  <a:pt x="1617" y="701"/>
                  <a:pt x="1617" y="701"/>
                </a:cubicBezTo>
                <a:cubicBezTo>
                  <a:pt x="1625" y="698"/>
                  <a:pt x="1625" y="698"/>
                  <a:pt x="1625" y="698"/>
                </a:cubicBezTo>
                <a:cubicBezTo>
                  <a:pt x="1627" y="699"/>
                  <a:pt x="1627" y="699"/>
                  <a:pt x="1627" y="699"/>
                </a:cubicBezTo>
                <a:cubicBezTo>
                  <a:pt x="1625" y="700"/>
                  <a:pt x="1629" y="701"/>
                  <a:pt x="1625" y="700"/>
                </a:cubicBezTo>
                <a:cubicBezTo>
                  <a:pt x="1630" y="702"/>
                  <a:pt x="1630" y="702"/>
                  <a:pt x="1630" y="702"/>
                </a:cubicBezTo>
                <a:cubicBezTo>
                  <a:pt x="1631" y="702"/>
                  <a:pt x="1631" y="702"/>
                  <a:pt x="1631" y="702"/>
                </a:cubicBezTo>
                <a:cubicBezTo>
                  <a:pt x="1630" y="700"/>
                  <a:pt x="1639" y="704"/>
                  <a:pt x="1629" y="699"/>
                </a:cubicBezTo>
                <a:cubicBezTo>
                  <a:pt x="1628" y="698"/>
                  <a:pt x="1628" y="698"/>
                  <a:pt x="1628" y="698"/>
                </a:cubicBezTo>
                <a:cubicBezTo>
                  <a:pt x="1629" y="697"/>
                  <a:pt x="1631" y="696"/>
                  <a:pt x="1631" y="697"/>
                </a:cubicBezTo>
                <a:cubicBezTo>
                  <a:pt x="1631" y="698"/>
                  <a:pt x="1631" y="698"/>
                  <a:pt x="1631" y="698"/>
                </a:cubicBezTo>
                <a:cubicBezTo>
                  <a:pt x="1637" y="703"/>
                  <a:pt x="1637" y="703"/>
                  <a:pt x="1637" y="703"/>
                </a:cubicBezTo>
                <a:cubicBezTo>
                  <a:pt x="1646" y="703"/>
                  <a:pt x="1646" y="703"/>
                  <a:pt x="1646" y="703"/>
                </a:cubicBezTo>
                <a:cubicBezTo>
                  <a:pt x="1645" y="707"/>
                  <a:pt x="1649" y="704"/>
                  <a:pt x="1651" y="705"/>
                </a:cubicBezTo>
                <a:cubicBezTo>
                  <a:pt x="1650" y="709"/>
                  <a:pt x="1650" y="709"/>
                  <a:pt x="1650" y="709"/>
                </a:cubicBezTo>
                <a:cubicBezTo>
                  <a:pt x="1651" y="712"/>
                  <a:pt x="1654" y="708"/>
                  <a:pt x="1654" y="711"/>
                </a:cubicBezTo>
                <a:cubicBezTo>
                  <a:pt x="1654" y="710"/>
                  <a:pt x="1654" y="710"/>
                  <a:pt x="1654" y="710"/>
                </a:cubicBezTo>
                <a:cubicBezTo>
                  <a:pt x="1655" y="711"/>
                  <a:pt x="1655" y="711"/>
                  <a:pt x="1655" y="711"/>
                </a:cubicBezTo>
                <a:cubicBezTo>
                  <a:pt x="1656" y="711"/>
                  <a:pt x="1656" y="711"/>
                  <a:pt x="1656" y="711"/>
                </a:cubicBezTo>
                <a:cubicBezTo>
                  <a:pt x="1657" y="710"/>
                  <a:pt x="1657" y="710"/>
                  <a:pt x="1657" y="710"/>
                </a:cubicBezTo>
                <a:cubicBezTo>
                  <a:pt x="1656" y="709"/>
                  <a:pt x="1656" y="709"/>
                  <a:pt x="1656" y="709"/>
                </a:cubicBezTo>
                <a:cubicBezTo>
                  <a:pt x="1665" y="710"/>
                  <a:pt x="1665" y="710"/>
                  <a:pt x="1665" y="710"/>
                </a:cubicBezTo>
                <a:cubicBezTo>
                  <a:pt x="1672" y="706"/>
                  <a:pt x="1672" y="706"/>
                  <a:pt x="1672" y="706"/>
                </a:cubicBezTo>
                <a:cubicBezTo>
                  <a:pt x="1681" y="704"/>
                  <a:pt x="1681" y="704"/>
                  <a:pt x="1681" y="704"/>
                </a:cubicBezTo>
                <a:cubicBezTo>
                  <a:pt x="1681" y="702"/>
                  <a:pt x="1677" y="707"/>
                  <a:pt x="1681" y="702"/>
                </a:cubicBezTo>
                <a:cubicBezTo>
                  <a:pt x="1686" y="703"/>
                  <a:pt x="1686" y="703"/>
                  <a:pt x="1686" y="703"/>
                </a:cubicBezTo>
                <a:cubicBezTo>
                  <a:pt x="1702" y="700"/>
                  <a:pt x="1702" y="700"/>
                  <a:pt x="1702" y="700"/>
                </a:cubicBezTo>
                <a:cubicBezTo>
                  <a:pt x="1702" y="701"/>
                  <a:pt x="1702" y="701"/>
                  <a:pt x="1702" y="701"/>
                </a:cubicBezTo>
                <a:cubicBezTo>
                  <a:pt x="1708" y="701"/>
                  <a:pt x="1708" y="701"/>
                  <a:pt x="1708" y="701"/>
                </a:cubicBezTo>
                <a:cubicBezTo>
                  <a:pt x="1711" y="702"/>
                  <a:pt x="1700" y="703"/>
                  <a:pt x="1711" y="699"/>
                </a:cubicBezTo>
                <a:cubicBezTo>
                  <a:pt x="1711" y="701"/>
                  <a:pt x="1711" y="701"/>
                  <a:pt x="1711" y="701"/>
                </a:cubicBezTo>
                <a:cubicBezTo>
                  <a:pt x="1718" y="700"/>
                  <a:pt x="1718" y="700"/>
                  <a:pt x="1718" y="700"/>
                </a:cubicBezTo>
                <a:cubicBezTo>
                  <a:pt x="1719" y="699"/>
                  <a:pt x="1719" y="699"/>
                  <a:pt x="1719" y="699"/>
                </a:cubicBezTo>
                <a:cubicBezTo>
                  <a:pt x="1716" y="697"/>
                  <a:pt x="1716" y="697"/>
                  <a:pt x="1716" y="697"/>
                </a:cubicBezTo>
                <a:cubicBezTo>
                  <a:pt x="1721" y="696"/>
                  <a:pt x="1721" y="696"/>
                  <a:pt x="1721" y="696"/>
                </a:cubicBezTo>
                <a:cubicBezTo>
                  <a:pt x="1722" y="697"/>
                  <a:pt x="1722" y="697"/>
                  <a:pt x="1722" y="697"/>
                </a:cubicBezTo>
                <a:cubicBezTo>
                  <a:pt x="1731" y="692"/>
                  <a:pt x="1731" y="692"/>
                  <a:pt x="1731" y="692"/>
                </a:cubicBezTo>
                <a:cubicBezTo>
                  <a:pt x="1734" y="693"/>
                  <a:pt x="1737" y="686"/>
                  <a:pt x="1739" y="693"/>
                </a:cubicBezTo>
                <a:cubicBezTo>
                  <a:pt x="1751" y="688"/>
                  <a:pt x="1751" y="688"/>
                  <a:pt x="1751" y="688"/>
                </a:cubicBezTo>
                <a:cubicBezTo>
                  <a:pt x="1752" y="686"/>
                  <a:pt x="1752" y="686"/>
                  <a:pt x="1752" y="686"/>
                </a:cubicBezTo>
                <a:cubicBezTo>
                  <a:pt x="1753" y="688"/>
                  <a:pt x="1753" y="688"/>
                  <a:pt x="1753" y="688"/>
                </a:cubicBezTo>
                <a:cubicBezTo>
                  <a:pt x="1756" y="687"/>
                  <a:pt x="1756" y="687"/>
                  <a:pt x="1756" y="687"/>
                </a:cubicBezTo>
                <a:cubicBezTo>
                  <a:pt x="1760" y="689"/>
                  <a:pt x="1760" y="689"/>
                  <a:pt x="1760" y="689"/>
                </a:cubicBezTo>
                <a:cubicBezTo>
                  <a:pt x="1765" y="693"/>
                  <a:pt x="1765" y="693"/>
                  <a:pt x="1765" y="693"/>
                </a:cubicBezTo>
                <a:cubicBezTo>
                  <a:pt x="1761" y="696"/>
                  <a:pt x="1761" y="696"/>
                  <a:pt x="1761" y="696"/>
                </a:cubicBezTo>
                <a:cubicBezTo>
                  <a:pt x="1758" y="695"/>
                  <a:pt x="1758" y="695"/>
                  <a:pt x="1758" y="695"/>
                </a:cubicBezTo>
                <a:cubicBezTo>
                  <a:pt x="1758" y="697"/>
                  <a:pt x="1754" y="693"/>
                  <a:pt x="1756" y="698"/>
                </a:cubicBezTo>
                <a:cubicBezTo>
                  <a:pt x="1755" y="697"/>
                  <a:pt x="1755" y="697"/>
                  <a:pt x="1755" y="697"/>
                </a:cubicBezTo>
                <a:cubicBezTo>
                  <a:pt x="1743" y="701"/>
                  <a:pt x="1743" y="701"/>
                  <a:pt x="1743" y="701"/>
                </a:cubicBezTo>
                <a:cubicBezTo>
                  <a:pt x="1742" y="704"/>
                  <a:pt x="1742" y="704"/>
                  <a:pt x="1742" y="704"/>
                </a:cubicBezTo>
                <a:cubicBezTo>
                  <a:pt x="1728" y="705"/>
                  <a:pt x="1728" y="705"/>
                  <a:pt x="1728" y="705"/>
                </a:cubicBezTo>
                <a:cubicBezTo>
                  <a:pt x="1726" y="708"/>
                  <a:pt x="1726" y="708"/>
                  <a:pt x="1726" y="708"/>
                </a:cubicBezTo>
                <a:cubicBezTo>
                  <a:pt x="1718" y="710"/>
                  <a:pt x="1718" y="710"/>
                  <a:pt x="1718" y="710"/>
                </a:cubicBezTo>
                <a:cubicBezTo>
                  <a:pt x="1715" y="712"/>
                  <a:pt x="1715" y="712"/>
                  <a:pt x="1715" y="712"/>
                </a:cubicBezTo>
                <a:cubicBezTo>
                  <a:pt x="1707" y="715"/>
                  <a:pt x="1707" y="715"/>
                  <a:pt x="1707" y="715"/>
                </a:cubicBezTo>
                <a:cubicBezTo>
                  <a:pt x="1707" y="718"/>
                  <a:pt x="1707" y="718"/>
                  <a:pt x="1707" y="718"/>
                </a:cubicBezTo>
                <a:cubicBezTo>
                  <a:pt x="1701" y="718"/>
                  <a:pt x="1701" y="718"/>
                  <a:pt x="1701" y="718"/>
                </a:cubicBezTo>
                <a:cubicBezTo>
                  <a:pt x="1701" y="718"/>
                  <a:pt x="1702" y="720"/>
                  <a:pt x="1701" y="717"/>
                </a:cubicBezTo>
                <a:cubicBezTo>
                  <a:pt x="1693" y="722"/>
                  <a:pt x="1693" y="722"/>
                  <a:pt x="1693" y="722"/>
                </a:cubicBezTo>
                <a:cubicBezTo>
                  <a:pt x="1690" y="722"/>
                  <a:pt x="1690" y="722"/>
                  <a:pt x="1690" y="722"/>
                </a:cubicBezTo>
                <a:cubicBezTo>
                  <a:pt x="1688" y="725"/>
                  <a:pt x="1688" y="725"/>
                  <a:pt x="1688" y="725"/>
                </a:cubicBezTo>
                <a:cubicBezTo>
                  <a:pt x="1687" y="722"/>
                  <a:pt x="1687" y="722"/>
                  <a:pt x="1687" y="722"/>
                </a:cubicBezTo>
                <a:cubicBezTo>
                  <a:pt x="1683" y="724"/>
                  <a:pt x="1683" y="724"/>
                  <a:pt x="1683" y="724"/>
                </a:cubicBezTo>
                <a:cubicBezTo>
                  <a:pt x="1683" y="724"/>
                  <a:pt x="1679" y="722"/>
                  <a:pt x="1683" y="727"/>
                </a:cubicBezTo>
                <a:cubicBezTo>
                  <a:pt x="1680" y="727"/>
                  <a:pt x="1680" y="727"/>
                  <a:pt x="1680" y="727"/>
                </a:cubicBezTo>
                <a:cubicBezTo>
                  <a:pt x="1679" y="729"/>
                  <a:pt x="1679" y="729"/>
                  <a:pt x="1679" y="729"/>
                </a:cubicBezTo>
                <a:cubicBezTo>
                  <a:pt x="1675" y="729"/>
                  <a:pt x="1675" y="729"/>
                  <a:pt x="1675" y="729"/>
                </a:cubicBezTo>
                <a:cubicBezTo>
                  <a:pt x="1673" y="732"/>
                  <a:pt x="1673" y="732"/>
                  <a:pt x="1673" y="732"/>
                </a:cubicBezTo>
                <a:cubicBezTo>
                  <a:pt x="1667" y="730"/>
                  <a:pt x="1667" y="730"/>
                  <a:pt x="1667" y="730"/>
                </a:cubicBezTo>
                <a:cubicBezTo>
                  <a:pt x="1662" y="731"/>
                  <a:pt x="1662" y="731"/>
                  <a:pt x="1662" y="731"/>
                </a:cubicBezTo>
                <a:cubicBezTo>
                  <a:pt x="1662" y="733"/>
                  <a:pt x="1662" y="733"/>
                  <a:pt x="1662" y="733"/>
                </a:cubicBezTo>
                <a:cubicBezTo>
                  <a:pt x="1667" y="736"/>
                  <a:pt x="1667" y="736"/>
                  <a:pt x="1667" y="736"/>
                </a:cubicBezTo>
                <a:cubicBezTo>
                  <a:pt x="1671" y="740"/>
                  <a:pt x="1671" y="740"/>
                  <a:pt x="1671" y="740"/>
                </a:cubicBezTo>
                <a:cubicBezTo>
                  <a:pt x="1668" y="742"/>
                  <a:pt x="1668" y="742"/>
                  <a:pt x="1668" y="742"/>
                </a:cubicBezTo>
                <a:cubicBezTo>
                  <a:pt x="1664" y="738"/>
                  <a:pt x="1664" y="738"/>
                  <a:pt x="1664" y="738"/>
                </a:cubicBezTo>
                <a:cubicBezTo>
                  <a:pt x="1645" y="741"/>
                  <a:pt x="1645" y="741"/>
                  <a:pt x="1645" y="741"/>
                </a:cubicBezTo>
                <a:cubicBezTo>
                  <a:pt x="1643" y="740"/>
                  <a:pt x="1643" y="740"/>
                  <a:pt x="1643" y="740"/>
                </a:cubicBezTo>
                <a:cubicBezTo>
                  <a:pt x="1631" y="743"/>
                  <a:pt x="1631" y="743"/>
                  <a:pt x="1631" y="743"/>
                </a:cubicBezTo>
                <a:cubicBezTo>
                  <a:pt x="1631" y="743"/>
                  <a:pt x="1631" y="743"/>
                  <a:pt x="1631" y="743"/>
                </a:cubicBezTo>
                <a:cubicBezTo>
                  <a:pt x="1625" y="743"/>
                  <a:pt x="1625" y="743"/>
                  <a:pt x="1625" y="743"/>
                </a:cubicBezTo>
                <a:cubicBezTo>
                  <a:pt x="1625" y="744"/>
                  <a:pt x="1625" y="744"/>
                  <a:pt x="1625" y="744"/>
                </a:cubicBezTo>
                <a:cubicBezTo>
                  <a:pt x="1622" y="743"/>
                  <a:pt x="1622" y="743"/>
                  <a:pt x="1622" y="743"/>
                </a:cubicBezTo>
                <a:cubicBezTo>
                  <a:pt x="1618" y="746"/>
                  <a:pt x="1618" y="746"/>
                  <a:pt x="1618" y="746"/>
                </a:cubicBezTo>
                <a:cubicBezTo>
                  <a:pt x="1618" y="746"/>
                  <a:pt x="1616" y="748"/>
                  <a:pt x="1616" y="745"/>
                </a:cubicBezTo>
                <a:cubicBezTo>
                  <a:pt x="1615" y="746"/>
                  <a:pt x="1615" y="746"/>
                  <a:pt x="1615" y="746"/>
                </a:cubicBezTo>
                <a:cubicBezTo>
                  <a:pt x="1602" y="748"/>
                  <a:pt x="1602" y="748"/>
                  <a:pt x="1602" y="748"/>
                </a:cubicBezTo>
                <a:cubicBezTo>
                  <a:pt x="1574" y="757"/>
                  <a:pt x="1574" y="757"/>
                  <a:pt x="1574" y="757"/>
                </a:cubicBezTo>
                <a:cubicBezTo>
                  <a:pt x="1569" y="760"/>
                  <a:pt x="1569" y="760"/>
                  <a:pt x="1569" y="760"/>
                </a:cubicBezTo>
                <a:cubicBezTo>
                  <a:pt x="1566" y="759"/>
                  <a:pt x="1566" y="759"/>
                  <a:pt x="1566" y="759"/>
                </a:cubicBezTo>
                <a:cubicBezTo>
                  <a:pt x="1563" y="760"/>
                  <a:pt x="1563" y="760"/>
                  <a:pt x="1563" y="760"/>
                </a:cubicBezTo>
                <a:cubicBezTo>
                  <a:pt x="1563" y="761"/>
                  <a:pt x="1563" y="761"/>
                  <a:pt x="1563" y="761"/>
                </a:cubicBezTo>
                <a:cubicBezTo>
                  <a:pt x="1565" y="762"/>
                  <a:pt x="1565" y="762"/>
                  <a:pt x="1565" y="762"/>
                </a:cubicBezTo>
                <a:cubicBezTo>
                  <a:pt x="1539" y="771"/>
                  <a:pt x="1539" y="771"/>
                  <a:pt x="1539" y="771"/>
                </a:cubicBezTo>
                <a:cubicBezTo>
                  <a:pt x="1531" y="775"/>
                  <a:pt x="1531" y="775"/>
                  <a:pt x="1531" y="775"/>
                </a:cubicBezTo>
                <a:cubicBezTo>
                  <a:pt x="1528" y="775"/>
                  <a:pt x="1528" y="775"/>
                  <a:pt x="1528" y="775"/>
                </a:cubicBezTo>
                <a:cubicBezTo>
                  <a:pt x="1527" y="777"/>
                  <a:pt x="1527" y="777"/>
                  <a:pt x="1527" y="777"/>
                </a:cubicBezTo>
                <a:cubicBezTo>
                  <a:pt x="1525" y="776"/>
                  <a:pt x="1525" y="776"/>
                  <a:pt x="1525" y="776"/>
                </a:cubicBezTo>
                <a:cubicBezTo>
                  <a:pt x="1519" y="779"/>
                  <a:pt x="1519" y="779"/>
                  <a:pt x="1519" y="779"/>
                </a:cubicBezTo>
                <a:cubicBezTo>
                  <a:pt x="1519" y="779"/>
                  <a:pt x="1521" y="781"/>
                  <a:pt x="1518" y="778"/>
                </a:cubicBezTo>
                <a:cubicBezTo>
                  <a:pt x="1502" y="782"/>
                  <a:pt x="1502" y="782"/>
                  <a:pt x="1502" y="782"/>
                </a:cubicBezTo>
                <a:cubicBezTo>
                  <a:pt x="1498" y="783"/>
                  <a:pt x="1498" y="783"/>
                  <a:pt x="1498" y="783"/>
                </a:cubicBezTo>
                <a:cubicBezTo>
                  <a:pt x="1486" y="787"/>
                  <a:pt x="1486" y="787"/>
                  <a:pt x="1486" y="787"/>
                </a:cubicBezTo>
                <a:cubicBezTo>
                  <a:pt x="1480" y="790"/>
                  <a:pt x="1480" y="790"/>
                  <a:pt x="1480" y="790"/>
                </a:cubicBezTo>
                <a:cubicBezTo>
                  <a:pt x="1465" y="805"/>
                  <a:pt x="1465" y="805"/>
                  <a:pt x="1465" y="805"/>
                </a:cubicBezTo>
                <a:cubicBezTo>
                  <a:pt x="1459" y="812"/>
                  <a:pt x="1459" y="812"/>
                  <a:pt x="1459" y="812"/>
                </a:cubicBezTo>
                <a:cubicBezTo>
                  <a:pt x="1454" y="816"/>
                  <a:pt x="1454" y="816"/>
                  <a:pt x="1454" y="816"/>
                </a:cubicBezTo>
                <a:cubicBezTo>
                  <a:pt x="1454" y="820"/>
                  <a:pt x="1467" y="802"/>
                  <a:pt x="1448" y="822"/>
                </a:cubicBezTo>
                <a:cubicBezTo>
                  <a:pt x="1440" y="828"/>
                  <a:pt x="1440" y="828"/>
                  <a:pt x="1440" y="828"/>
                </a:cubicBezTo>
                <a:cubicBezTo>
                  <a:pt x="1439" y="829"/>
                  <a:pt x="1439" y="829"/>
                  <a:pt x="1439" y="829"/>
                </a:cubicBezTo>
                <a:cubicBezTo>
                  <a:pt x="1440" y="830"/>
                  <a:pt x="1440" y="830"/>
                  <a:pt x="1440" y="830"/>
                </a:cubicBezTo>
                <a:cubicBezTo>
                  <a:pt x="1439" y="832"/>
                  <a:pt x="1439" y="832"/>
                  <a:pt x="1439" y="832"/>
                </a:cubicBezTo>
                <a:cubicBezTo>
                  <a:pt x="1438" y="831"/>
                  <a:pt x="1438" y="831"/>
                  <a:pt x="1438" y="831"/>
                </a:cubicBezTo>
                <a:cubicBezTo>
                  <a:pt x="1433" y="835"/>
                  <a:pt x="1433" y="835"/>
                  <a:pt x="1433" y="835"/>
                </a:cubicBezTo>
                <a:cubicBezTo>
                  <a:pt x="1433" y="837"/>
                  <a:pt x="1433" y="837"/>
                  <a:pt x="1433" y="837"/>
                </a:cubicBezTo>
                <a:cubicBezTo>
                  <a:pt x="1429" y="841"/>
                  <a:pt x="1429" y="841"/>
                  <a:pt x="1429" y="841"/>
                </a:cubicBezTo>
                <a:cubicBezTo>
                  <a:pt x="1417" y="851"/>
                  <a:pt x="1417" y="851"/>
                  <a:pt x="1417" y="851"/>
                </a:cubicBezTo>
                <a:cubicBezTo>
                  <a:pt x="1415" y="855"/>
                  <a:pt x="1415" y="855"/>
                  <a:pt x="1415" y="855"/>
                </a:cubicBezTo>
                <a:cubicBezTo>
                  <a:pt x="1409" y="858"/>
                  <a:pt x="1409" y="858"/>
                  <a:pt x="1409" y="858"/>
                </a:cubicBezTo>
                <a:cubicBezTo>
                  <a:pt x="1408" y="857"/>
                  <a:pt x="1407" y="857"/>
                  <a:pt x="1407" y="858"/>
                </a:cubicBezTo>
                <a:cubicBezTo>
                  <a:pt x="1406" y="862"/>
                  <a:pt x="1406" y="862"/>
                  <a:pt x="1406" y="862"/>
                </a:cubicBezTo>
                <a:cubicBezTo>
                  <a:pt x="1398" y="869"/>
                  <a:pt x="1398" y="869"/>
                  <a:pt x="1398" y="869"/>
                </a:cubicBezTo>
                <a:cubicBezTo>
                  <a:pt x="1397" y="869"/>
                  <a:pt x="1397" y="869"/>
                  <a:pt x="1397" y="869"/>
                </a:cubicBezTo>
                <a:cubicBezTo>
                  <a:pt x="1396" y="869"/>
                  <a:pt x="1396" y="869"/>
                  <a:pt x="1396" y="869"/>
                </a:cubicBezTo>
                <a:cubicBezTo>
                  <a:pt x="1396" y="872"/>
                  <a:pt x="1396" y="872"/>
                  <a:pt x="1396" y="872"/>
                </a:cubicBezTo>
                <a:cubicBezTo>
                  <a:pt x="1389" y="878"/>
                  <a:pt x="1389" y="878"/>
                  <a:pt x="1389" y="878"/>
                </a:cubicBezTo>
                <a:cubicBezTo>
                  <a:pt x="1386" y="880"/>
                  <a:pt x="1386" y="880"/>
                  <a:pt x="1386" y="880"/>
                </a:cubicBezTo>
                <a:cubicBezTo>
                  <a:pt x="1386" y="880"/>
                  <a:pt x="1389" y="874"/>
                  <a:pt x="1385" y="881"/>
                </a:cubicBezTo>
                <a:cubicBezTo>
                  <a:pt x="1384" y="881"/>
                  <a:pt x="1384" y="881"/>
                  <a:pt x="1384" y="881"/>
                </a:cubicBezTo>
                <a:cubicBezTo>
                  <a:pt x="1385" y="884"/>
                  <a:pt x="1385" y="884"/>
                  <a:pt x="1385" y="884"/>
                </a:cubicBezTo>
                <a:cubicBezTo>
                  <a:pt x="1381" y="886"/>
                  <a:pt x="1381" y="886"/>
                  <a:pt x="1381" y="886"/>
                </a:cubicBezTo>
                <a:cubicBezTo>
                  <a:pt x="1380" y="887"/>
                  <a:pt x="1380" y="887"/>
                  <a:pt x="1380" y="887"/>
                </a:cubicBezTo>
                <a:cubicBezTo>
                  <a:pt x="1378" y="886"/>
                  <a:pt x="1388" y="884"/>
                  <a:pt x="1377" y="886"/>
                </a:cubicBezTo>
                <a:cubicBezTo>
                  <a:pt x="1375" y="889"/>
                  <a:pt x="1375" y="889"/>
                  <a:pt x="1375" y="889"/>
                </a:cubicBezTo>
                <a:cubicBezTo>
                  <a:pt x="1377" y="890"/>
                  <a:pt x="1377" y="890"/>
                  <a:pt x="1377" y="890"/>
                </a:cubicBezTo>
                <a:cubicBezTo>
                  <a:pt x="1371" y="894"/>
                  <a:pt x="1371" y="894"/>
                  <a:pt x="1371" y="894"/>
                </a:cubicBezTo>
                <a:cubicBezTo>
                  <a:pt x="1369" y="894"/>
                  <a:pt x="1369" y="894"/>
                  <a:pt x="1369" y="894"/>
                </a:cubicBezTo>
                <a:cubicBezTo>
                  <a:pt x="1369" y="897"/>
                  <a:pt x="1369" y="897"/>
                  <a:pt x="1369" y="897"/>
                </a:cubicBezTo>
                <a:cubicBezTo>
                  <a:pt x="1365" y="900"/>
                  <a:pt x="1365" y="900"/>
                  <a:pt x="1365" y="900"/>
                </a:cubicBezTo>
                <a:cubicBezTo>
                  <a:pt x="1364" y="902"/>
                  <a:pt x="1364" y="902"/>
                  <a:pt x="1364" y="902"/>
                </a:cubicBezTo>
                <a:cubicBezTo>
                  <a:pt x="1360" y="902"/>
                  <a:pt x="1360" y="902"/>
                  <a:pt x="1360" y="902"/>
                </a:cubicBezTo>
                <a:cubicBezTo>
                  <a:pt x="1360" y="904"/>
                  <a:pt x="1360" y="904"/>
                  <a:pt x="1360" y="904"/>
                </a:cubicBezTo>
                <a:cubicBezTo>
                  <a:pt x="1353" y="909"/>
                  <a:pt x="1353" y="909"/>
                  <a:pt x="1353" y="909"/>
                </a:cubicBezTo>
                <a:cubicBezTo>
                  <a:pt x="1352" y="909"/>
                  <a:pt x="1355" y="904"/>
                  <a:pt x="1355" y="911"/>
                </a:cubicBezTo>
                <a:cubicBezTo>
                  <a:pt x="1352" y="912"/>
                  <a:pt x="1352" y="912"/>
                  <a:pt x="1352" y="912"/>
                </a:cubicBezTo>
                <a:cubicBezTo>
                  <a:pt x="1350" y="915"/>
                  <a:pt x="1350" y="915"/>
                  <a:pt x="1350" y="915"/>
                </a:cubicBezTo>
                <a:cubicBezTo>
                  <a:pt x="1345" y="916"/>
                  <a:pt x="1345" y="916"/>
                  <a:pt x="1345" y="916"/>
                </a:cubicBezTo>
                <a:cubicBezTo>
                  <a:pt x="1345" y="919"/>
                  <a:pt x="1345" y="919"/>
                  <a:pt x="1345" y="919"/>
                </a:cubicBezTo>
                <a:cubicBezTo>
                  <a:pt x="1341" y="922"/>
                  <a:pt x="1341" y="922"/>
                  <a:pt x="1341" y="922"/>
                </a:cubicBezTo>
                <a:cubicBezTo>
                  <a:pt x="1338" y="922"/>
                  <a:pt x="1338" y="922"/>
                  <a:pt x="1338" y="922"/>
                </a:cubicBezTo>
                <a:cubicBezTo>
                  <a:pt x="1339" y="925"/>
                  <a:pt x="1339" y="925"/>
                  <a:pt x="1339" y="925"/>
                </a:cubicBezTo>
                <a:cubicBezTo>
                  <a:pt x="1335" y="929"/>
                  <a:pt x="1335" y="929"/>
                  <a:pt x="1335" y="929"/>
                </a:cubicBezTo>
                <a:cubicBezTo>
                  <a:pt x="1333" y="929"/>
                  <a:pt x="1333" y="929"/>
                  <a:pt x="1333" y="929"/>
                </a:cubicBezTo>
                <a:cubicBezTo>
                  <a:pt x="1320" y="939"/>
                  <a:pt x="1320" y="939"/>
                  <a:pt x="1320" y="939"/>
                </a:cubicBezTo>
                <a:cubicBezTo>
                  <a:pt x="1321" y="940"/>
                  <a:pt x="1321" y="940"/>
                  <a:pt x="1321" y="940"/>
                </a:cubicBezTo>
                <a:cubicBezTo>
                  <a:pt x="1318" y="942"/>
                  <a:pt x="1318" y="942"/>
                  <a:pt x="1318" y="942"/>
                </a:cubicBezTo>
                <a:cubicBezTo>
                  <a:pt x="1318" y="944"/>
                  <a:pt x="1314" y="939"/>
                  <a:pt x="1319" y="944"/>
                </a:cubicBezTo>
                <a:cubicBezTo>
                  <a:pt x="1317" y="942"/>
                  <a:pt x="1317" y="942"/>
                  <a:pt x="1317" y="942"/>
                </a:cubicBezTo>
                <a:cubicBezTo>
                  <a:pt x="1313" y="947"/>
                  <a:pt x="1313" y="947"/>
                  <a:pt x="1313" y="947"/>
                </a:cubicBezTo>
                <a:cubicBezTo>
                  <a:pt x="1309" y="948"/>
                  <a:pt x="1309" y="948"/>
                  <a:pt x="1309" y="948"/>
                </a:cubicBezTo>
                <a:cubicBezTo>
                  <a:pt x="1311" y="949"/>
                  <a:pt x="1310" y="950"/>
                  <a:pt x="1309" y="951"/>
                </a:cubicBezTo>
                <a:cubicBezTo>
                  <a:pt x="1304" y="954"/>
                  <a:pt x="1304" y="954"/>
                  <a:pt x="1304" y="954"/>
                </a:cubicBezTo>
                <a:cubicBezTo>
                  <a:pt x="1303" y="957"/>
                  <a:pt x="1303" y="957"/>
                  <a:pt x="1303" y="957"/>
                </a:cubicBezTo>
                <a:cubicBezTo>
                  <a:pt x="1299" y="958"/>
                  <a:pt x="1299" y="958"/>
                  <a:pt x="1299" y="958"/>
                </a:cubicBezTo>
                <a:cubicBezTo>
                  <a:pt x="1296" y="963"/>
                  <a:pt x="1296" y="963"/>
                  <a:pt x="1296" y="963"/>
                </a:cubicBezTo>
                <a:cubicBezTo>
                  <a:pt x="1276" y="981"/>
                  <a:pt x="1255" y="1001"/>
                  <a:pt x="1234" y="1020"/>
                </a:cubicBezTo>
                <a:cubicBezTo>
                  <a:pt x="1235" y="1021"/>
                  <a:pt x="1235" y="1021"/>
                  <a:pt x="1235" y="1021"/>
                </a:cubicBezTo>
                <a:cubicBezTo>
                  <a:pt x="1228" y="1024"/>
                  <a:pt x="1224" y="1034"/>
                  <a:pt x="1217" y="1034"/>
                </a:cubicBezTo>
                <a:cubicBezTo>
                  <a:pt x="1218" y="1035"/>
                  <a:pt x="1218" y="1035"/>
                  <a:pt x="1218" y="1035"/>
                </a:cubicBezTo>
                <a:cubicBezTo>
                  <a:pt x="1214" y="1040"/>
                  <a:pt x="1205" y="1047"/>
                  <a:pt x="1203" y="1051"/>
                </a:cubicBezTo>
                <a:cubicBezTo>
                  <a:pt x="1203" y="1054"/>
                  <a:pt x="1200" y="1055"/>
                  <a:pt x="1198" y="1056"/>
                </a:cubicBezTo>
                <a:cubicBezTo>
                  <a:pt x="1199" y="1057"/>
                  <a:pt x="1199" y="1057"/>
                  <a:pt x="1199" y="1057"/>
                </a:cubicBezTo>
                <a:cubicBezTo>
                  <a:pt x="1199" y="1057"/>
                  <a:pt x="1203" y="1056"/>
                  <a:pt x="1198" y="1059"/>
                </a:cubicBezTo>
                <a:cubicBezTo>
                  <a:pt x="1200" y="1060"/>
                  <a:pt x="1200" y="1060"/>
                  <a:pt x="1200" y="1060"/>
                </a:cubicBezTo>
                <a:cubicBezTo>
                  <a:pt x="1200" y="1062"/>
                  <a:pt x="1198" y="1056"/>
                  <a:pt x="1199" y="1062"/>
                </a:cubicBezTo>
                <a:cubicBezTo>
                  <a:pt x="1195" y="1060"/>
                  <a:pt x="1195" y="1060"/>
                  <a:pt x="1195" y="1060"/>
                </a:cubicBezTo>
                <a:cubicBezTo>
                  <a:pt x="1189" y="1063"/>
                  <a:pt x="1183" y="1068"/>
                  <a:pt x="1179" y="1073"/>
                </a:cubicBezTo>
                <a:cubicBezTo>
                  <a:pt x="1178" y="1076"/>
                  <a:pt x="1178" y="1076"/>
                  <a:pt x="1178" y="1076"/>
                </a:cubicBezTo>
                <a:cubicBezTo>
                  <a:pt x="1172" y="1078"/>
                  <a:pt x="1172" y="1078"/>
                  <a:pt x="1172" y="1078"/>
                </a:cubicBezTo>
                <a:cubicBezTo>
                  <a:pt x="1158" y="1078"/>
                  <a:pt x="1158" y="1078"/>
                  <a:pt x="1158" y="1078"/>
                </a:cubicBezTo>
                <a:cubicBezTo>
                  <a:pt x="1154" y="1075"/>
                  <a:pt x="1154" y="1075"/>
                  <a:pt x="1154" y="1075"/>
                </a:cubicBezTo>
                <a:cubicBezTo>
                  <a:pt x="1157" y="1074"/>
                  <a:pt x="1157" y="1074"/>
                  <a:pt x="1157" y="1074"/>
                </a:cubicBezTo>
                <a:cubicBezTo>
                  <a:pt x="1157" y="1072"/>
                  <a:pt x="1157" y="1072"/>
                  <a:pt x="1157" y="1072"/>
                </a:cubicBezTo>
                <a:cubicBezTo>
                  <a:pt x="1162" y="1066"/>
                  <a:pt x="1162" y="1066"/>
                  <a:pt x="1162" y="1066"/>
                </a:cubicBezTo>
                <a:cubicBezTo>
                  <a:pt x="1161" y="1065"/>
                  <a:pt x="1161" y="1065"/>
                  <a:pt x="1161" y="1065"/>
                </a:cubicBezTo>
                <a:cubicBezTo>
                  <a:pt x="1163" y="1063"/>
                  <a:pt x="1163" y="1063"/>
                  <a:pt x="1163" y="1063"/>
                </a:cubicBezTo>
                <a:cubicBezTo>
                  <a:pt x="1162" y="1062"/>
                  <a:pt x="1162" y="1062"/>
                  <a:pt x="1162" y="1062"/>
                </a:cubicBezTo>
                <a:cubicBezTo>
                  <a:pt x="1160" y="1064"/>
                  <a:pt x="1156" y="1064"/>
                  <a:pt x="1154" y="1066"/>
                </a:cubicBezTo>
                <a:cubicBezTo>
                  <a:pt x="1151" y="1072"/>
                  <a:pt x="1151" y="1072"/>
                  <a:pt x="1151" y="1072"/>
                </a:cubicBezTo>
                <a:cubicBezTo>
                  <a:pt x="1147" y="1074"/>
                  <a:pt x="1147" y="1074"/>
                  <a:pt x="1147" y="1074"/>
                </a:cubicBezTo>
                <a:cubicBezTo>
                  <a:pt x="1148" y="1075"/>
                  <a:pt x="1148" y="1075"/>
                  <a:pt x="1148" y="1075"/>
                </a:cubicBezTo>
                <a:cubicBezTo>
                  <a:pt x="1145" y="1078"/>
                  <a:pt x="1145" y="1078"/>
                  <a:pt x="1145" y="1078"/>
                </a:cubicBezTo>
                <a:cubicBezTo>
                  <a:pt x="1127" y="1078"/>
                  <a:pt x="1127" y="1078"/>
                  <a:pt x="1127" y="1078"/>
                </a:cubicBezTo>
                <a:cubicBezTo>
                  <a:pt x="1127" y="1076"/>
                  <a:pt x="1127" y="1076"/>
                  <a:pt x="1127" y="1076"/>
                </a:cubicBezTo>
                <a:cubicBezTo>
                  <a:pt x="1133" y="1074"/>
                  <a:pt x="1133" y="1074"/>
                  <a:pt x="1133" y="1074"/>
                </a:cubicBezTo>
                <a:cubicBezTo>
                  <a:pt x="1136" y="1071"/>
                  <a:pt x="1136" y="1071"/>
                  <a:pt x="1136" y="1071"/>
                </a:cubicBezTo>
                <a:cubicBezTo>
                  <a:pt x="1135" y="1069"/>
                  <a:pt x="1135" y="1069"/>
                  <a:pt x="1135" y="1069"/>
                </a:cubicBezTo>
                <a:cubicBezTo>
                  <a:pt x="1141" y="1065"/>
                  <a:pt x="1141" y="1065"/>
                  <a:pt x="1141" y="1065"/>
                </a:cubicBezTo>
                <a:cubicBezTo>
                  <a:pt x="1141" y="1064"/>
                  <a:pt x="1142" y="1067"/>
                  <a:pt x="1140" y="1064"/>
                </a:cubicBezTo>
                <a:cubicBezTo>
                  <a:pt x="1146" y="1067"/>
                  <a:pt x="1146" y="1067"/>
                  <a:pt x="1146" y="1067"/>
                </a:cubicBezTo>
                <a:cubicBezTo>
                  <a:pt x="1147" y="1066"/>
                  <a:pt x="1147" y="1066"/>
                  <a:pt x="1147" y="1066"/>
                </a:cubicBezTo>
                <a:cubicBezTo>
                  <a:pt x="1146" y="1065"/>
                  <a:pt x="1146" y="1065"/>
                  <a:pt x="1146" y="1065"/>
                </a:cubicBezTo>
                <a:cubicBezTo>
                  <a:pt x="1143" y="1064"/>
                  <a:pt x="1143" y="1064"/>
                  <a:pt x="1143" y="1064"/>
                </a:cubicBezTo>
                <a:cubicBezTo>
                  <a:pt x="1145" y="1062"/>
                  <a:pt x="1145" y="1062"/>
                  <a:pt x="1145" y="1062"/>
                </a:cubicBezTo>
                <a:cubicBezTo>
                  <a:pt x="1145" y="1060"/>
                  <a:pt x="1145" y="1060"/>
                  <a:pt x="1145" y="1060"/>
                </a:cubicBezTo>
                <a:cubicBezTo>
                  <a:pt x="1142" y="1066"/>
                  <a:pt x="1135" y="1060"/>
                  <a:pt x="1133" y="1062"/>
                </a:cubicBezTo>
                <a:cubicBezTo>
                  <a:pt x="1126" y="1068"/>
                  <a:pt x="1126" y="1068"/>
                  <a:pt x="1126" y="1068"/>
                </a:cubicBezTo>
                <a:cubicBezTo>
                  <a:pt x="1127" y="1068"/>
                  <a:pt x="1127" y="1068"/>
                  <a:pt x="1127" y="1068"/>
                </a:cubicBezTo>
                <a:cubicBezTo>
                  <a:pt x="1117" y="1078"/>
                  <a:pt x="1117" y="1078"/>
                  <a:pt x="1117" y="1078"/>
                </a:cubicBezTo>
                <a:cubicBezTo>
                  <a:pt x="1100" y="1078"/>
                  <a:pt x="1100" y="1078"/>
                  <a:pt x="1100" y="1078"/>
                </a:cubicBezTo>
                <a:cubicBezTo>
                  <a:pt x="1102" y="1076"/>
                  <a:pt x="1096" y="1079"/>
                  <a:pt x="1101" y="1075"/>
                </a:cubicBezTo>
                <a:cubicBezTo>
                  <a:pt x="1098" y="1076"/>
                  <a:pt x="1098" y="1076"/>
                  <a:pt x="1098" y="1076"/>
                </a:cubicBezTo>
                <a:cubicBezTo>
                  <a:pt x="1098" y="1076"/>
                  <a:pt x="1098" y="1076"/>
                  <a:pt x="1098" y="1076"/>
                </a:cubicBezTo>
                <a:cubicBezTo>
                  <a:pt x="1098" y="1075"/>
                  <a:pt x="1098" y="1075"/>
                  <a:pt x="1098" y="1075"/>
                </a:cubicBezTo>
                <a:cubicBezTo>
                  <a:pt x="1095" y="1078"/>
                  <a:pt x="1095" y="1078"/>
                  <a:pt x="1095" y="1078"/>
                </a:cubicBezTo>
                <a:cubicBezTo>
                  <a:pt x="1091" y="1078"/>
                  <a:pt x="1091" y="1078"/>
                  <a:pt x="1091" y="1078"/>
                </a:cubicBezTo>
                <a:cubicBezTo>
                  <a:pt x="1093" y="1075"/>
                  <a:pt x="1093" y="1075"/>
                  <a:pt x="1093" y="1075"/>
                </a:cubicBezTo>
                <a:cubicBezTo>
                  <a:pt x="1095" y="1073"/>
                  <a:pt x="1095" y="1077"/>
                  <a:pt x="1097" y="1074"/>
                </a:cubicBezTo>
                <a:cubicBezTo>
                  <a:pt x="1098" y="1076"/>
                  <a:pt x="1098" y="1076"/>
                  <a:pt x="1098" y="1076"/>
                </a:cubicBezTo>
                <a:cubicBezTo>
                  <a:pt x="1100" y="1071"/>
                  <a:pt x="1100" y="1071"/>
                  <a:pt x="1100" y="1071"/>
                </a:cubicBezTo>
                <a:cubicBezTo>
                  <a:pt x="1104" y="1071"/>
                  <a:pt x="1097" y="1069"/>
                  <a:pt x="1104" y="1069"/>
                </a:cubicBezTo>
                <a:cubicBezTo>
                  <a:pt x="1103" y="1068"/>
                  <a:pt x="1103" y="1068"/>
                  <a:pt x="1103" y="1068"/>
                </a:cubicBezTo>
                <a:cubicBezTo>
                  <a:pt x="1100" y="1070"/>
                  <a:pt x="1096" y="1069"/>
                  <a:pt x="1095" y="1070"/>
                </a:cubicBezTo>
                <a:cubicBezTo>
                  <a:pt x="1104" y="1062"/>
                  <a:pt x="1104" y="1062"/>
                  <a:pt x="1104" y="1062"/>
                </a:cubicBezTo>
                <a:cubicBezTo>
                  <a:pt x="1114" y="1055"/>
                  <a:pt x="1114" y="1055"/>
                  <a:pt x="1114" y="1055"/>
                </a:cubicBezTo>
                <a:cubicBezTo>
                  <a:pt x="1114" y="1052"/>
                  <a:pt x="1114" y="1052"/>
                  <a:pt x="1114" y="1052"/>
                </a:cubicBezTo>
                <a:cubicBezTo>
                  <a:pt x="1117" y="1052"/>
                  <a:pt x="1117" y="1052"/>
                  <a:pt x="1117" y="1052"/>
                </a:cubicBezTo>
                <a:cubicBezTo>
                  <a:pt x="1120" y="1050"/>
                  <a:pt x="1122" y="1046"/>
                  <a:pt x="1122" y="1043"/>
                </a:cubicBezTo>
                <a:cubicBezTo>
                  <a:pt x="1119" y="1046"/>
                  <a:pt x="1119" y="1046"/>
                  <a:pt x="1119" y="1046"/>
                </a:cubicBezTo>
                <a:cubicBezTo>
                  <a:pt x="1108" y="1051"/>
                  <a:pt x="1098" y="1064"/>
                  <a:pt x="1088" y="1071"/>
                </a:cubicBezTo>
                <a:cubicBezTo>
                  <a:pt x="1088" y="1074"/>
                  <a:pt x="1088" y="1074"/>
                  <a:pt x="1088" y="1074"/>
                </a:cubicBezTo>
                <a:cubicBezTo>
                  <a:pt x="1084" y="1078"/>
                  <a:pt x="1084" y="1078"/>
                  <a:pt x="1084" y="1078"/>
                </a:cubicBezTo>
                <a:cubicBezTo>
                  <a:pt x="1070" y="1078"/>
                  <a:pt x="1070" y="1078"/>
                  <a:pt x="1070" y="1078"/>
                </a:cubicBezTo>
                <a:cubicBezTo>
                  <a:pt x="1077" y="1070"/>
                  <a:pt x="1077" y="1070"/>
                  <a:pt x="1077" y="1070"/>
                </a:cubicBezTo>
                <a:cubicBezTo>
                  <a:pt x="1077" y="1069"/>
                  <a:pt x="1077" y="1069"/>
                  <a:pt x="1077" y="1069"/>
                </a:cubicBezTo>
                <a:cubicBezTo>
                  <a:pt x="1088" y="1057"/>
                  <a:pt x="1088" y="1057"/>
                  <a:pt x="1088" y="1057"/>
                </a:cubicBezTo>
                <a:cubicBezTo>
                  <a:pt x="1084" y="1055"/>
                  <a:pt x="1088" y="1055"/>
                  <a:pt x="1087" y="1052"/>
                </a:cubicBezTo>
                <a:cubicBezTo>
                  <a:pt x="1087" y="1051"/>
                  <a:pt x="1087" y="1051"/>
                  <a:pt x="1087" y="1051"/>
                </a:cubicBezTo>
                <a:cubicBezTo>
                  <a:pt x="1081" y="1055"/>
                  <a:pt x="1081" y="1055"/>
                  <a:pt x="1081" y="1055"/>
                </a:cubicBezTo>
                <a:cubicBezTo>
                  <a:pt x="1075" y="1059"/>
                  <a:pt x="1075" y="1059"/>
                  <a:pt x="1075" y="1059"/>
                </a:cubicBezTo>
                <a:cubicBezTo>
                  <a:pt x="1081" y="1051"/>
                  <a:pt x="1081" y="1051"/>
                  <a:pt x="1081" y="1051"/>
                </a:cubicBezTo>
                <a:cubicBezTo>
                  <a:pt x="1083" y="1049"/>
                  <a:pt x="1083" y="1049"/>
                  <a:pt x="1083" y="1049"/>
                </a:cubicBezTo>
                <a:cubicBezTo>
                  <a:pt x="1082" y="1048"/>
                  <a:pt x="1082" y="1048"/>
                  <a:pt x="1082" y="1048"/>
                </a:cubicBezTo>
                <a:cubicBezTo>
                  <a:pt x="1084" y="1045"/>
                  <a:pt x="1084" y="1045"/>
                  <a:pt x="1084" y="1045"/>
                </a:cubicBezTo>
                <a:cubicBezTo>
                  <a:pt x="1083" y="1044"/>
                  <a:pt x="1083" y="1044"/>
                  <a:pt x="1083" y="1044"/>
                </a:cubicBezTo>
                <a:cubicBezTo>
                  <a:pt x="1080" y="1045"/>
                  <a:pt x="1080" y="1045"/>
                  <a:pt x="1080" y="1045"/>
                </a:cubicBezTo>
                <a:cubicBezTo>
                  <a:pt x="1077" y="1047"/>
                  <a:pt x="1083" y="1047"/>
                  <a:pt x="1079" y="1048"/>
                </a:cubicBezTo>
                <a:cubicBezTo>
                  <a:pt x="1080" y="1049"/>
                  <a:pt x="1080" y="1049"/>
                  <a:pt x="1080" y="1049"/>
                </a:cubicBezTo>
                <a:cubicBezTo>
                  <a:pt x="1078" y="1051"/>
                  <a:pt x="1078" y="1051"/>
                  <a:pt x="1078" y="1051"/>
                </a:cubicBezTo>
                <a:cubicBezTo>
                  <a:pt x="1077" y="1048"/>
                  <a:pt x="1077" y="1048"/>
                  <a:pt x="1077" y="1048"/>
                </a:cubicBezTo>
                <a:cubicBezTo>
                  <a:pt x="1067" y="1057"/>
                  <a:pt x="1067" y="1057"/>
                  <a:pt x="1067" y="1057"/>
                </a:cubicBezTo>
                <a:cubicBezTo>
                  <a:pt x="1065" y="1056"/>
                  <a:pt x="1065" y="1056"/>
                  <a:pt x="1065" y="1056"/>
                </a:cubicBezTo>
                <a:cubicBezTo>
                  <a:pt x="1069" y="1054"/>
                  <a:pt x="1064" y="1053"/>
                  <a:pt x="1066" y="1051"/>
                </a:cubicBezTo>
                <a:cubicBezTo>
                  <a:pt x="1069" y="1051"/>
                  <a:pt x="1069" y="1051"/>
                  <a:pt x="1069" y="1051"/>
                </a:cubicBezTo>
                <a:cubicBezTo>
                  <a:pt x="1067" y="1051"/>
                  <a:pt x="1067" y="1051"/>
                  <a:pt x="1067" y="1051"/>
                </a:cubicBezTo>
                <a:cubicBezTo>
                  <a:pt x="1070" y="1051"/>
                  <a:pt x="1070" y="1051"/>
                  <a:pt x="1070" y="1051"/>
                </a:cubicBezTo>
                <a:cubicBezTo>
                  <a:pt x="1071" y="1049"/>
                  <a:pt x="1071" y="1049"/>
                  <a:pt x="1071" y="1049"/>
                </a:cubicBezTo>
                <a:cubicBezTo>
                  <a:pt x="1070" y="1050"/>
                  <a:pt x="1073" y="1048"/>
                  <a:pt x="1069" y="1047"/>
                </a:cubicBezTo>
                <a:cubicBezTo>
                  <a:pt x="1069" y="1046"/>
                  <a:pt x="1069" y="1046"/>
                  <a:pt x="1069" y="1046"/>
                </a:cubicBezTo>
                <a:cubicBezTo>
                  <a:pt x="1063" y="1050"/>
                  <a:pt x="1063" y="1050"/>
                  <a:pt x="1063" y="1050"/>
                </a:cubicBezTo>
                <a:cubicBezTo>
                  <a:pt x="1061" y="1053"/>
                  <a:pt x="1061" y="1053"/>
                  <a:pt x="1061" y="1053"/>
                </a:cubicBezTo>
                <a:cubicBezTo>
                  <a:pt x="1059" y="1055"/>
                  <a:pt x="1059" y="1055"/>
                  <a:pt x="1059" y="1055"/>
                </a:cubicBezTo>
                <a:cubicBezTo>
                  <a:pt x="1058" y="1052"/>
                  <a:pt x="1058" y="1052"/>
                  <a:pt x="1058" y="1052"/>
                </a:cubicBezTo>
                <a:cubicBezTo>
                  <a:pt x="1053" y="1056"/>
                  <a:pt x="1053" y="1056"/>
                  <a:pt x="1053" y="1056"/>
                </a:cubicBezTo>
                <a:cubicBezTo>
                  <a:pt x="1053" y="1059"/>
                  <a:pt x="1053" y="1059"/>
                  <a:pt x="1053" y="1059"/>
                </a:cubicBezTo>
                <a:cubicBezTo>
                  <a:pt x="1049" y="1060"/>
                  <a:pt x="1049" y="1060"/>
                  <a:pt x="1049" y="1060"/>
                </a:cubicBezTo>
                <a:cubicBezTo>
                  <a:pt x="1045" y="1064"/>
                  <a:pt x="1045" y="1064"/>
                  <a:pt x="1045" y="1064"/>
                </a:cubicBezTo>
                <a:cubicBezTo>
                  <a:pt x="1045" y="1066"/>
                  <a:pt x="1045" y="1066"/>
                  <a:pt x="1045" y="1066"/>
                </a:cubicBezTo>
                <a:cubicBezTo>
                  <a:pt x="1043" y="1067"/>
                  <a:pt x="1043" y="1067"/>
                  <a:pt x="1043" y="1067"/>
                </a:cubicBezTo>
                <a:cubicBezTo>
                  <a:pt x="1039" y="1064"/>
                  <a:pt x="1039" y="1064"/>
                  <a:pt x="1039" y="1064"/>
                </a:cubicBezTo>
                <a:cubicBezTo>
                  <a:pt x="1037" y="1066"/>
                  <a:pt x="1037" y="1066"/>
                  <a:pt x="1037" y="1066"/>
                </a:cubicBezTo>
                <a:cubicBezTo>
                  <a:pt x="1033" y="1066"/>
                  <a:pt x="1033" y="1066"/>
                  <a:pt x="1033" y="1066"/>
                </a:cubicBezTo>
                <a:cubicBezTo>
                  <a:pt x="1036" y="1065"/>
                  <a:pt x="1031" y="1067"/>
                  <a:pt x="1036" y="1068"/>
                </a:cubicBezTo>
                <a:cubicBezTo>
                  <a:pt x="1030" y="1071"/>
                  <a:pt x="1030" y="1071"/>
                  <a:pt x="1030" y="1071"/>
                </a:cubicBezTo>
                <a:cubicBezTo>
                  <a:pt x="1029" y="1074"/>
                  <a:pt x="1029" y="1074"/>
                  <a:pt x="1029" y="1074"/>
                </a:cubicBezTo>
                <a:cubicBezTo>
                  <a:pt x="1028" y="1074"/>
                  <a:pt x="1028" y="1074"/>
                  <a:pt x="1028" y="1074"/>
                </a:cubicBezTo>
                <a:cubicBezTo>
                  <a:pt x="1027" y="1070"/>
                  <a:pt x="1038" y="1067"/>
                  <a:pt x="1033" y="1062"/>
                </a:cubicBezTo>
                <a:cubicBezTo>
                  <a:pt x="1042" y="1056"/>
                  <a:pt x="1042" y="1056"/>
                  <a:pt x="1042" y="1056"/>
                </a:cubicBezTo>
                <a:cubicBezTo>
                  <a:pt x="1042" y="1053"/>
                  <a:pt x="1042" y="1053"/>
                  <a:pt x="1042" y="1053"/>
                </a:cubicBezTo>
                <a:cubicBezTo>
                  <a:pt x="1038" y="1051"/>
                  <a:pt x="1038" y="1051"/>
                  <a:pt x="1038" y="1051"/>
                </a:cubicBezTo>
                <a:cubicBezTo>
                  <a:pt x="1036" y="1051"/>
                  <a:pt x="1036" y="1051"/>
                  <a:pt x="1036" y="1051"/>
                </a:cubicBezTo>
                <a:cubicBezTo>
                  <a:pt x="1033" y="1055"/>
                  <a:pt x="1033" y="1055"/>
                  <a:pt x="1033" y="1055"/>
                </a:cubicBezTo>
                <a:cubicBezTo>
                  <a:pt x="1032" y="1053"/>
                  <a:pt x="1032" y="1053"/>
                  <a:pt x="1032" y="1053"/>
                </a:cubicBezTo>
                <a:cubicBezTo>
                  <a:pt x="1028" y="1056"/>
                  <a:pt x="1028" y="1056"/>
                  <a:pt x="1028" y="1056"/>
                </a:cubicBezTo>
                <a:cubicBezTo>
                  <a:pt x="1027" y="1055"/>
                  <a:pt x="1027" y="1055"/>
                  <a:pt x="1027" y="1055"/>
                </a:cubicBezTo>
                <a:cubicBezTo>
                  <a:pt x="1024" y="1056"/>
                  <a:pt x="1024" y="1056"/>
                  <a:pt x="1024" y="1056"/>
                </a:cubicBezTo>
                <a:cubicBezTo>
                  <a:pt x="1023" y="1056"/>
                  <a:pt x="1023" y="1056"/>
                  <a:pt x="1023" y="1056"/>
                </a:cubicBezTo>
                <a:cubicBezTo>
                  <a:pt x="1027" y="1048"/>
                  <a:pt x="1034" y="1048"/>
                  <a:pt x="1036" y="1039"/>
                </a:cubicBezTo>
                <a:cubicBezTo>
                  <a:pt x="1035" y="1039"/>
                  <a:pt x="1035" y="1039"/>
                  <a:pt x="1035" y="1039"/>
                </a:cubicBezTo>
                <a:cubicBezTo>
                  <a:pt x="1031" y="1041"/>
                  <a:pt x="1028" y="1045"/>
                  <a:pt x="1022" y="1045"/>
                </a:cubicBezTo>
                <a:cubicBezTo>
                  <a:pt x="1024" y="1044"/>
                  <a:pt x="1024" y="1044"/>
                  <a:pt x="1024" y="1044"/>
                </a:cubicBezTo>
                <a:cubicBezTo>
                  <a:pt x="1025" y="1040"/>
                  <a:pt x="1025" y="1040"/>
                  <a:pt x="1025" y="1040"/>
                </a:cubicBezTo>
                <a:cubicBezTo>
                  <a:pt x="1023" y="1040"/>
                  <a:pt x="1023" y="1040"/>
                  <a:pt x="1023" y="1040"/>
                </a:cubicBezTo>
                <a:cubicBezTo>
                  <a:pt x="1020" y="1043"/>
                  <a:pt x="1016" y="1046"/>
                  <a:pt x="1014" y="1049"/>
                </a:cubicBezTo>
                <a:cubicBezTo>
                  <a:pt x="1012" y="1049"/>
                  <a:pt x="1014" y="1053"/>
                  <a:pt x="1012" y="1048"/>
                </a:cubicBezTo>
                <a:cubicBezTo>
                  <a:pt x="1011" y="1049"/>
                  <a:pt x="1011" y="1049"/>
                  <a:pt x="1011" y="1049"/>
                </a:cubicBezTo>
                <a:cubicBezTo>
                  <a:pt x="1012" y="1051"/>
                  <a:pt x="1012" y="1051"/>
                  <a:pt x="1012" y="1051"/>
                </a:cubicBezTo>
                <a:cubicBezTo>
                  <a:pt x="1010" y="1050"/>
                  <a:pt x="1010" y="1050"/>
                  <a:pt x="1010" y="1050"/>
                </a:cubicBezTo>
                <a:cubicBezTo>
                  <a:pt x="1007" y="1051"/>
                  <a:pt x="1012" y="1048"/>
                  <a:pt x="1006" y="1051"/>
                </a:cubicBezTo>
                <a:cubicBezTo>
                  <a:pt x="1009" y="1048"/>
                  <a:pt x="1009" y="1048"/>
                  <a:pt x="1009" y="1048"/>
                </a:cubicBezTo>
                <a:cubicBezTo>
                  <a:pt x="1009" y="1046"/>
                  <a:pt x="1009" y="1046"/>
                  <a:pt x="1009" y="1046"/>
                </a:cubicBezTo>
                <a:cubicBezTo>
                  <a:pt x="1016" y="1041"/>
                  <a:pt x="1016" y="1041"/>
                  <a:pt x="1016" y="1041"/>
                </a:cubicBezTo>
                <a:cubicBezTo>
                  <a:pt x="1017" y="1039"/>
                  <a:pt x="1017" y="1039"/>
                  <a:pt x="1017" y="1039"/>
                </a:cubicBezTo>
                <a:cubicBezTo>
                  <a:pt x="1016" y="1038"/>
                  <a:pt x="1016" y="1038"/>
                  <a:pt x="1016" y="1038"/>
                </a:cubicBezTo>
                <a:cubicBezTo>
                  <a:pt x="1015" y="1036"/>
                  <a:pt x="1015" y="1036"/>
                  <a:pt x="1015" y="1036"/>
                </a:cubicBezTo>
                <a:cubicBezTo>
                  <a:pt x="1017" y="1034"/>
                  <a:pt x="1017" y="1034"/>
                  <a:pt x="1017" y="1034"/>
                </a:cubicBezTo>
                <a:cubicBezTo>
                  <a:pt x="1016" y="1033"/>
                  <a:pt x="1016" y="1033"/>
                  <a:pt x="1016" y="1033"/>
                </a:cubicBezTo>
                <a:cubicBezTo>
                  <a:pt x="1012" y="1032"/>
                  <a:pt x="1011" y="1035"/>
                  <a:pt x="1009" y="1035"/>
                </a:cubicBezTo>
                <a:cubicBezTo>
                  <a:pt x="1008" y="1036"/>
                  <a:pt x="1008" y="1036"/>
                  <a:pt x="1008" y="1036"/>
                </a:cubicBezTo>
                <a:cubicBezTo>
                  <a:pt x="1013" y="1036"/>
                  <a:pt x="1013" y="1036"/>
                  <a:pt x="1013" y="1036"/>
                </a:cubicBezTo>
                <a:cubicBezTo>
                  <a:pt x="1009" y="1037"/>
                  <a:pt x="1007" y="1037"/>
                  <a:pt x="1003" y="1037"/>
                </a:cubicBezTo>
                <a:cubicBezTo>
                  <a:pt x="1006" y="1033"/>
                  <a:pt x="1006" y="1033"/>
                  <a:pt x="1006" y="1033"/>
                </a:cubicBezTo>
                <a:cubicBezTo>
                  <a:pt x="1005" y="1031"/>
                  <a:pt x="1005" y="1031"/>
                  <a:pt x="1005" y="1031"/>
                </a:cubicBezTo>
                <a:cubicBezTo>
                  <a:pt x="1005" y="1032"/>
                  <a:pt x="1003" y="1028"/>
                  <a:pt x="1004" y="1033"/>
                </a:cubicBezTo>
                <a:cubicBezTo>
                  <a:pt x="1002" y="1032"/>
                  <a:pt x="1002" y="1032"/>
                  <a:pt x="1002" y="1032"/>
                </a:cubicBezTo>
                <a:cubicBezTo>
                  <a:pt x="1005" y="1030"/>
                  <a:pt x="1005" y="1026"/>
                  <a:pt x="1006" y="1025"/>
                </a:cubicBezTo>
                <a:cubicBezTo>
                  <a:pt x="1012" y="1023"/>
                  <a:pt x="1012" y="1023"/>
                  <a:pt x="1012" y="1023"/>
                </a:cubicBezTo>
                <a:cubicBezTo>
                  <a:pt x="1015" y="1018"/>
                  <a:pt x="1015" y="1018"/>
                  <a:pt x="1015" y="1018"/>
                </a:cubicBezTo>
                <a:cubicBezTo>
                  <a:pt x="1018" y="1017"/>
                  <a:pt x="1018" y="1017"/>
                  <a:pt x="1018" y="1017"/>
                </a:cubicBezTo>
                <a:cubicBezTo>
                  <a:pt x="1019" y="1015"/>
                  <a:pt x="1019" y="1015"/>
                  <a:pt x="1019" y="1015"/>
                </a:cubicBezTo>
                <a:cubicBezTo>
                  <a:pt x="1015" y="1015"/>
                  <a:pt x="1015" y="1015"/>
                  <a:pt x="1015" y="1015"/>
                </a:cubicBezTo>
                <a:cubicBezTo>
                  <a:pt x="1013" y="1019"/>
                  <a:pt x="1013" y="1019"/>
                  <a:pt x="1013" y="1019"/>
                </a:cubicBezTo>
                <a:cubicBezTo>
                  <a:pt x="1011" y="1017"/>
                  <a:pt x="1011" y="1017"/>
                  <a:pt x="1011" y="1017"/>
                </a:cubicBezTo>
                <a:cubicBezTo>
                  <a:pt x="1012" y="1016"/>
                  <a:pt x="1012" y="1016"/>
                  <a:pt x="1012" y="1016"/>
                </a:cubicBezTo>
                <a:cubicBezTo>
                  <a:pt x="1011" y="1015"/>
                  <a:pt x="1011" y="1015"/>
                  <a:pt x="1011" y="1015"/>
                </a:cubicBezTo>
                <a:cubicBezTo>
                  <a:pt x="1015" y="1007"/>
                  <a:pt x="1015" y="1007"/>
                  <a:pt x="1015" y="1007"/>
                </a:cubicBezTo>
                <a:cubicBezTo>
                  <a:pt x="1024" y="1001"/>
                  <a:pt x="1024" y="1001"/>
                  <a:pt x="1024" y="1001"/>
                </a:cubicBezTo>
                <a:cubicBezTo>
                  <a:pt x="1024" y="1000"/>
                  <a:pt x="1024" y="1000"/>
                  <a:pt x="1024" y="1000"/>
                </a:cubicBezTo>
                <a:cubicBezTo>
                  <a:pt x="1023" y="999"/>
                  <a:pt x="1023" y="999"/>
                  <a:pt x="1023" y="999"/>
                </a:cubicBezTo>
                <a:cubicBezTo>
                  <a:pt x="1021" y="1001"/>
                  <a:pt x="1021" y="1001"/>
                  <a:pt x="1021" y="1001"/>
                </a:cubicBezTo>
                <a:cubicBezTo>
                  <a:pt x="1018" y="1002"/>
                  <a:pt x="1018" y="1002"/>
                  <a:pt x="1018" y="1002"/>
                </a:cubicBezTo>
                <a:cubicBezTo>
                  <a:pt x="1016" y="1010"/>
                  <a:pt x="1005" y="1009"/>
                  <a:pt x="1002" y="1018"/>
                </a:cubicBezTo>
                <a:cubicBezTo>
                  <a:pt x="998" y="1018"/>
                  <a:pt x="998" y="1018"/>
                  <a:pt x="998" y="1018"/>
                </a:cubicBezTo>
                <a:cubicBezTo>
                  <a:pt x="997" y="1020"/>
                  <a:pt x="997" y="1020"/>
                  <a:pt x="997" y="1020"/>
                </a:cubicBezTo>
                <a:cubicBezTo>
                  <a:pt x="992" y="1023"/>
                  <a:pt x="992" y="1023"/>
                  <a:pt x="992" y="1023"/>
                </a:cubicBezTo>
                <a:cubicBezTo>
                  <a:pt x="993" y="1024"/>
                  <a:pt x="993" y="1024"/>
                  <a:pt x="993" y="1024"/>
                </a:cubicBezTo>
                <a:cubicBezTo>
                  <a:pt x="988" y="1028"/>
                  <a:pt x="988" y="1028"/>
                  <a:pt x="988" y="1028"/>
                </a:cubicBezTo>
                <a:cubicBezTo>
                  <a:pt x="986" y="1027"/>
                  <a:pt x="986" y="1027"/>
                  <a:pt x="986" y="1027"/>
                </a:cubicBezTo>
                <a:cubicBezTo>
                  <a:pt x="986" y="1029"/>
                  <a:pt x="986" y="1029"/>
                  <a:pt x="986" y="1029"/>
                </a:cubicBezTo>
                <a:cubicBezTo>
                  <a:pt x="982" y="1034"/>
                  <a:pt x="982" y="1034"/>
                  <a:pt x="982" y="1034"/>
                </a:cubicBezTo>
                <a:cubicBezTo>
                  <a:pt x="982" y="1037"/>
                  <a:pt x="982" y="1037"/>
                  <a:pt x="982" y="1037"/>
                </a:cubicBezTo>
                <a:cubicBezTo>
                  <a:pt x="979" y="1037"/>
                  <a:pt x="979" y="1037"/>
                  <a:pt x="979" y="1037"/>
                </a:cubicBezTo>
                <a:cubicBezTo>
                  <a:pt x="979" y="1037"/>
                  <a:pt x="976" y="1037"/>
                  <a:pt x="980" y="1035"/>
                </a:cubicBezTo>
                <a:cubicBezTo>
                  <a:pt x="978" y="1034"/>
                  <a:pt x="978" y="1034"/>
                  <a:pt x="978" y="1034"/>
                </a:cubicBezTo>
                <a:cubicBezTo>
                  <a:pt x="976" y="1037"/>
                  <a:pt x="976" y="1037"/>
                  <a:pt x="976" y="1037"/>
                </a:cubicBezTo>
                <a:cubicBezTo>
                  <a:pt x="972" y="1035"/>
                  <a:pt x="972" y="1035"/>
                  <a:pt x="972" y="1035"/>
                </a:cubicBezTo>
                <a:cubicBezTo>
                  <a:pt x="970" y="1036"/>
                  <a:pt x="970" y="1036"/>
                  <a:pt x="970" y="1036"/>
                </a:cubicBezTo>
                <a:cubicBezTo>
                  <a:pt x="969" y="1039"/>
                  <a:pt x="969" y="1039"/>
                  <a:pt x="969" y="1039"/>
                </a:cubicBezTo>
                <a:cubicBezTo>
                  <a:pt x="968" y="1037"/>
                  <a:pt x="968" y="1037"/>
                  <a:pt x="968" y="1037"/>
                </a:cubicBezTo>
                <a:cubicBezTo>
                  <a:pt x="963" y="1040"/>
                  <a:pt x="963" y="1040"/>
                  <a:pt x="963" y="1040"/>
                </a:cubicBezTo>
                <a:cubicBezTo>
                  <a:pt x="961" y="1042"/>
                  <a:pt x="960" y="1044"/>
                  <a:pt x="959" y="1046"/>
                </a:cubicBezTo>
                <a:cubicBezTo>
                  <a:pt x="958" y="1046"/>
                  <a:pt x="958" y="1046"/>
                  <a:pt x="958" y="1046"/>
                </a:cubicBezTo>
                <a:cubicBezTo>
                  <a:pt x="958" y="1043"/>
                  <a:pt x="958" y="1043"/>
                  <a:pt x="958" y="1043"/>
                </a:cubicBezTo>
                <a:cubicBezTo>
                  <a:pt x="954" y="1043"/>
                  <a:pt x="954" y="1043"/>
                  <a:pt x="954" y="1043"/>
                </a:cubicBezTo>
                <a:cubicBezTo>
                  <a:pt x="958" y="1041"/>
                  <a:pt x="958" y="1041"/>
                  <a:pt x="958" y="1041"/>
                </a:cubicBezTo>
                <a:cubicBezTo>
                  <a:pt x="958" y="1039"/>
                  <a:pt x="958" y="1039"/>
                  <a:pt x="958" y="1039"/>
                </a:cubicBezTo>
                <a:cubicBezTo>
                  <a:pt x="959" y="1039"/>
                  <a:pt x="959" y="1039"/>
                  <a:pt x="959" y="1039"/>
                </a:cubicBezTo>
                <a:cubicBezTo>
                  <a:pt x="960" y="1035"/>
                  <a:pt x="960" y="1035"/>
                  <a:pt x="960" y="1035"/>
                </a:cubicBezTo>
                <a:cubicBezTo>
                  <a:pt x="963" y="1036"/>
                  <a:pt x="963" y="1036"/>
                  <a:pt x="963" y="1036"/>
                </a:cubicBezTo>
                <a:cubicBezTo>
                  <a:pt x="968" y="1033"/>
                  <a:pt x="968" y="1033"/>
                  <a:pt x="968" y="1033"/>
                </a:cubicBezTo>
                <a:cubicBezTo>
                  <a:pt x="969" y="1030"/>
                  <a:pt x="969" y="1030"/>
                  <a:pt x="969" y="1030"/>
                </a:cubicBezTo>
                <a:cubicBezTo>
                  <a:pt x="966" y="1030"/>
                  <a:pt x="966" y="1030"/>
                  <a:pt x="966" y="1030"/>
                </a:cubicBezTo>
                <a:cubicBezTo>
                  <a:pt x="964" y="1032"/>
                  <a:pt x="964" y="1032"/>
                  <a:pt x="964" y="1032"/>
                </a:cubicBezTo>
                <a:cubicBezTo>
                  <a:pt x="963" y="1031"/>
                  <a:pt x="967" y="1031"/>
                  <a:pt x="962" y="1032"/>
                </a:cubicBezTo>
                <a:cubicBezTo>
                  <a:pt x="962" y="1031"/>
                  <a:pt x="966" y="1030"/>
                  <a:pt x="966" y="1028"/>
                </a:cubicBezTo>
                <a:cubicBezTo>
                  <a:pt x="961" y="1028"/>
                  <a:pt x="961" y="1028"/>
                  <a:pt x="961" y="1028"/>
                </a:cubicBezTo>
                <a:cubicBezTo>
                  <a:pt x="964" y="1026"/>
                  <a:pt x="964" y="1026"/>
                  <a:pt x="964" y="1026"/>
                </a:cubicBezTo>
                <a:cubicBezTo>
                  <a:pt x="964" y="1023"/>
                  <a:pt x="964" y="1023"/>
                  <a:pt x="964" y="1023"/>
                </a:cubicBezTo>
                <a:cubicBezTo>
                  <a:pt x="962" y="1024"/>
                  <a:pt x="959" y="1028"/>
                  <a:pt x="955" y="1028"/>
                </a:cubicBezTo>
                <a:cubicBezTo>
                  <a:pt x="955" y="1025"/>
                  <a:pt x="955" y="1025"/>
                  <a:pt x="955" y="1025"/>
                </a:cubicBezTo>
                <a:cubicBezTo>
                  <a:pt x="952" y="1027"/>
                  <a:pt x="952" y="1027"/>
                  <a:pt x="952" y="1027"/>
                </a:cubicBezTo>
                <a:cubicBezTo>
                  <a:pt x="954" y="1024"/>
                  <a:pt x="954" y="1024"/>
                  <a:pt x="954" y="1024"/>
                </a:cubicBezTo>
                <a:cubicBezTo>
                  <a:pt x="956" y="1024"/>
                  <a:pt x="956" y="1024"/>
                  <a:pt x="956" y="1024"/>
                </a:cubicBezTo>
                <a:cubicBezTo>
                  <a:pt x="958" y="1022"/>
                  <a:pt x="958" y="1022"/>
                  <a:pt x="958" y="1022"/>
                </a:cubicBezTo>
                <a:cubicBezTo>
                  <a:pt x="960" y="1023"/>
                  <a:pt x="960" y="1023"/>
                  <a:pt x="960" y="1023"/>
                </a:cubicBezTo>
                <a:cubicBezTo>
                  <a:pt x="961" y="1022"/>
                  <a:pt x="957" y="1021"/>
                  <a:pt x="962" y="1022"/>
                </a:cubicBezTo>
                <a:cubicBezTo>
                  <a:pt x="961" y="1020"/>
                  <a:pt x="961" y="1020"/>
                  <a:pt x="961" y="1020"/>
                </a:cubicBezTo>
                <a:cubicBezTo>
                  <a:pt x="957" y="1019"/>
                  <a:pt x="957" y="1019"/>
                  <a:pt x="957" y="1019"/>
                </a:cubicBezTo>
                <a:cubicBezTo>
                  <a:pt x="959" y="1017"/>
                  <a:pt x="959" y="1017"/>
                  <a:pt x="959" y="1017"/>
                </a:cubicBezTo>
                <a:cubicBezTo>
                  <a:pt x="958" y="1017"/>
                  <a:pt x="958" y="1017"/>
                  <a:pt x="958" y="1017"/>
                </a:cubicBezTo>
                <a:cubicBezTo>
                  <a:pt x="961" y="1017"/>
                  <a:pt x="956" y="1012"/>
                  <a:pt x="959" y="1014"/>
                </a:cubicBezTo>
                <a:cubicBezTo>
                  <a:pt x="958" y="1013"/>
                  <a:pt x="958" y="1013"/>
                  <a:pt x="958" y="1013"/>
                </a:cubicBezTo>
                <a:cubicBezTo>
                  <a:pt x="956" y="1015"/>
                  <a:pt x="956" y="1015"/>
                  <a:pt x="956" y="1015"/>
                </a:cubicBezTo>
                <a:cubicBezTo>
                  <a:pt x="959" y="1010"/>
                  <a:pt x="959" y="1010"/>
                  <a:pt x="959" y="1010"/>
                </a:cubicBezTo>
                <a:cubicBezTo>
                  <a:pt x="957" y="1005"/>
                  <a:pt x="957" y="1005"/>
                  <a:pt x="957" y="1005"/>
                </a:cubicBezTo>
                <a:cubicBezTo>
                  <a:pt x="959" y="1002"/>
                  <a:pt x="959" y="1002"/>
                  <a:pt x="959" y="1002"/>
                </a:cubicBezTo>
                <a:cubicBezTo>
                  <a:pt x="963" y="1003"/>
                  <a:pt x="963" y="1003"/>
                  <a:pt x="963" y="1003"/>
                </a:cubicBezTo>
                <a:cubicBezTo>
                  <a:pt x="964" y="1003"/>
                  <a:pt x="964" y="1003"/>
                  <a:pt x="964" y="1003"/>
                </a:cubicBezTo>
                <a:cubicBezTo>
                  <a:pt x="966" y="1002"/>
                  <a:pt x="966" y="1002"/>
                  <a:pt x="966" y="1002"/>
                </a:cubicBezTo>
                <a:cubicBezTo>
                  <a:pt x="963" y="999"/>
                  <a:pt x="963" y="999"/>
                  <a:pt x="963" y="999"/>
                </a:cubicBezTo>
                <a:cubicBezTo>
                  <a:pt x="966" y="997"/>
                  <a:pt x="964" y="994"/>
                  <a:pt x="966" y="992"/>
                </a:cubicBezTo>
                <a:cubicBezTo>
                  <a:pt x="969" y="992"/>
                  <a:pt x="969" y="992"/>
                  <a:pt x="969" y="992"/>
                </a:cubicBezTo>
                <a:cubicBezTo>
                  <a:pt x="974" y="985"/>
                  <a:pt x="974" y="985"/>
                  <a:pt x="974" y="985"/>
                </a:cubicBezTo>
                <a:cubicBezTo>
                  <a:pt x="975" y="982"/>
                  <a:pt x="975" y="982"/>
                  <a:pt x="975" y="982"/>
                </a:cubicBezTo>
                <a:cubicBezTo>
                  <a:pt x="976" y="981"/>
                  <a:pt x="976" y="981"/>
                  <a:pt x="976" y="981"/>
                </a:cubicBezTo>
                <a:cubicBezTo>
                  <a:pt x="977" y="984"/>
                  <a:pt x="977" y="984"/>
                  <a:pt x="977" y="984"/>
                </a:cubicBezTo>
                <a:cubicBezTo>
                  <a:pt x="980" y="984"/>
                  <a:pt x="980" y="984"/>
                  <a:pt x="980" y="984"/>
                </a:cubicBezTo>
                <a:cubicBezTo>
                  <a:pt x="980" y="982"/>
                  <a:pt x="980" y="982"/>
                  <a:pt x="980" y="982"/>
                </a:cubicBezTo>
                <a:cubicBezTo>
                  <a:pt x="983" y="980"/>
                  <a:pt x="983" y="980"/>
                  <a:pt x="983" y="980"/>
                </a:cubicBezTo>
                <a:cubicBezTo>
                  <a:pt x="986" y="976"/>
                  <a:pt x="986" y="976"/>
                  <a:pt x="986" y="976"/>
                </a:cubicBezTo>
                <a:cubicBezTo>
                  <a:pt x="992" y="973"/>
                  <a:pt x="992" y="973"/>
                  <a:pt x="992" y="973"/>
                </a:cubicBezTo>
                <a:cubicBezTo>
                  <a:pt x="992" y="970"/>
                  <a:pt x="992" y="970"/>
                  <a:pt x="992" y="970"/>
                </a:cubicBezTo>
                <a:cubicBezTo>
                  <a:pt x="1001" y="965"/>
                  <a:pt x="1004" y="959"/>
                  <a:pt x="1014" y="953"/>
                </a:cubicBezTo>
                <a:cubicBezTo>
                  <a:pt x="1014" y="950"/>
                  <a:pt x="1014" y="950"/>
                  <a:pt x="1014" y="950"/>
                </a:cubicBezTo>
                <a:cubicBezTo>
                  <a:pt x="1015" y="951"/>
                  <a:pt x="1015" y="951"/>
                  <a:pt x="1015" y="951"/>
                </a:cubicBezTo>
                <a:cubicBezTo>
                  <a:pt x="1018" y="950"/>
                  <a:pt x="1018" y="950"/>
                  <a:pt x="1018" y="950"/>
                </a:cubicBezTo>
                <a:cubicBezTo>
                  <a:pt x="1019" y="946"/>
                  <a:pt x="1019" y="946"/>
                  <a:pt x="1019" y="946"/>
                </a:cubicBezTo>
                <a:cubicBezTo>
                  <a:pt x="1021" y="947"/>
                  <a:pt x="1021" y="947"/>
                  <a:pt x="1021" y="947"/>
                </a:cubicBezTo>
                <a:cubicBezTo>
                  <a:pt x="1025" y="941"/>
                  <a:pt x="1025" y="941"/>
                  <a:pt x="1025" y="941"/>
                </a:cubicBezTo>
                <a:cubicBezTo>
                  <a:pt x="1021" y="939"/>
                  <a:pt x="1021" y="939"/>
                  <a:pt x="1021" y="939"/>
                </a:cubicBezTo>
                <a:cubicBezTo>
                  <a:pt x="1025" y="939"/>
                  <a:pt x="1026" y="933"/>
                  <a:pt x="1026" y="934"/>
                </a:cubicBezTo>
                <a:cubicBezTo>
                  <a:pt x="1029" y="934"/>
                  <a:pt x="1029" y="934"/>
                  <a:pt x="1029" y="934"/>
                </a:cubicBezTo>
                <a:cubicBezTo>
                  <a:pt x="1029" y="933"/>
                  <a:pt x="1029" y="933"/>
                  <a:pt x="1029" y="933"/>
                </a:cubicBezTo>
                <a:cubicBezTo>
                  <a:pt x="1032" y="935"/>
                  <a:pt x="1030" y="930"/>
                  <a:pt x="1034" y="931"/>
                </a:cubicBezTo>
                <a:cubicBezTo>
                  <a:pt x="1031" y="930"/>
                  <a:pt x="1031" y="930"/>
                  <a:pt x="1031" y="930"/>
                </a:cubicBezTo>
                <a:cubicBezTo>
                  <a:pt x="1034" y="929"/>
                  <a:pt x="1034" y="929"/>
                  <a:pt x="1034" y="929"/>
                </a:cubicBezTo>
                <a:cubicBezTo>
                  <a:pt x="1036" y="928"/>
                  <a:pt x="1036" y="928"/>
                  <a:pt x="1036" y="928"/>
                </a:cubicBezTo>
                <a:cubicBezTo>
                  <a:pt x="1034" y="927"/>
                  <a:pt x="1034" y="927"/>
                  <a:pt x="1034" y="927"/>
                </a:cubicBezTo>
                <a:cubicBezTo>
                  <a:pt x="1040" y="924"/>
                  <a:pt x="1040" y="924"/>
                  <a:pt x="1040" y="924"/>
                </a:cubicBezTo>
                <a:cubicBezTo>
                  <a:pt x="1042" y="924"/>
                  <a:pt x="1042" y="924"/>
                  <a:pt x="1042" y="924"/>
                </a:cubicBezTo>
                <a:cubicBezTo>
                  <a:pt x="1043" y="924"/>
                  <a:pt x="1043" y="924"/>
                  <a:pt x="1043" y="924"/>
                </a:cubicBezTo>
                <a:cubicBezTo>
                  <a:pt x="1045" y="923"/>
                  <a:pt x="1045" y="923"/>
                  <a:pt x="1045" y="923"/>
                </a:cubicBezTo>
                <a:cubicBezTo>
                  <a:pt x="1039" y="922"/>
                  <a:pt x="1039" y="922"/>
                  <a:pt x="1039" y="922"/>
                </a:cubicBezTo>
                <a:cubicBezTo>
                  <a:pt x="1042" y="921"/>
                  <a:pt x="1042" y="921"/>
                  <a:pt x="1042" y="921"/>
                </a:cubicBezTo>
                <a:cubicBezTo>
                  <a:pt x="1046" y="922"/>
                  <a:pt x="1046" y="922"/>
                  <a:pt x="1046" y="922"/>
                </a:cubicBezTo>
                <a:cubicBezTo>
                  <a:pt x="1047" y="921"/>
                  <a:pt x="1047" y="921"/>
                  <a:pt x="1047" y="921"/>
                </a:cubicBezTo>
                <a:cubicBezTo>
                  <a:pt x="1045" y="917"/>
                  <a:pt x="1045" y="917"/>
                  <a:pt x="1045" y="917"/>
                </a:cubicBezTo>
                <a:cubicBezTo>
                  <a:pt x="1051" y="909"/>
                  <a:pt x="1051" y="909"/>
                  <a:pt x="1051" y="909"/>
                </a:cubicBezTo>
                <a:cubicBezTo>
                  <a:pt x="1052" y="911"/>
                  <a:pt x="1052" y="911"/>
                  <a:pt x="1052" y="911"/>
                </a:cubicBezTo>
                <a:cubicBezTo>
                  <a:pt x="1056" y="908"/>
                  <a:pt x="1056" y="908"/>
                  <a:pt x="1056" y="908"/>
                </a:cubicBezTo>
                <a:cubicBezTo>
                  <a:pt x="1056" y="910"/>
                  <a:pt x="1056" y="910"/>
                  <a:pt x="1056" y="910"/>
                </a:cubicBezTo>
                <a:cubicBezTo>
                  <a:pt x="1059" y="909"/>
                  <a:pt x="1059" y="909"/>
                  <a:pt x="1059" y="909"/>
                </a:cubicBezTo>
                <a:cubicBezTo>
                  <a:pt x="1060" y="907"/>
                  <a:pt x="1060" y="907"/>
                  <a:pt x="1060" y="907"/>
                </a:cubicBezTo>
                <a:cubicBezTo>
                  <a:pt x="1059" y="904"/>
                  <a:pt x="1059" y="904"/>
                  <a:pt x="1059" y="904"/>
                </a:cubicBezTo>
                <a:cubicBezTo>
                  <a:pt x="1056" y="904"/>
                  <a:pt x="1056" y="904"/>
                  <a:pt x="1056" y="904"/>
                </a:cubicBezTo>
                <a:cubicBezTo>
                  <a:pt x="1053" y="907"/>
                  <a:pt x="1053" y="907"/>
                  <a:pt x="1053" y="907"/>
                </a:cubicBezTo>
                <a:cubicBezTo>
                  <a:pt x="1046" y="906"/>
                  <a:pt x="1046" y="906"/>
                  <a:pt x="1046" y="906"/>
                </a:cubicBezTo>
                <a:cubicBezTo>
                  <a:pt x="1045" y="904"/>
                  <a:pt x="1045" y="904"/>
                  <a:pt x="1045" y="904"/>
                </a:cubicBezTo>
                <a:cubicBezTo>
                  <a:pt x="1048" y="903"/>
                  <a:pt x="1048" y="903"/>
                  <a:pt x="1048" y="903"/>
                </a:cubicBezTo>
                <a:cubicBezTo>
                  <a:pt x="1048" y="900"/>
                  <a:pt x="1050" y="902"/>
                  <a:pt x="1051" y="899"/>
                </a:cubicBezTo>
                <a:cubicBezTo>
                  <a:pt x="1051" y="901"/>
                  <a:pt x="1051" y="901"/>
                  <a:pt x="1051" y="901"/>
                </a:cubicBezTo>
                <a:cubicBezTo>
                  <a:pt x="1057" y="899"/>
                  <a:pt x="1057" y="899"/>
                  <a:pt x="1057" y="899"/>
                </a:cubicBezTo>
                <a:cubicBezTo>
                  <a:pt x="1059" y="901"/>
                  <a:pt x="1059" y="901"/>
                  <a:pt x="1059" y="901"/>
                </a:cubicBezTo>
                <a:cubicBezTo>
                  <a:pt x="1060" y="897"/>
                  <a:pt x="1060" y="897"/>
                  <a:pt x="1060" y="897"/>
                </a:cubicBezTo>
                <a:cubicBezTo>
                  <a:pt x="1064" y="895"/>
                  <a:pt x="1064" y="895"/>
                  <a:pt x="1064" y="895"/>
                </a:cubicBezTo>
                <a:cubicBezTo>
                  <a:pt x="1066" y="897"/>
                  <a:pt x="1066" y="897"/>
                  <a:pt x="1066" y="897"/>
                </a:cubicBezTo>
                <a:cubicBezTo>
                  <a:pt x="1069" y="893"/>
                  <a:pt x="1069" y="893"/>
                  <a:pt x="1069" y="893"/>
                </a:cubicBezTo>
                <a:cubicBezTo>
                  <a:pt x="1074" y="892"/>
                  <a:pt x="1074" y="892"/>
                  <a:pt x="1074" y="892"/>
                </a:cubicBezTo>
                <a:cubicBezTo>
                  <a:pt x="1073" y="891"/>
                  <a:pt x="1071" y="895"/>
                  <a:pt x="1073" y="890"/>
                </a:cubicBezTo>
                <a:cubicBezTo>
                  <a:pt x="1067" y="892"/>
                  <a:pt x="1067" y="892"/>
                  <a:pt x="1067" y="892"/>
                </a:cubicBezTo>
                <a:cubicBezTo>
                  <a:pt x="1070" y="888"/>
                  <a:pt x="1070" y="888"/>
                  <a:pt x="1070" y="888"/>
                </a:cubicBezTo>
                <a:cubicBezTo>
                  <a:pt x="1066" y="888"/>
                  <a:pt x="1066" y="890"/>
                  <a:pt x="1063" y="889"/>
                </a:cubicBezTo>
                <a:cubicBezTo>
                  <a:pt x="1066" y="890"/>
                  <a:pt x="1066" y="890"/>
                  <a:pt x="1066" y="890"/>
                </a:cubicBezTo>
                <a:cubicBezTo>
                  <a:pt x="1064" y="893"/>
                  <a:pt x="1064" y="893"/>
                  <a:pt x="1064" y="893"/>
                </a:cubicBezTo>
                <a:cubicBezTo>
                  <a:pt x="1061" y="892"/>
                  <a:pt x="1061" y="892"/>
                  <a:pt x="1061" y="892"/>
                </a:cubicBezTo>
                <a:cubicBezTo>
                  <a:pt x="1063" y="890"/>
                  <a:pt x="1063" y="890"/>
                  <a:pt x="1063" y="890"/>
                </a:cubicBezTo>
                <a:cubicBezTo>
                  <a:pt x="1057" y="890"/>
                  <a:pt x="1057" y="890"/>
                  <a:pt x="1057" y="890"/>
                </a:cubicBezTo>
                <a:cubicBezTo>
                  <a:pt x="1059" y="894"/>
                  <a:pt x="1059" y="894"/>
                  <a:pt x="1059" y="894"/>
                </a:cubicBezTo>
                <a:cubicBezTo>
                  <a:pt x="1057" y="893"/>
                  <a:pt x="1057" y="893"/>
                  <a:pt x="1057" y="893"/>
                </a:cubicBezTo>
                <a:cubicBezTo>
                  <a:pt x="1056" y="893"/>
                  <a:pt x="1056" y="893"/>
                  <a:pt x="1056" y="893"/>
                </a:cubicBezTo>
                <a:cubicBezTo>
                  <a:pt x="1056" y="895"/>
                  <a:pt x="1056" y="895"/>
                  <a:pt x="1056" y="895"/>
                </a:cubicBezTo>
                <a:cubicBezTo>
                  <a:pt x="1047" y="896"/>
                  <a:pt x="1047" y="896"/>
                  <a:pt x="1047" y="896"/>
                </a:cubicBezTo>
                <a:cubicBezTo>
                  <a:pt x="1042" y="898"/>
                  <a:pt x="1042" y="898"/>
                  <a:pt x="1042" y="898"/>
                </a:cubicBezTo>
                <a:cubicBezTo>
                  <a:pt x="1040" y="897"/>
                  <a:pt x="1040" y="897"/>
                  <a:pt x="1040" y="897"/>
                </a:cubicBezTo>
                <a:cubicBezTo>
                  <a:pt x="1038" y="899"/>
                  <a:pt x="1038" y="899"/>
                  <a:pt x="1038" y="899"/>
                </a:cubicBezTo>
                <a:cubicBezTo>
                  <a:pt x="1036" y="901"/>
                  <a:pt x="1033" y="898"/>
                  <a:pt x="1032" y="899"/>
                </a:cubicBezTo>
                <a:cubicBezTo>
                  <a:pt x="1032" y="898"/>
                  <a:pt x="1032" y="898"/>
                  <a:pt x="1032" y="898"/>
                </a:cubicBezTo>
                <a:cubicBezTo>
                  <a:pt x="1037" y="897"/>
                  <a:pt x="1037" y="897"/>
                  <a:pt x="1037" y="897"/>
                </a:cubicBezTo>
                <a:cubicBezTo>
                  <a:pt x="1039" y="894"/>
                  <a:pt x="1039" y="894"/>
                  <a:pt x="1039" y="894"/>
                </a:cubicBezTo>
                <a:cubicBezTo>
                  <a:pt x="1039" y="893"/>
                  <a:pt x="1039" y="893"/>
                  <a:pt x="1039" y="893"/>
                </a:cubicBezTo>
                <a:cubicBezTo>
                  <a:pt x="1038" y="894"/>
                  <a:pt x="1037" y="896"/>
                  <a:pt x="1034" y="895"/>
                </a:cubicBezTo>
                <a:cubicBezTo>
                  <a:pt x="1034" y="896"/>
                  <a:pt x="1034" y="896"/>
                  <a:pt x="1034" y="896"/>
                </a:cubicBezTo>
                <a:cubicBezTo>
                  <a:pt x="1032" y="892"/>
                  <a:pt x="1032" y="892"/>
                  <a:pt x="1032" y="892"/>
                </a:cubicBezTo>
                <a:cubicBezTo>
                  <a:pt x="1032" y="890"/>
                  <a:pt x="1032" y="890"/>
                  <a:pt x="1032" y="890"/>
                </a:cubicBezTo>
                <a:cubicBezTo>
                  <a:pt x="1036" y="890"/>
                  <a:pt x="1036" y="890"/>
                  <a:pt x="1036" y="890"/>
                </a:cubicBezTo>
                <a:cubicBezTo>
                  <a:pt x="1038" y="889"/>
                  <a:pt x="1038" y="889"/>
                  <a:pt x="1038" y="889"/>
                </a:cubicBezTo>
                <a:cubicBezTo>
                  <a:pt x="1039" y="890"/>
                  <a:pt x="1039" y="890"/>
                  <a:pt x="1039" y="890"/>
                </a:cubicBezTo>
                <a:cubicBezTo>
                  <a:pt x="1039" y="891"/>
                  <a:pt x="1042" y="891"/>
                  <a:pt x="1038" y="891"/>
                </a:cubicBezTo>
                <a:cubicBezTo>
                  <a:pt x="1038" y="892"/>
                  <a:pt x="1038" y="892"/>
                  <a:pt x="1038" y="892"/>
                </a:cubicBezTo>
                <a:cubicBezTo>
                  <a:pt x="1043" y="891"/>
                  <a:pt x="1043" y="891"/>
                  <a:pt x="1043" y="891"/>
                </a:cubicBezTo>
                <a:cubicBezTo>
                  <a:pt x="1044" y="889"/>
                  <a:pt x="1044" y="889"/>
                  <a:pt x="1044" y="889"/>
                </a:cubicBezTo>
                <a:cubicBezTo>
                  <a:pt x="1044" y="888"/>
                  <a:pt x="1041" y="887"/>
                  <a:pt x="1043" y="886"/>
                </a:cubicBezTo>
                <a:cubicBezTo>
                  <a:pt x="1042" y="885"/>
                  <a:pt x="1042" y="885"/>
                  <a:pt x="1042" y="885"/>
                </a:cubicBezTo>
                <a:cubicBezTo>
                  <a:pt x="1039" y="886"/>
                  <a:pt x="1039" y="886"/>
                  <a:pt x="1039" y="886"/>
                </a:cubicBezTo>
                <a:cubicBezTo>
                  <a:pt x="1038" y="884"/>
                  <a:pt x="1038" y="884"/>
                  <a:pt x="1038" y="884"/>
                </a:cubicBezTo>
                <a:cubicBezTo>
                  <a:pt x="1042" y="881"/>
                  <a:pt x="1042" y="881"/>
                  <a:pt x="1042" y="881"/>
                </a:cubicBezTo>
                <a:cubicBezTo>
                  <a:pt x="1039" y="880"/>
                  <a:pt x="1039" y="880"/>
                  <a:pt x="1039" y="880"/>
                </a:cubicBezTo>
                <a:cubicBezTo>
                  <a:pt x="1039" y="878"/>
                  <a:pt x="1039" y="878"/>
                  <a:pt x="1039" y="878"/>
                </a:cubicBezTo>
                <a:cubicBezTo>
                  <a:pt x="1043" y="877"/>
                  <a:pt x="1037" y="882"/>
                  <a:pt x="1043" y="877"/>
                </a:cubicBezTo>
                <a:cubicBezTo>
                  <a:pt x="1044" y="878"/>
                  <a:pt x="1042" y="879"/>
                  <a:pt x="1043" y="881"/>
                </a:cubicBezTo>
                <a:cubicBezTo>
                  <a:pt x="1042" y="882"/>
                  <a:pt x="1042" y="882"/>
                  <a:pt x="1042" y="882"/>
                </a:cubicBezTo>
                <a:cubicBezTo>
                  <a:pt x="1045" y="882"/>
                  <a:pt x="1045" y="882"/>
                  <a:pt x="1045" y="882"/>
                </a:cubicBezTo>
                <a:cubicBezTo>
                  <a:pt x="1044" y="882"/>
                  <a:pt x="1044" y="882"/>
                  <a:pt x="1044" y="882"/>
                </a:cubicBezTo>
                <a:cubicBezTo>
                  <a:pt x="1046" y="885"/>
                  <a:pt x="1046" y="885"/>
                  <a:pt x="1046" y="885"/>
                </a:cubicBezTo>
                <a:cubicBezTo>
                  <a:pt x="1047" y="885"/>
                  <a:pt x="1047" y="885"/>
                  <a:pt x="1047" y="885"/>
                </a:cubicBezTo>
                <a:cubicBezTo>
                  <a:pt x="1051" y="883"/>
                  <a:pt x="1051" y="883"/>
                  <a:pt x="1051" y="883"/>
                </a:cubicBezTo>
                <a:cubicBezTo>
                  <a:pt x="1051" y="881"/>
                  <a:pt x="1051" y="881"/>
                  <a:pt x="1051" y="881"/>
                </a:cubicBezTo>
                <a:cubicBezTo>
                  <a:pt x="1055" y="880"/>
                  <a:pt x="1055" y="880"/>
                  <a:pt x="1055" y="880"/>
                </a:cubicBezTo>
                <a:cubicBezTo>
                  <a:pt x="1056" y="877"/>
                  <a:pt x="1056" y="877"/>
                  <a:pt x="1056" y="877"/>
                </a:cubicBezTo>
                <a:cubicBezTo>
                  <a:pt x="1060" y="879"/>
                  <a:pt x="1060" y="879"/>
                  <a:pt x="1060" y="879"/>
                </a:cubicBezTo>
                <a:cubicBezTo>
                  <a:pt x="1063" y="877"/>
                  <a:pt x="1063" y="877"/>
                  <a:pt x="1063" y="877"/>
                </a:cubicBezTo>
                <a:cubicBezTo>
                  <a:pt x="1060" y="881"/>
                  <a:pt x="1060" y="881"/>
                  <a:pt x="1060" y="881"/>
                </a:cubicBezTo>
                <a:cubicBezTo>
                  <a:pt x="1057" y="879"/>
                  <a:pt x="1057" y="879"/>
                  <a:pt x="1057" y="879"/>
                </a:cubicBezTo>
                <a:cubicBezTo>
                  <a:pt x="1056" y="880"/>
                  <a:pt x="1056" y="880"/>
                  <a:pt x="1056" y="880"/>
                </a:cubicBezTo>
                <a:cubicBezTo>
                  <a:pt x="1055" y="880"/>
                  <a:pt x="1059" y="880"/>
                  <a:pt x="1055" y="882"/>
                </a:cubicBezTo>
                <a:cubicBezTo>
                  <a:pt x="1059" y="883"/>
                  <a:pt x="1059" y="883"/>
                  <a:pt x="1059" y="883"/>
                </a:cubicBezTo>
                <a:cubicBezTo>
                  <a:pt x="1056" y="884"/>
                  <a:pt x="1056" y="884"/>
                  <a:pt x="1056" y="884"/>
                </a:cubicBezTo>
                <a:cubicBezTo>
                  <a:pt x="1055" y="885"/>
                  <a:pt x="1055" y="885"/>
                  <a:pt x="1055" y="885"/>
                </a:cubicBezTo>
                <a:cubicBezTo>
                  <a:pt x="1056" y="886"/>
                  <a:pt x="1056" y="886"/>
                  <a:pt x="1056" y="886"/>
                </a:cubicBezTo>
                <a:cubicBezTo>
                  <a:pt x="1063" y="882"/>
                  <a:pt x="1063" y="882"/>
                  <a:pt x="1063" y="882"/>
                </a:cubicBezTo>
                <a:cubicBezTo>
                  <a:pt x="1064" y="880"/>
                  <a:pt x="1064" y="880"/>
                  <a:pt x="1064" y="880"/>
                </a:cubicBezTo>
                <a:cubicBezTo>
                  <a:pt x="1063" y="879"/>
                  <a:pt x="1063" y="879"/>
                  <a:pt x="1063" y="879"/>
                </a:cubicBezTo>
                <a:cubicBezTo>
                  <a:pt x="1066" y="878"/>
                  <a:pt x="1066" y="878"/>
                  <a:pt x="1066" y="878"/>
                </a:cubicBezTo>
                <a:cubicBezTo>
                  <a:pt x="1074" y="873"/>
                  <a:pt x="1074" y="873"/>
                  <a:pt x="1074" y="873"/>
                </a:cubicBezTo>
                <a:cubicBezTo>
                  <a:pt x="1075" y="873"/>
                  <a:pt x="1075" y="873"/>
                  <a:pt x="1075" y="873"/>
                </a:cubicBezTo>
                <a:cubicBezTo>
                  <a:pt x="1078" y="872"/>
                  <a:pt x="1078" y="872"/>
                  <a:pt x="1078" y="872"/>
                </a:cubicBezTo>
                <a:cubicBezTo>
                  <a:pt x="1078" y="873"/>
                  <a:pt x="1072" y="871"/>
                  <a:pt x="1079" y="875"/>
                </a:cubicBezTo>
                <a:cubicBezTo>
                  <a:pt x="1082" y="875"/>
                  <a:pt x="1082" y="875"/>
                  <a:pt x="1082" y="875"/>
                </a:cubicBezTo>
                <a:cubicBezTo>
                  <a:pt x="1081" y="875"/>
                  <a:pt x="1084" y="870"/>
                  <a:pt x="1081" y="877"/>
                </a:cubicBezTo>
                <a:cubicBezTo>
                  <a:pt x="1084" y="873"/>
                  <a:pt x="1084" y="873"/>
                  <a:pt x="1084" y="873"/>
                </a:cubicBezTo>
                <a:cubicBezTo>
                  <a:pt x="1084" y="874"/>
                  <a:pt x="1087" y="876"/>
                  <a:pt x="1087" y="872"/>
                </a:cubicBezTo>
                <a:cubicBezTo>
                  <a:pt x="1091" y="871"/>
                  <a:pt x="1093" y="872"/>
                  <a:pt x="1096" y="869"/>
                </a:cubicBezTo>
                <a:cubicBezTo>
                  <a:pt x="1100" y="862"/>
                  <a:pt x="1100" y="862"/>
                  <a:pt x="1100" y="862"/>
                </a:cubicBezTo>
                <a:cubicBezTo>
                  <a:pt x="1102" y="861"/>
                  <a:pt x="1102" y="861"/>
                  <a:pt x="1102" y="861"/>
                </a:cubicBezTo>
                <a:cubicBezTo>
                  <a:pt x="1104" y="858"/>
                  <a:pt x="1104" y="858"/>
                  <a:pt x="1104" y="858"/>
                </a:cubicBezTo>
                <a:cubicBezTo>
                  <a:pt x="1106" y="858"/>
                  <a:pt x="1106" y="858"/>
                  <a:pt x="1106" y="858"/>
                </a:cubicBezTo>
                <a:cubicBezTo>
                  <a:pt x="1106" y="858"/>
                  <a:pt x="1101" y="856"/>
                  <a:pt x="1107" y="860"/>
                </a:cubicBezTo>
                <a:cubicBezTo>
                  <a:pt x="1109" y="857"/>
                  <a:pt x="1109" y="857"/>
                  <a:pt x="1109" y="857"/>
                </a:cubicBezTo>
                <a:cubicBezTo>
                  <a:pt x="1114" y="859"/>
                  <a:pt x="1114" y="859"/>
                  <a:pt x="1114" y="859"/>
                </a:cubicBezTo>
                <a:cubicBezTo>
                  <a:pt x="1116" y="856"/>
                  <a:pt x="1116" y="856"/>
                  <a:pt x="1116" y="856"/>
                </a:cubicBezTo>
                <a:cubicBezTo>
                  <a:pt x="1115" y="855"/>
                  <a:pt x="1115" y="855"/>
                  <a:pt x="1115" y="855"/>
                </a:cubicBezTo>
                <a:cubicBezTo>
                  <a:pt x="1114" y="854"/>
                  <a:pt x="1114" y="854"/>
                  <a:pt x="1114" y="854"/>
                </a:cubicBezTo>
                <a:cubicBezTo>
                  <a:pt x="1114" y="855"/>
                  <a:pt x="1112" y="854"/>
                  <a:pt x="1111" y="855"/>
                </a:cubicBezTo>
                <a:cubicBezTo>
                  <a:pt x="1116" y="851"/>
                  <a:pt x="1116" y="851"/>
                  <a:pt x="1116" y="851"/>
                </a:cubicBezTo>
                <a:cubicBezTo>
                  <a:pt x="1121" y="848"/>
                  <a:pt x="1121" y="848"/>
                  <a:pt x="1121" y="848"/>
                </a:cubicBezTo>
                <a:cubicBezTo>
                  <a:pt x="1121" y="849"/>
                  <a:pt x="1117" y="848"/>
                  <a:pt x="1121" y="850"/>
                </a:cubicBezTo>
                <a:cubicBezTo>
                  <a:pt x="1124" y="848"/>
                  <a:pt x="1124" y="848"/>
                  <a:pt x="1124" y="848"/>
                </a:cubicBezTo>
                <a:cubicBezTo>
                  <a:pt x="1120" y="846"/>
                  <a:pt x="1120" y="846"/>
                  <a:pt x="1120" y="846"/>
                </a:cubicBezTo>
                <a:cubicBezTo>
                  <a:pt x="1125" y="842"/>
                  <a:pt x="1125" y="842"/>
                  <a:pt x="1125" y="842"/>
                </a:cubicBezTo>
                <a:cubicBezTo>
                  <a:pt x="1124" y="843"/>
                  <a:pt x="1124" y="843"/>
                  <a:pt x="1124" y="843"/>
                </a:cubicBezTo>
                <a:cubicBezTo>
                  <a:pt x="1129" y="842"/>
                  <a:pt x="1129" y="842"/>
                  <a:pt x="1129" y="842"/>
                </a:cubicBezTo>
                <a:cubicBezTo>
                  <a:pt x="1131" y="838"/>
                  <a:pt x="1131" y="838"/>
                  <a:pt x="1131" y="838"/>
                </a:cubicBezTo>
                <a:cubicBezTo>
                  <a:pt x="1139" y="831"/>
                  <a:pt x="1139" y="831"/>
                  <a:pt x="1139" y="831"/>
                </a:cubicBezTo>
                <a:cubicBezTo>
                  <a:pt x="1139" y="830"/>
                  <a:pt x="1142" y="834"/>
                  <a:pt x="1138" y="830"/>
                </a:cubicBezTo>
                <a:cubicBezTo>
                  <a:pt x="1134" y="832"/>
                  <a:pt x="1134" y="832"/>
                  <a:pt x="1134" y="832"/>
                </a:cubicBezTo>
                <a:cubicBezTo>
                  <a:pt x="1131" y="831"/>
                  <a:pt x="1131" y="831"/>
                  <a:pt x="1131" y="831"/>
                </a:cubicBezTo>
                <a:cubicBezTo>
                  <a:pt x="1129" y="831"/>
                  <a:pt x="1129" y="831"/>
                  <a:pt x="1129" y="831"/>
                </a:cubicBezTo>
                <a:cubicBezTo>
                  <a:pt x="1127" y="834"/>
                  <a:pt x="1127" y="834"/>
                  <a:pt x="1127" y="834"/>
                </a:cubicBezTo>
                <a:cubicBezTo>
                  <a:pt x="1117" y="836"/>
                  <a:pt x="1117" y="836"/>
                  <a:pt x="1117" y="836"/>
                </a:cubicBezTo>
                <a:cubicBezTo>
                  <a:pt x="1115" y="837"/>
                  <a:pt x="1115" y="837"/>
                  <a:pt x="1115" y="837"/>
                </a:cubicBezTo>
                <a:cubicBezTo>
                  <a:pt x="1109" y="839"/>
                  <a:pt x="1109" y="839"/>
                  <a:pt x="1109" y="839"/>
                </a:cubicBezTo>
                <a:cubicBezTo>
                  <a:pt x="1105" y="836"/>
                  <a:pt x="1105" y="836"/>
                  <a:pt x="1105" y="836"/>
                </a:cubicBezTo>
                <a:cubicBezTo>
                  <a:pt x="1099" y="837"/>
                  <a:pt x="1099" y="837"/>
                  <a:pt x="1099" y="837"/>
                </a:cubicBezTo>
                <a:cubicBezTo>
                  <a:pt x="1101" y="838"/>
                  <a:pt x="1094" y="839"/>
                  <a:pt x="1100" y="840"/>
                </a:cubicBezTo>
                <a:cubicBezTo>
                  <a:pt x="1098" y="842"/>
                  <a:pt x="1098" y="842"/>
                  <a:pt x="1098" y="842"/>
                </a:cubicBezTo>
                <a:cubicBezTo>
                  <a:pt x="1097" y="841"/>
                  <a:pt x="1097" y="841"/>
                  <a:pt x="1097" y="841"/>
                </a:cubicBezTo>
                <a:cubicBezTo>
                  <a:pt x="1091" y="843"/>
                  <a:pt x="1091" y="843"/>
                  <a:pt x="1091" y="843"/>
                </a:cubicBezTo>
                <a:cubicBezTo>
                  <a:pt x="1088" y="840"/>
                  <a:pt x="1088" y="840"/>
                  <a:pt x="1088" y="840"/>
                </a:cubicBezTo>
                <a:cubicBezTo>
                  <a:pt x="1071" y="844"/>
                  <a:pt x="1071" y="844"/>
                  <a:pt x="1071" y="844"/>
                </a:cubicBezTo>
                <a:cubicBezTo>
                  <a:pt x="1065" y="845"/>
                  <a:pt x="1065" y="845"/>
                  <a:pt x="1065" y="845"/>
                </a:cubicBezTo>
                <a:cubicBezTo>
                  <a:pt x="1064" y="849"/>
                  <a:pt x="1071" y="843"/>
                  <a:pt x="1064" y="848"/>
                </a:cubicBezTo>
                <a:cubicBezTo>
                  <a:pt x="1067" y="847"/>
                  <a:pt x="1071" y="848"/>
                  <a:pt x="1074" y="846"/>
                </a:cubicBezTo>
                <a:cubicBezTo>
                  <a:pt x="1075" y="848"/>
                  <a:pt x="1075" y="848"/>
                  <a:pt x="1075" y="848"/>
                </a:cubicBezTo>
                <a:cubicBezTo>
                  <a:pt x="1063" y="851"/>
                  <a:pt x="1063" y="851"/>
                  <a:pt x="1063" y="851"/>
                </a:cubicBezTo>
                <a:cubicBezTo>
                  <a:pt x="1054" y="852"/>
                  <a:pt x="1054" y="852"/>
                  <a:pt x="1054" y="852"/>
                </a:cubicBezTo>
                <a:cubicBezTo>
                  <a:pt x="1057" y="849"/>
                  <a:pt x="1057" y="849"/>
                  <a:pt x="1057" y="849"/>
                </a:cubicBezTo>
                <a:cubicBezTo>
                  <a:pt x="1059" y="850"/>
                  <a:pt x="1059" y="850"/>
                  <a:pt x="1059" y="850"/>
                </a:cubicBezTo>
                <a:cubicBezTo>
                  <a:pt x="1063" y="848"/>
                  <a:pt x="1063" y="848"/>
                  <a:pt x="1063" y="848"/>
                </a:cubicBezTo>
                <a:cubicBezTo>
                  <a:pt x="1059" y="847"/>
                  <a:pt x="1059" y="847"/>
                  <a:pt x="1059" y="847"/>
                </a:cubicBezTo>
                <a:cubicBezTo>
                  <a:pt x="1047" y="851"/>
                  <a:pt x="1047" y="851"/>
                  <a:pt x="1047" y="851"/>
                </a:cubicBezTo>
                <a:cubicBezTo>
                  <a:pt x="1048" y="853"/>
                  <a:pt x="1048" y="853"/>
                  <a:pt x="1048" y="853"/>
                </a:cubicBezTo>
                <a:cubicBezTo>
                  <a:pt x="1050" y="853"/>
                  <a:pt x="1050" y="853"/>
                  <a:pt x="1050" y="853"/>
                </a:cubicBezTo>
                <a:cubicBezTo>
                  <a:pt x="1048" y="854"/>
                  <a:pt x="1048" y="854"/>
                  <a:pt x="1048" y="854"/>
                </a:cubicBezTo>
                <a:cubicBezTo>
                  <a:pt x="1047" y="854"/>
                  <a:pt x="1047" y="854"/>
                  <a:pt x="1047" y="854"/>
                </a:cubicBezTo>
                <a:cubicBezTo>
                  <a:pt x="1041" y="856"/>
                  <a:pt x="1041" y="856"/>
                  <a:pt x="1041" y="856"/>
                </a:cubicBezTo>
                <a:cubicBezTo>
                  <a:pt x="1041" y="856"/>
                  <a:pt x="1041" y="856"/>
                  <a:pt x="1041" y="856"/>
                </a:cubicBezTo>
                <a:cubicBezTo>
                  <a:pt x="1041" y="854"/>
                  <a:pt x="1041" y="854"/>
                  <a:pt x="1041" y="854"/>
                </a:cubicBezTo>
                <a:cubicBezTo>
                  <a:pt x="1045" y="854"/>
                  <a:pt x="1045" y="854"/>
                  <a:pt x="1045" y="854"/>
                </a:cubicBezTo>
                <a:cubicBezTo>
                  <a:pt x="1045" y="852"/>
                  <a:pt x="1045" y="852"/>
                  <a:pt x="1045" y="852"/>
                </a:cubicBezTo>
                <a:cubicBezTo>
                  <a:pt x="1046" y="852"/>
                  <a:pt x="1044" y="849"/>
                  <a:pt x="1046" y="853"/>
                </a:cubicBezTo>
                <a:cubicBezTo>
                  <a:pt x="1043" y="850"/>
                  <a:pt x="1043" y="850"/>
                  <a:pt x="1043" y="850"/>
                </a:cubicBezTo>
                <a:cubicBezTo>
                  <a:pt x="1040" y="852"/>
                  <a:pt x="1040" y="852"/>
                  <a:pt x="1040" y="852"/>
                </a:cubicBezTo>
                <a:cubicBezTo>
                  <a:pt x="1034" y="850"/>
                  <a:pt x="1049" y="851"/>
                  <a:pt x="1035" y="852"/>
                </a:cubicBezTo>
                <a:cubicBezTo>
                  <a:pt x="1027" y="855"/>
                  <a:pt x="1027" y="855"/>
                  <a:pt x="1027" y="855"/>
                </a:cubicBezTo>
                <a:cubicBezTo>
                  <a:pt x="1022" y="855"/>
                  <a:pt x="1022" y="855"/>
                  <a:pt x="1022" y="855"/>
                </a:cubicBezTo>
                <a:cubicBezTo>
                  <a:pt x="1010" y="857"/>
                  <a:pt x="1010" y="857"/>
                  <a:pt x="1010" y="857"/>
                </a:cubicBezTo>
                <a:cubicBezTo>
                  <a:pt x="1009" y="858"/>
                  <a:pt x="1009" y="858"/>
                  <a:pt x="1009" y="858"/>
                </a:cubicBezTo>
                <a:cubicBezTo>
                  <a:pt x="1005" y="858"/>
                  <a:pt x="1005" y="858"/>
                  <a:pt x="1005" y="858"/>
                </a:cubicBezTo>
                <a:cubicBezTo>
                  <a:pt x="1001" y="860"/>
                  <a:pt x="1001" y="860"/>
                  <a:pt x="1001" y="860"/>
                </a:cubicBezTo>
                <a:cubicBezTo>
                  <a:pt x="996" y="861"/>
                  <a:pt x="996" y="861"/>
                  <a:pt x="996" y="861"/>
                </a:cubicBezTo>
                <a:cubicBezTo>
                  <a:pt x="995" y="860"/>
                  <a:pt x="995" y="860"/>
                  <a:pt x="995" y="860"/>
                </a:cubicBezTo>
                <a:cubicBezTo>
                  <a:pt x="992" y="862"/>
                  <a:pt x="992" y="862"/>
                  <a:pt x="992" y="862"/>
                </a:cubicBezTo>
                <a:cubicBezTo>
                  <a:pt x="989" y="862"/>
                  <a:pt x="1000" y="855"/>
                  <a:pt x="987" y="864"/>
                </a:cubicBezTo>
                <a:cubicBezTo>
                  <a:pt x="986" y="861"/>
                  <a:pt x="986" y="861"/>
                  <a:pt x="986" y="861"/>
                </a:cubicBezTo>
                <a:cubicBezTo>
                  <a:pt x="985" y="861"/>
                  <a:pt x="1006" y="861"/>
                  <a:pt x="976" y="865"/>
                </a:cubicBezTo>
                <a:cubicBezTo>
                  <a:pt x="965" y="867"/>
                  <a:pt x="965" y="867"/>
                  <a:pt x="965" y="867"/>
                </a:cubicBezTo>
                <a:cubicBezTo>
                  <a:pt x="944" y="870"/>
                  <a:pt x="944" y="870"/>
                  <a:pt x="944" y="870"/>
                </a:cubicBezTo>
                <a:cubicBezTo>
                  <a:pt x="942" y="868"/>
                  <a:pt x="942" y="868"/>
                  <a:pt x="942" y="868"/>
                </a:cubicBezTo>
                <a:cubicBezTo>
                  <a:pt x="941" y="868"/>
                  <a:pt x="941" y="868"/>
                  <a:pt x="941" y="868"/>
                </a:cubicBezTo>
                <a:cubicBezTo>
                  <a:pt x="941" y="870"/>
                  <a:pt x="941" y="870"/>
                  <a:pt x="941" y="870"/>
                </a:cubicBezTo>
                <a:cubicBezTo>
                  <a:pt x="935" y="873"/>
                  <a:pt x="935" y="873"/>
                  <a:pt x="935" y="873"/>
                </a:cubicBezTo>
                <a:cubicBezTo>
                  <a:pt x="918" y="874"/>
                  <a:pt x="918" y="874"/>
                  <a:pt x="918" y="874"/>
                </a:cubicBezTo>
                <a:cubicBezTo>
                  <a:pt x="918" y="873"/>
                  <a:pt x="918" y="873"/>
                  <a:pt x="918" y="873"/>
                </a:cubicBezTo>
                <a:cubicBezTo>
                  <a:pt x="914" y="873"/>
                  <a:pt x="914" y="873"/>
                  <a:pt x="914" y="873"/>
                </a:cubicBezTo>
                <a:cubicBezTo>
                  <a:pt x="912" y="875"/>
                  <a:pt x="912" y="875"/>
                  <a:pt x="912" y="875"/>
                </a:cubicBezTo>
                <a:cubicBezTo>
                  <a:pt x="903" y="877"/>
                  <a:pt x="903" y="877"/>
                  <a:pt x="903" y="877"/>
                </a:cubicBezTo>
                <a:cubicBezTo>
                  <a:pt x="899" y="875"/>
                  <a:pt x="899" y="875"/>
                  <a:pt x="899" y="875"/>
                </a:cubicBezTo>
                <a:cubicBezTo>
                  <a:pt x="898" y="873"/>
                  <a:pt x="895" y="873"/>
                  <a:pt x="896" y="878"/>
                </a:cubicBezTo>
                <a:cubicBezTo>
                  <a:pt x="895" y="879"/>
                  <a:pt x="895" y="879"/>
                  <a:pt x="895" y="879"/>
                </a:cubicBezTo>
                <a:cubicBezTo>
                  <a:pt x="891" y="875"/>
                  <a:pt x="891" y="875"/>
                  <a:pt x="891" y="875"/>
                </a:cubicBezTo>
                <a:cubicBezTo>
                  <a:pt x="889" y="876"/>
                  <a:pt x="889" y="876"/>
                  <a:pt x="889" y="876"/>
                </a:cubicBezTo>
                <a:cubicBezTo>
                  <a:pt x="886" y="879"/>
                  <a:pt x="886" y="879"/>
                  <a:pt x="886" y="879"/>
                </a:cubicBezTo>
                <a:cubicBezTo>
                  <a:pt x="881" y="881"/>
                  <a:pt x="881" y="881"/>
                  <a:pt x="881" y="881"/>
                </a:cubicBezTo>
                <a:cubicBezTo>
                  <a:pt x="863" y="882"/>
                  <a:pt x="863" y="882"/>
                  <a:pt x="863" y="882"/>
                </a:cubicBezTo>
                <a:cubicBezTo>
                  <a:pt x="862" y="883"/>
                  <a:pt x="862" y="883"/>
                  <a:pt x="862" y="883"/>
                </a:cubicBezTo>
                <a:cubicBezTo>
                  <a:pt x="860" y="883"/>
                  <a:pt x="860" y="883"/>
                  <a:pt x="860" y="883"/>
                </a:cubicBezTo>
                <a:cubicBezTo>
                  <a:pt x="859" y="882"/>
                  <a:pt x="859" y="882"/>
                  <a:pt x="859" y="882"/>
                </a:cubicBezTo>
                <a:cubicBezTo>
                  <a:pt x="858" y="883"/>
                  <a:pt x="858" y="883"/>
                  <a:pt x="858" y="883"/>
                </a:cubicBezTo>
                <a:cubicBezTo>
                  <a:pt x="853" y="884"/>
                  <a:pt x="853" y="884"/>
                  <a:pt x="853" y="884"/>
                </a:cubicBezTo>
                <a:cubicBezTo>
                  <a:pt x="835" y="886"/>
                  <a:pt x="835" y="886"/>
                  <a:pt x="835" y="886"/>
                </a:cubicBezTo>
                <a:cubicBezTo>
                  <a:pt x="832" y="887"/>
                  <a:pt x="832" y="887"/>
                  <a:pt x="832" y="887"/>
                </a:cubicBezTo>
                <a:cubicBezTo>
                  <a:pt x="821" y="889"/>
                  <a:pt x="821" y="889"/>
                  <a:pt x="821" y="889"/>
                </a:cubicBezTo>
                <a:cubicBezTo>
                  <a:pt x="815" y="890"/>
                  <a:pt x="815" y="890"/>
                  <a:pt x="815" y="890"/>
                </a:cubicBezTo>
                <a:cubicBezTo>
                  <a:pt x="813" y="889"/>
                  <a:pt x="813" y="889"/>
                  <a:pt x="813" y="889"/>
                </a:cubicBezTo>
                <a:cubicBezTo>
                  <a:pt x="808" y="890"/>
                  <a:pt x="808" y="890"/>
                  <a:pt x="808" y="890"/>
                </a:cubicBezTo>
                <a:cubicBezTo>
                  <a:pt x="807" y="890"/>
                  <a:pt x="807" y="890"/>
                  <a:pt x="807" y="890"/>
                </a:cubicBezTo>
                <a:cubicBezTo>
                  <a:pt x="806" y="889"/>
                  <a:pt x="806" y="889"/>
                  <a:pt x="806" y="889"/>
                </a:cubicBezTo>
                <a:cubicBezTo>
                  <a:pt x="797" y="892"/>
                  <a:pt x="797" y="892"/>
                  <a:pt x="797" y="892"/>
                </a:cubicBezTo>
                <a:cubicBezTo>
                  <a:pt x="786" y="893"/>
                  <a:pt x="786" y="893"/>
                  <a:pt x="786" y="893"/>
                </a:cubicBezTo>
                <a:cubicBezTo>
                  <a:pt x="775" y="894"/>
                  <a:pt x="775" y="894"/>
                  <a:pt x="775" y="894"/>
                </a:cubicBezTo>
                <a:cubicBezTo>
                  <a:pt x="774" y="894"/>
                  <a:pt x="774" y="894"/>
                  <a:pt x="774" y="894"/>
                </a:cubicBezTo>
                <a:cubicBezTo>
                  <a:pt x="771" y="895"/>
                  <a:pt x="771" y="895"/>
                  <a:pt x="771" y="895"/>
                </a:cubicBezTo>
                <a:cubicBezTo>
                  <a:pt x="770" y="894"/>
                  <a:pt x="770" y="894"/>
                  <a:pt x="770" y="894"/>
                </a:cubicBezTo>
                <a:cubicBezTo>
                  <a:pt x="762" y="897"/>
                  <a:pt x="762" y="897"/>
                  <a:pt x="762" y="897"/>
                </a:cubicBezTo>
                <a:cubicBezTo>
                  <a:pt x="753" y="897"/>
                  <a:pt x="753" y="897"/>
                  <a:pt x="753" y="897"/>
                </a:cubicBezTo>
                <a:cubicBezTo>
                  <a:pt x="751" y="898"/>
                  <a:pt x="751" y="898"/>
                  <a:pt x="751" y="898"/>
                </a:cubicBezTo>
                <a:cubicBezTo>
                  <a:pt x="747" y="897"/>
                  <a:pt x="747" y="897"/>
                  <a:pt x="747" y="897"/>
                </a:cubicBezTo>
                <a:cubicBezTo>
                  <a:pt x="735" y="899"/>
                  <a:pt x="735" y="899"/>
                  <a:pt x="735" y="899"/>
                </a:cubicBezTo>
                <a:cubicBezTo>
                  <a:pt x="732" y="899"/>
                  <a:pt x="732" y="899"/>
                  <a:pt x="732" y="899"/>
                </a:cubicBezTo>
                <a:cubicBezTo>
                  <a:pt x="731" y="901"/>
                  <a:pt x="731" y="901"/>
                  <a:pt x="731" y="901"/>
                </a:cubicBezTo>
                <a:cubicBezTo>
                  <a:pt x="700" y="905"/>
                  <a:pt x="700" y="905"/>
                  <a:pt x="700" y="905"/>
                </a:cubicBezTo>
                <a:cubicBezTo>
                  <a:pt x="692" y="906"/>
                  <a:pt x="692" y="906"/>
                  <a:pt x="692" y="906"/>
                </a:cubicBezTo>
                <a:cubicBezTo>
                  <a:pt x="691" y="908"/>
                  <a:pt x="691" y="908"/>
                  <a:pt x="691" y="908"/>
                </a:cubicBezTo>
                <a:cubicBezTo>
                  <a:pt x="691" y="909"/>
                  <a:pt x="690" y="910"/>
                  <a:pt x="688" y="909"/>
                </a:cubicBezTo>
                <a:cubicBezTo>
                  <a:pt x="691" y="906"/>
                  <a:pt x="691" y="906"/>
                  <a:pt x="691" y="906"/>
                </a:cubicBezTo>
                <a:cubicBezTo>
                  <a:pt x="686" y="906"/>
                  <a:pt x="686" y="906"/>
                  <a:pt x="686" y="906"/>
                </a:cubicBezTo>
                <a:cubicBezTo>
                  <a:pt x="677" y="907"/>
                  <a:pt x="677" y="907"/>
                  <a:pt x="677" y="907"/>
                </a:cubicBezTo>
                <a:cubicBezTo>
                  <a:pt x="674" y="909"/>
                  <a:pt x="674" y="909"/>
                  <a:pt x="674" y="909"/>
                </a:cubicBezTo>
                <a:cubicBezTo>
                  <a:pt x="669" y="908"/>
                  <a:pt x="669" y="908"/>
                  <a:pt x="669" y="908"/>
                </a:cubicBezTo>
                <a:cubicBezTo>
                  <a:pt x="663" y="910"/>
                  <a:pt x="663" y="910"/>
                  <a:pt x="663" y="910"/>
                </a:cubicBezTo>
                <a:cubicBezTo>
                  <a:pt x="660" y="909"/>
                  <a:pt x="660" y="909"/>
                  <a:pt x="660" y="909"/>
                </a:cubicBezTo>
                <a:cubicBezTo>
                  <a:pt x="649" y="911"/>
                  <a:pt x="649" y="911"/>
                  <a:pt x="649" y="911"/>
                </a:cubicBezTo>
                <a:cubicBezTo>
                  <a:pt x="640" y="912"/>
                  <a:pt x="640" y="912"/>
                  <a:pt x="640" y="912"/>
                </a:cubicBezTo>
                <a:cubicBezTo>
                  <a:pt x="635" y="913"/>
                  <a:pt x="635" y="913"/>
                  <a:pt x="635" y="913"/>
                </a:cubicBezTo>
                <a:cubicBezTo>
                  <a:pt x="625" y="914"/>
                  <a:pt x="625" y="914"/>
                  <a:pt x="625" y="914"/>
                </a:cubicBezTo>
                <a:cubicBezTo>
                  <a:pt x="623" y="915"/>
                  <a:pt x="623" y="915"/>
                  <a:pt x="623" y="915"/>
                </a:cubicBezTo>
                <a:cubicBezTo>
                  <a:pt x="620" y="915"/>
                  <a:pt x="620" y="915"/>
                  <a:pt x="620" y="915"/>
                </a:cubicBezTo>
                <a:cubicBezTo>
                  <a:pt x="615" y="917"/>
                  <a:pt x="615" y="917"/>
                  <a:pt x="615" y="917"/>
                </a:cubicBezTo>
                <a:cubicBezTo>
                  <a:pt x="596" y="918"/>
                  <a:pt x="596" y="918"/>
                  <a:pt x="596" y="918"/>
                </a:cubicBezTo>
                <a:cubicBezTo>
                  <a:pt x="585" y="919"/>
                  <a:pt x="585" y="919"/>
                  <a:pt x="585" y="919"/>
                </a:cubicBezTo>
                <a:cubicBezTo>
                  <a:pt x="583" y="922"/>
                  <a:pt x="583" y="922"/>
                  <a:pt x="583" y="922"/>
                </a:cubicBezTo>
                <a:cubicBezTo>
                  <a:pt x="583" y="920"/>
                  <a:pt x="583" y="920"/>
                  <a:pt x="583" y="920"/>
                </a:cubicBezTo>
                <a:cubicBezTo>
                  <a:pt x="581" y="922"/>
                  <a:pt x="581" y="922"/>
                  <a:pt x="581" y="922"/>
                </a:cubicBezTo>
                <a:cubicBezTo>
                  <a:pt x="581" y="921"/>
                  <a:pt x="587" y="924"/>
                  <a:pt x="579" y="921"/>
                </a:cubicBezTo>
                <a:cubicBezTo>
                  <a:pt x="579" y="923"/>
                  <a:pt x="579" y="923"/>
                  <a:pt x="579" y="923"/>
                </a:cubicBezTo>
                <a:cubicBezTo>
                  <a:pt x="576" y="922"/>
                  <a:pt x="576" y="922"/>
                  <a:pt x="576" y="922"/>
                </a:cubicBezTo>
                <a:cubicBezTo>
                  <a:pt x="576" y="922"/>
                  <a:pt x="577" y="924"/>
                  <a:pt x="577" y="921"/>
                </a:cubicBezTo>
                <a:cubicBezTo>
                  <a:pt x="572" y="922"/>
                  <a:pt x="572" y="922"/>
                  <a:pt x="572" y="922"/>
                </a:cubicBezTo>
                <a:cubicBezTo>
                  <a:pt x="570" y="921"/>
                  <a:pt x="570" y="921"/>
                  <a:pt x="570" y="921"/>
                </a:cubicBezTo>
                <a:cubicBezTo>
                  <a:pt x="556" y="925"/>
                  <a:pt x="556" y="925"/>
                  <a:pt x="556" y="925"/>
                </a:cubicBezTo>
                <a:cubicBezTo>
                  <a:pt x="561" y="927"/>
                  <a:pt x="565" y="920"/>
                  <a:pt x="568" y="925"/>
                </a:cubicBezTo>
                <a:cubicBezTo>
                  <a:pt x="573" y="924"/>
                  <a:pt x="573" y="924"/>
                  <a:pt x="573" y="924"/>
                </a:cubicBezTo>
                <a:cubicBezTo>
                  <a:pt x="573" y="925"/>
                  <a:pt x="573" y="925"/>
                  <a:pt x="573" y="925"/>
                </a:cubicBezTo>
                <a:cubicBezTo>
                  <a:pt x="575" y="925"/>
                  <a:pt x="575" y="925"/>
                  <a:pt x="575" y="925"/>
                </a:cubicBezTo>
                <a:cubicBezTo>
                  <a:pt x="573" y="926"/>
                  <a:pt x="573" y="926"/>
                  <a:pt x="573" y="926"/>
                </a:cubicBezTo>
                <a:cubicBezTo>
                  <a:pt x="571" y="924"/>
                  <a:pt x="571" y="924"/>
                  <a:pt x="571" y="924"/>
                </a:cubicBezTo>
                <a:cubicBezTo>
                  <a:pt x="565" y="928"/>
                  <a:pt x="565" y="928"/>
                  <a:pt x="565" y="928"/>
                </a:cubicBezTo>
                <a:cubicBezTo>
                  <a:pt x="555" y="928"/>
                  <a:pt x="555" y="928"/>
                  <a:pt x="555" y="928"/>
                </a:cubicBezTo>
                <a:cubicBezTo>
                  <a:pt x="551" y="933"/>
                  <a:pt x="551" y="933"/>
                  <a:pt x="551" y="933"/>
                </a:cubicBezTo>
                <a:cubicBezTo>
                  <a:pt x="546" y="933"/>
                  <a:pt x="546" y="933"/>
                  <a:pt x="546" y="933"/>
                </a:cubicBezTo>
                <a:cubicBezTo>
                  <a:pt x="548" y="932"/>
                  <a:pt x="541" y="929"/>
                  <a:pt x="550" y="929"/>
                </a:cubicBezTo>
                <a:cubicBezTo>
                  <a:pt x="545" y="930"/>
                  <a:pt x="545" y="930"/>
                  <a:pt x="545" y="930"/>
                </a:cubicBezTo>
                <a:cubicBezTo>
                  <a:pt x="543" y="929"/>
                  <a:pt x="543" y="929"/>
                  <a:pt x="543" y="929"/>
                </a:cubicBezTo>
                <a:cubicBezTo>
                  <a:pt x="540" y="931"/>
                  <a:pt x="540" y="931"/>
                  <a:pt x="540" y="931"/>
                </a:cubicBezTo>
                <a:cubicBezTo>
                  <a:pt x="543" y="933"/>
                  <a:pt x="543" y="933"/>
                  <a:pt x="543" y="933"/>
                </a:cubicBezTo>
                <a:cubicBezTo>
                  <a:pt x="538" y="933"/>
                  <a:pt x="538" y="933"/>
                  <a:pt x="538" y="933"/>
                </a:cubicBezTo>
                <a:cubicBezTo>
                  <a:pt x="538" y="932"/>
                  <a:pt x="538" y="932"/>
                  <a:pt x="538" y="932"/>
                </a:cubicBezTo>
                <a:cubicBezTo>
                  <a:pt x="538" y="932"/>
                  <a:pt x="540" y="930"/>
                  <a:pt x="536" y="931"/>
                </a:cubicBezTo>
                <a:cubicBezTo>
                  <a:pt x="535" y="933"/>
                  <a:pt x="535" y="933"/>
                  <a:pt x="535" y="933"/>
                </a:cubicBezTo>
                <a:cubicBezTo>
                  <a:pt x="535" y="936"/>
                  <a:pt x="543" y="922"/>
                  <a:pt x="536" y="939"/>
                </a:cubicBezTo>
                <a:cubicBezTo>
                  <a:pt x="535" y="939"/>
                  <a:pt x="535" y="939"/>
                  <a:pt x="535" y="939"/>
                </a:cubicBezTo>
                <a:cubicBezTo>
                  <a:pt x="536" y="937"/>
                  <a:pt x="536" y="937"/>
                  <a:pt x="536" y="937"/>
                </a:cubicBezTo>
                <a:cubicBezTo>
                  <a:pt x="536" y="935"/>
                  <a:pt x="536" y="935"/>
                  <a:pt x="536" y="935"/>
                </a:cubicBezTo>
                <a:cubicBezTo>
                  <a:pt x="531" y="934"/>
                  <a:pt x="531" y="934"/>
                  <a:pt x="531" y="934"/>
                </a:cubicBezTo>
                <a:cubicBezTo>
                  <a:pt x="532" y="934"/>
                  <a:pt x="532" y="934"/>
                  <a:pt x="532" y="934"/>
                </a:cubicBezTo>
                <a:cubicBezTo>
                  <a:pt x="531" y="933"/>
                  <a:pt x="531" y="933"/>
                  <a:pt x="531" y="933"/>
                </a:cubicBezTo>
                <a:cubicBezTo>
                  <a:pt x="527" y="934"/>
                  <a:pt x="527" y="934"/>
                  <a:pt x="527" y="934"/>
                </a:cubicBezTo>
                <a:cubicBezTo>
                  <a:pt x="526" y="935"/>
                  <a:pt x="526" y="935"/>
                  <a:pt x="526" y="935"/>
                </a:cubicBezTo>
                <a:cubicBezTo>
                  <a:pt x="518" y="933"/>
                  <a:pt x="518" y="933"/>
                  <a:pt x="518" y="933"/>
                </a:cubicBezTo>
                <a:cubicBezTo>
                  <a:pt x="517" y="934"/>
                  <a:pt x="517" y="934"/>
                  <a:pt x="517" y="934"/>
                </a:cubicBezTo>
                <a:cubicBezTo>
                  <a:pt x="517" y="933"/>
                  <a:pt x="521" y="934"/>
                  <a:pt x="517" y="932"/>
                </a:cubicBezTo>
                <a:cubicBezTo>
                  <a:pt x="524" y="930"/>
                  <a:pt x="524" y="930"/>
                  <a:pt x="524" y="930"/>
                </a:cubicBezTo>
                <a:cubicBezTo>
                  <a:pt x="526" y="929"/>
                  <a:pt x="528" y="926"/>
                  <a:pt x="529" y="928"/>
                </a:cubicBezTo>
                <a:cubicBezTo>
                  <a:pt x="529" y="928"/>
                  <a:pt x="531" y="926"/>
                  <a:pt x="530" y="929"/>
                </a:cubicBezTo>
                <a:cubicBezTo>
                  <a:pt x="532" y="929"/>
                  <a:pt x="532" y="929"/>
                  <a:pt x="532" y="929"/>
                </a:cubicBezTo>
                <a:cubicBezTo>
                  <a:pt x="530" y="927"/>
                  <a:pt x="533" y="929"/>
                  <a:pt x="533" y="926"/>
                </a:cubicBezTo>
                <a:cubicBezTo>
                  <a:pt x="535" y="924"/>
                  <a:pt x="535" y="924"/>
                  <a:pt x="535" y="924"/>
                </a:cubicBezTo>
                <a:cubicBezTo>
                  <a:pt x="529" y="924"/>
                  <a:pt x="529" y="924"/>
                  <a:pt x="529" y="924"/>
                </a:cubicBezTo>
                <a:cubicBezTo>
                  <a:pt x="527" y="925"/>
                  <a:pt x="527" y="925"/>
                  <a:pt x="527" y="925"/>
                </a:cubicBezTo>
                <a:cubicBezTo>
                  <a:pt x="530" y="925"/>
                  <a:pt x="519" y="931"/>
                  <a:pt x="532" y="925"/>
                </a:cubicBezTo>
                <a:cubicBezTo>
                  <a:pt x="526" y="925"/>
                  <a:pt x="536" y="936"/>
                  <a:pt x="523" y="927"/>
                </a:cubicBezTo>
                <a:cubicBezTo>
                  <a:pt x="522" y="926"/>
                  <a:pt x="522" y="926"/>
                  <a:pt x="522" y="926"/>
                </a:cubicBezTo>
                <a:cubicBezTo>
                  <a:pt x="521" y="927"/>
                  <a:pt x="521" y="927"/>
                  <a:pt x="521" y="927"/>
                </a:cubicBezTo>
                <a:cubicBezTo>
                  <a:pt x="520" y="927"/>
                  <a:pt x="517" y="935"/>
                  <a:pt x="515" y="927"/>
                </a:cubicBezTo>
                <a:cubicBezTo>
                  <a:pt x="514" y="927"/>
                  <a:pt x="514" y="927"/>
                  <a:pt x="514" y="927"/>
                </a:cubicBezTo>
                <a:cubicBezTo>
                  <a:pt x="514" y="929"/>
                  <a:pt x="514" y="929"/>
                  <a:pt x="514" y="929"/>
                </a:cubicBezTo>
                <a:cubicBezTo>
                  <a:pt x="516" y="930"/>
                  <a:pt x="516" y="930"/>
                  <a:pt x="516" y="930"/>
                </a:cubicBezTo>
                <a:cubicBezTo>
                  <a:pt x="513" y="931"/>
                  <a:pt x="513" y="931"/>
                  <a:pt x="513" y="931"/>
                </a:cubicBezTo>
                <a:cubicBezTo>
                  <a:pt x="512" y="928"/>
                  <a:pt x="512" y="928"/>
                  <a:pt x="512" y="928"/>
                </a:cubicBezTo>
                <a:cubicBezTo>
                  <a:pt x="508" y="928"/>
                  <a:pt x="508" y="928"/>
                  <a:pt x="508" y="928"/>
                </a:cubicBezTo>
                <a:cubicBezTo>
                  <a:pt x="511" y="927"/>
                  <a:pt x="511" y="927"/>
                  <a:pt x="511" y="927"/>
                </a:cubicBezTo>
                <a:cubicBezTo>
                  <a:pt x="510" y="925"/>
                  <a:pt x="510" y="925"/>
                  <a:pt x="510" y="925"/>
                </a:cubicBezTo>
                <a:cubicBezTo>
                  <a:pt x="511" y="921"/>
                  <a:pt x="511" y="921"/>
                  <a:pt x="511" y="921"/>
                </a:cubicBezTo>
                <a:cubicBezTo>
                  <a:pt x="516" y="921"/>
                  <a:pt x="516" y="921"/>
                  <a:pt x="516" y="921"/>
                </a:cubicBezTo>
                <a:cubicBezTo>
                  <a:pt x="518" y="920"/>
                  <a:pt x="518" y="920"/>
                  <a:pt x="518" y="920"/>
                </a:cubicBezTo>
                <a:cubicBezTo>
                  <a:pt x="521" y="920"/>
                  <a:pt x="521" y="920"/>
                  <a:pt x="521" y="920"/>
                </a:cubicBezTo>
                <a:cubicBezTo>
                  <a:pt x="526" y="919"/>
                  <a:pt x="526" y="919"/>
                  <a:pt x="526" y="919"/>
                </a:cubicBezTo>
                <a:cubicBezTo>
                  <a:pt x="526" y="918"/>
                  <a:pt x="526" y="918"/>
                  <a:pt x="526" y="918"/>
                </a:cubicBezTo>
                <a:cubicBezTo>
                  <a:pt x="526" y="917"/>
                  <a:pt x="528" y="914"/>
                  <a:pt x="530" y="919"/>
                </a:cubicBezTo>
                <a:cubicBezTo>
                  <a:pt x="527" y="920"/>
                  <a:pt x="533" y="912"/>
                  <a:pt x="528" y="922"/>
                </a:cubicBezTo>
                <a:cubicBezTo>
                  <a:pt x="527" y="920"/>
                  <a:pt x="538" y="916"/>
                  <a:pt x="521" y="923"/>
                </a:cubicBezTo>
                <a:cubicBezTo>
                  <a:pt x="521" y="923"/>
                  <a:pt x="521" y="923"/>
                  <a:pt x="521" y="923"/>
                </a:cubicBezTo>
                <a:cubicBezTo>
                  <a:pt x="516" y="925"/>
                  <a:pt x="516" y="925"/>
                  <a:pt x="516" y="925"/>
                </a:cubicBezTo>
                <a:cubicBezTo>
                  <a:pt x="518" y="926"/>
                  <a:pt x="518" y="926"/>
                  <a:pt x="518" y="926"/>
                </a:cubicBezTo>
                <a:cubicBezTo>
                  <a:pt x="526" y="925"/>
                  <a:pt x="526" y="925"/>
                  <a:pt x="526" y="925"/>
                </a:cubicBezTo>
                <a:cubicBezTo>
                  <a:pt x="527" y="923"/>
                  <a:pt x="527" y="923"/>
                  <a:pt x="527" y="923"/>
                </a:cubicBezTo>
                <a:cubicBezTo>
                  <a:pt x="532" y="922"/>
                  <a:pt x="532" y="922"/>
                  <a:pt x="532" y="922"/>
                </a:cubicBezTo>
                <a:cubicBezTo>
                  <a:pt x="531" y="920"/>
                  <a:pt x="531" y="920"/>
                  <a:pt x="531" y="920"/>
                </a:cubicBezTo>
                <a:cubicBezTo>
                  <a:pt x="535" y="920"/>
                  <a:pt x="535" y="920"/>
                  <a:pt x="535" y="920"/>
                </a:cubicBezTo>
                <a:cubicBezTo>
                  <a:pt x="535" y="922"/>
                  <a:pt x="535" y="922"/>
                  <a:pt x="535" y="922"/>
                </a:cubicBezTo>
                <a:cubicBezTo>
                  <a:pt x="538" y="922"/>
                  <a:pt x="538" y="922"/>
                  <a:pt x="538" y="922"/>
                </a:cubicBezTo>
                <a:cubicBezTo>
                  <a:pt x="539" y="920"/>
                  <a:pt x="539" y="920"/>
                  <a:pt x="539" y="920"/>
                </a:cubicBezTo>
                <a:cubicBezTo>
                  <a:pt x="552" y="918"/>
                  <a:pt x="552" y="918"/>
                  <a:pt x="552" y="918"/>
                </a:cubicBezTo>
                <a:cubicBezTo>
                  <a:pt x="551" y="916"/>
                  <a:pt x="551" y="916"/>
                  <a:pt x="551" y="916"/>
                </a:cubicBezTo>
                <a:cubicBezTo>
                  <a:pt x="547" y="916"/>
                  <a:pt x="547" y="916"/>
                  <a:pt x="547" y="916"/>
                </a:cubicBezTo>
                <a:cubicBezTo>
                  <a:pt x="548" y="916"/>
                  <a:pt x="548" y="916"/>
                  <a:pt x="548" y="916"/>
                </a:cubicBezTo>
                <a:cubicBezTo>
                  <a:pt x="544" y="916"/>
                  <a:pt x="544" y="916"/>
                  <a:pt x="544" y="916"/>
                </a:cubicBezTo>
                <a:cubicBezTo>
                  <a:pt x="542" y="914"/>
                  <a:pt x="542" y="914"/>
                  <a:pt x="542" y="914"/>
                </a:cubicBezTo>
                <a:cubicBezTo>
                  <a:pt x="536" y="916"/>
                  <a:pt x="536" y="916"/>
                  <a:pt x="536" y="916"/>
                </a:cubicBezTo>
                <a:cubicBezTo>
                  <a:pt x="535" y="915"/>
                  <a:pt x="535" y="915"/>
                  <a:pt x="535" y="915"/>
                </a:cubicBezTo>
                <a:cubicBezTo>
                  <a:pt x="531" y="917"/>
                  <a:pt x="531" y="917"/>
                  <a:pt x="531" y="917"/>
                </a:cubicBezTo>
                <a:cubicBezTo>
                  <a:pt x="528" y="915"/>
                  <a:pt x="528" y="915"/>
                  <a:pt x="528" y="915"/>
                </a:cubicBezTo>
                <a:cubicBezTo>
                  <a:pt x="529" y="912"/>
                  <a:pt x="529" y="912"/>
                  <a:pt x="529" y="912"/>
                </a:cubicBezTo>
                <a:cubicBezTo>
                  <a:pt x="536" y="913"/>
                  <a:pt x="536" y="913"/>
                  <a:pt x="536" y="913"/>
                </a:cubicBezTo>
                <a:cubicBezTo>
                  <a:pt x="536" y="911"/>
                  <a:pt x="536" y="911"/>
                  <a:pt x="536" y="911"/>
                </a:cubicBezTo>
                <a:cubicBezTo>
                  <a:pt x="541" y="910"/>
                  <a:pt x="541" y="910"/>
                  <a:pt x="541" y="910"/>
                </a:cubicBezTo>
                <a:cubicBezTo>
                  <a:pt x="542" y="910"/>
                  <a:pt x="536" y="910"/>
                  <a:pt x="544" y="913"/>
                </a:cubicBezTo>
                <a:cubicBezTo>
                  <a:pt x="549" y="910"/>
                  <a:pt x="549" y="910"/>
                  <a:pt x="549" y="910"/>
                </a:cubicBezTo>
                <a:cubicBezTo>
                  <a:pt x="553" y="911"/>
                  <a:pt x="553" y="911"/>
                  <a:pt x="553" y="911"/>
                </a:cubicBezTo>
                <a:cubicBezTo>
                  <a:pt x="557" y="909"/>
                  <a:pt x="557" y="909"/>
                  <a:pt x="557" y="909"/>
                </a:cubicBezTo>
                <a:cubicBezTo>
                  <a:pt x="581" y="906"/>
                  <a:pt x="581" y="906"/>
                  <a:pt x="581" y="906"/>
                </a:cubicBezTo>
                <a:cubicBezTo>
                  <a:pt x="585" y="906"/>
                  <a:pt x="585" y="906"/>
                  <a:pt x="585" y="906"/>
                </a:cubicBezTo>
                <a:cubicBezTo>
                  <a:pt x="589" y="904"/>
                  <a:pt x="589" y="904"/>
                  <a:pt x="589" y="904"/>
                </a:cubicBezTo>
                <a:cubicBezTo>
                  <a:pt x="584" y="902"/>
                  <a:pt x="583" y="906"/>
                  <a:pt x="570" y="906"/>
                </a:cubicBezTo>
                <a:cubicBezTo>
                  <a:pt x="569" y="903"/>
                  <a:pt x="569" y="903"/>
                  <a:pt x="569" y="903"/>
                </a:cubicBezTo>
                <a:cubicBezTo>
                  <a:pt x="568" y="905"/>
                  <a:pt x="568" y="905"/>
                  <a:pt x="568" y="905"/>
                </a:cubicBezTo>
                <a:cubicBezTo>
                  <a:pt x="568" y="901"/>
                  <a:pt x="568" y="901"/>
                  <a:pt x="568" y="901"/>
                </a:cubicBezTo>
                <a:cubicBezTo>
                  <a:pt x="571" y="899"/>
                  <a:pt x="571" y="899"/>
                  <a:pt x="571" y="899"/>
                </a:cubicBezTo>
                <a:cubicBezTo>
                  <a:pt x="571" y="901"/>
                  <a:pt x="571" y="901"/>
                  <a:pt x="571" y="901"/>
                </a:cubicBezTo>
                <a:cubicBezTo>
                  <a:pt x="573" y="901"/>
                  <a:pt x="573" y="901"/>
                  <a:pt x="573" y="901"/>
                </a:cubicBezTo>
                <a:cubicBezTo>
                  <a:pt x="570" y="903"/>
                  <a:pt x="570" y="903"/>
                  <a:pt x="570" y="903"/>
                </a:cubicBezTo>
                <a:cubicBezTo>
                  <a:pt x="588" y="903"/>
                  <a:pt x="517" y="919"/>
                  <a:pt x="599" y="901"/>
                </a:cubicBezTo>
                <a:cubicBezTo>
                  <a:pt x="607" y="897"/>
                  <a:pt x="607" y="897"/>
                  <a:pt x="607" y="897"/>
                </a:cubicBezTo>
                <a:cubicBezTo>
                  <a:pt x="614" y="896"/>
                  <a:pt x="614" y="896"/>
                  <a:pt x="614" y="896"/>
                </a:cubicBezTo>
                <a:cubicBezTo>
                  <a:pt x="614" y="894"/>
                  <a:pt x="614" y="894"/>
                  <a:pt x="614" y="894"/>
                </a:cubicBezTo>
                <a:cubicBezTo>
                  <a:pt x="615" y="894"/>
                  <a:pt x="615" y="894"/>
                  <a:pt x="615" y="894"/>
                </a:cubicBezTo>
                <a:cubicBezTo>
                  <a:pt x="615" y="895"/>
                  <a:pt x="614" y="895"/>
                  <a:pt x="615" y="895"/>
                </a:cubicBezTo>
                <a:cubicBezTo>
                  <a:pt x="617" y="897"/>
                  <a:pt x="617" y="897"/>
                  <a:pt x="617" y="897"/>
                </a:cubicBezTo>
                <a:cubicBezTo>
                  <a:pt x="618" y="896"/>
                  <a:pt x="618" y="896"/>
                  <a:pt x="618" y="896"/>
                </a:cubicBezTo>
                <a:cubicBezTo>
                  <a:pt x="617" y="894"/>
                  <a:pt x="613" y="901"/>
                  <a:pt x="618" y="893"/>
                </a:cubicBezTo>
                <a:cubicBezTo>
                  <a:pt x="622" y="890"/>
                  <a:pt x="622" y="890"/>
                  <a:pt x="622" y="890"/>
                </a:cubicBezTo>
                <a:cubicBezTo>
                  <a:pt x="631" y="888"/>
                  <a:pt x="631" y="888"/>
                  <a:pt x="631" y="888"/>
                </a:cubicBezTo>
                <a:cubicBezTo>
                  <a:pt x="638" y="887"/>
                  <a:pt x="638" y="887"/>
                  <a:pt x="638" y="887"/>
                </a:cubicBezTo>
                <a:cubicBezTo>
                  <a:pt x="639" y="886"/>
                  <a:pt x="639" y="886"/>
                  <a:pt x="639" y="886"/>
                </a:cubicBezTo>
                <a:cubicBezTo>
                  <a:pt x="629" y="885"/>
                  <a:pt x="629" y="885"/>
                  <a:pt x="629" y="885"/>
                </a:cubicBezTo>
                <a:cubicBezTo>
                  <a:pt x="632" y="883"/>
                  <a:pt x="632" y="883"/>
                  <a:pt x="632" y="883"/>
                </a:cubicBezTo>
                <a:cubicBezTo>
                  <a:pt x="628" y="881"/>
                  <a:pt x="628" y="881"/>
                  <a:pt x="628" y="881"/>
                </a:cubicBezTo>
                <a:cubicBezTo>
                  <a:pt x="623" y="884"/>
                  <a:pt x="623" y="884"/>
                  <a:pt x="623" y="884"/>
                </a:cubicBezTo>
                <a:cubicBezTo>
                  <a:pt x="624" y="884"/>
                  <a:pt x="626" y="883"/>
                  <a:pt x="627" y="885"/>
                </a:cubicBezTo>
                <a:cubicBezTo>
                  <a:pt x="623" y="888"/>
                  <a:pt x="623" y="888"/>
                  <a:pt x="623" y="888"/>
                </a:cubicBezTo>
                <a:cubicBezTo>
                  <a:pt x="621" y="888"/>
                  <a:pt x="635" y="886"/>
                  <a:pt x="618" y="888"/>
                </a:cubicBezTo>
                <a:cubicBezTo>
                  <a:pt x="617" y="889"/>
                  <a:pt x="617" y="889"/>
                  <a:pt x="617" y="889"/>
                </a:cubicBezTo>
                <a:cubicBezTo>
                  <a:pt x="619" y="887"/>
                  <a:pt x="619" y="887"/>
                  <a:pt x="619" y="887"/>
                </a:cubicBezTo>
                <a:cubicBezTo>
                  <a:pt x="620" y="888"/>
                  <a:pt x="622" y="888"/>
                  <a:pt x="623" y="887"/>
                </a:cubicBezTo>
                <a:cubicBezTo>
                  <a:pt x="621" y="883"/>
                  <a:pt x="621" y="883"/>
                  <a:pt x="621" y="883"/>
                </a:cubicBezTo>
                <a:cubicBezTo>
                  <a:pt x="620" y="884"/>
                  <a:pt x="627" y="882"/>
                  <a:pt x="618" y="884"/>
                </a:cubicBezTo>
                <a:cubicBezTo>
                  <a:pt x="618" y="885"/>
                  <a:pt x="618" y="885"/>
                  <a:pt x="618" y="885"/>
                </a:cubicBezTo>
                <a:cubicBezTo>
                  <a:pt x="615" y="882"/>
                  <a:pt x="615" y="882"/>
                  <a:pt x="615" y="882"/>
                </a:cubicBezTo>
                <a:cubicBezTo>
                  <a:pt x="619" y="882"/>
                  <a:pt x="622" y="880"/>
                  <a:pt x="626" y="879"/>
                </a:cubicBezTo>
                <a:cubicBezTo>
                  <a:pt x="629" y="880"/>
                  <a:pt x="629" y="880"/>
                  <a:pt x="629" y="880"/>
                </a:cubicBezTo>
                <a:cubicBezTo>
                  <a:pt x="632" y="879"/>
                  <a:pt x="635" y="879"/>
                  <a:pt x="637" y="880"/>
                </a:cubicBezTo>
                <a:cubicBezTo>
                  <a:pt x="639" y="877"/>
                  <a:pt x="639" y="877"/>
                  <a:pt x="639" y="877"/>
                </a:cubicBezTo>
                <a:cubicBezTo>
                  <a:pt x="640" y="876"/>
                  <a:pt x="640" y="876"/>
                  <a:pt x="640" y="876"/>
                </a:cubicBezTo>
                <a:cubicBezTo>
                  <a:pt x="642" y="878"/>
                  <a:pt x="642" y="878"/>
                  <a:pt x="642" y="878"/>
                </a:cubicBezTo>
                <a:cubicBezTo>
                  <a:pt x="646" y="877"/>
                  <a:pt x="646" y="877"/>
                  <a:pt x="646" y="877"/>
                </a:cubicBezTo>
                <a:cubicBezTo>
                  <a:pt x="649" y="880"/>
                  <a:pt x="649" y="880"/>
                  <a:pt x="649" y="880"/>
                </a:cubicBezTo>
                <a:cubicBezTo>
                  <a:pt x="651" y="879"/>
                  <a:pt x="651" y="879"/>
                  <a:pt x="651" y="879"/>
                </a:cubicBezTo>
                <a:cubicBezTo>
                  <a:pt x="650" y="877"/>
                  <a:pt x="650" y="877"/>
                  <a:pt x="650" y="877"/>
                </a:cubicBezTo>
                <a:cubicBezTo>
                  <a:pt x="656" y="873"/>
                  <a:pt x="656" y="873"/>
                  <a:pt x="656" y="873"/>
                </a:cubicBezTo>
                <a:cubicBezTo>
                  <a:pt x="646" y="873"/>
                  <a:pt x="646" y="873"/>
                  <a:pt x="646" y="873"/>
                </a:cubicBezTo>
                <a:cubicBezTo>
                  <a:pt x="641" y="875"/>
                  <a:pt x="641" y="875"/>
                  <a:pt x="641" y="875"/>
                </a:cubicBezTo>
                <a:cubicBezTo>
                  <a:pt x="640" y="875"/>
                  <a:pt x="640" y="875"/>
                  <a:pt x="640" y="875"/>
                </a:cubicBezTo>
                <a:cubicBezTo>
                  <a:pt x="640" y="873"/>
                  <a:pt x="640" y="873"/>
                  <a:pt x="640" y="873"/>
                </a:cubicBezTo>
                <a:cubicBezTo>
                  <a:pt x="634" y="871"/>
                  <a:pt x="634" y="871"/>
                  <a:pt x="634" y="871"/>
                </a:cubicBezTo>
                <a:cubicBezTo>
                  <a:pt x="624" y="873"/>
                  <a:pt x="624" y="873"/>
                  <a:pt x="624" y="873"/>
                </a:cubicBezTo>
                <a:cubicBezTo>
                  <a:pt x="623" y="875"/>
                  <a:pt x="623" y="875"/>
                  <a:pt x="623" y="875"/>
                </a:cubicBezTo>
                <a:cubicBezTo>
                  <a:pt x="627" y="875"/>
                  <a:pt x="627" y="875"/>
                  <a:pt x="627" y="875"/>
                </a:cubicBezTo>
                <a:cubicBezTo>
                  <a:pt x="622" y="877"/>
                  <a:pt x="622" y="877"/>
                  <a:pt x="622" y="877"/>
                </a:cubicBezTo>
                <a:cubicBezTo>
                  <a:pt x="619" y="877"/>
                  <a:pt x="643" y="872"/>
                  <a:pt x="613" y="878"/>
                </a:cubicBezTo>
                <a:cubicBezTo>
                  <a:pt x="611" y="877"/>
                  <a:pt x="611" y="877"/>
                  <a:pt x="611" y="877"/>
                </a:cubicBezTo>
                <a:cubicBezTo>
                  <a:pt x="609" y="878"/>
                  <a:pt x="609" y="878"/>
                  <a:pt x="609" y="878"/>
                </a:cubicBezTo>
                <a:cubicBezTo>
                  <a:pt x="596" y="880"/>
                  <a:pt x="596" y="880"/>
                  <a:pt x="596" y="880"/>
                </a:cubicBezTo>
                <a:cubicBezTo>
                  <a:pt x="595" y="879"/>
                  <a:pt x="595" y="879"/>
                  <a:pt x="595" y="879"/>
                </a:cubicBezTo>
                <a:cubicBezTo>
                  <a:pt x="590" y="882"/>
                  <a:pt x="590" y="882"/>
                  <a:pt x="590" y="882"/>
                </a:cubicBezTo>
                <a:cubicBezTo>
                  <a:pt x="588" y="881"/>
                  <a:pt x="588" y="881"/>
                  <a:pt x="588" y="881"/>
                </a:cubicBezTo>
                <a:cubicBezTo>
                  <a:pt x="569" y="884"/>
                  <a:pt x="569" y="884"/>
                  <a:pt x="569" y="884"/>
                </a:cubicBezTo>
                <a:cubicBezTo>
                  <a:pt x="568" y="886"/>
                  <a:pt x="568" y="886"/>
                  <a:pt x="568" y="886"/>
                </a:cubicBezTo>
                <a:cubicBezTo>
                  <a:pt x="568" y="887"/>
                  <a:pt x="570" y="883"/>
                  <a:pt x="569" y="888"/>
                </a:cubicBezTo>
                <a:cubicBezTo>
                  <a:pt x="571" y="886"/>
                  <a:pt x="571" y="886"/>
                  <a:pt x="571" y="886"/>
                </a:cubicBezTo>
                <a:cubicBezTo>
                  <a:pt x="578" y="887"/>
                  <a:pt x="575" y="882"/>
                  <a:pt x="583" y="887"/>
                </a:cubicBezTo>
                <a:cubicBezTo>
                  <a:pt x="583" y="888"/>
                  <a:pt x="583" y="888"/>
                  <a:pt x="583" y="888"/>
                </a:cubicBezTo>
                <a:cubicBezTo>
                  <a:pt x="579" y="887"/>
                  <a:pt x="579" y="887"/>
                  <a:pt x="579" y="887"/>
                </a:cubicBezTo>
                <a:cubicBezTo>
                  <a:pt x="576" y="891"/>
                  <a:pt x="576" y="891"/>
                  <a:pt x="576" y="891"/>
                </a:cubicBezTo>
                <a:cubicBezTo>
                  <a:pt x="578" y="892"/>
                  <a:pt x="578" y="892"/>
                  <a:pt x="578" y="892"/>
                </a:cubicBezTo>
                <a:cubicBezTo>
                  <a:pt x="572" y="891"/>
                  <a:pt x="572" y="891"/>
                  <a:pt x="572" y="891"/>
                </a:cubicBezTo>
                <a:cubicBezTo>
                  <a:pt x="569" y="891"/>
                  <a:pt x="569" y="891"/>
                  <a:pt x="569" y="891"/>
                </a:cubicBezTo>
                <a:cubicBezTo>
                  <a:pt x="567" y="886"/>
                  <a:pt x="567" y="886"/>
                  <a:pt x="567" y="886"/>
                </a:cubicBezTo>
                <a:cubicBezTo>
                  <a:pt x="566" y="886"/>
                  <a:pt x="564" y="884"/>
                  <a:pt x="563" y="888"/>
                </a:cubicBezTo>
                <a:cubicBezTo>
                  <a:pt x="565" y="890"/>
                  <a:pt x="565" y="890"/>
                  <a:pt x="565" y="890"/>
                </a:cubicBezTo>
                <a:cubicBezTo>
                  <a:pt x="559" y="891"/>
                  <a:pt x="559" y="891"/>
                  <a:pt x="559" y="891"/>
                </a:cubicBezTo>
                <a:cubicBezTo>
                  <a:pt x="556" y="895"/>
                  <a:pt x="556" y="895"/>
                  <a:pt x="556" y="895"/>
                </a:cubicBezTo>
                <a:cubicBezTo>
                  <a:pt x="554" y="894"/>
                  <a:pt x="554" y="894"/>
                  <a:pt x="554" y="894"/>
                </a:cubicBezTo>
                <a:cubicBezTo>
                  <a:pt x="552" y="896"/>
                  <a:pt x="552" y="896"/>
                  <a:pt x="552" y="896"/>
                </a:cubicBezTo>
                <a:cubicBezTo>
                  <a:pt x="551" y="893"/>
                  <a:pt x="551" y="893"/>
                  <a:pt x="551" y="893"/>
                </a:cubicBezTo>
                <a:cubicBezTo>
                  <a:pt x="550" y="892"/>
                  <a:pt x="548" y="896"/>
                  <a:pt x="548" y="892"/>
                </a:cubicBezTo>
                <a:cubicBezTo>
                  <a:pt x="544" y="894"/>
                  <a:pt x="544" y="894"/>
                  <a:pt x="544" y="894"/>
                </a:cubicBezTo>
                <a:cubicBezTo>
                  <a:pt x="544" y="899"/>
                  <a:pt x="540" y="890"/>
                  <a:pt x="541" y="898"/>
                </a:cubicBezTo>
                <a:cubicBezTo>
                  <a:pt x="538" y="895"/>
                  <a:pt x="538" y="895"/>
                  <a:pt x="538" y="895"/>
                </a:cubicBezTo>
                <a:cubicBezTo>
                  <a:pt x="536" y="896"/>
                  <a:pt x="536" y="896"/>
                  <a:pt x="536" y="896"/>
                </a:cubicBezTo>
                <a:cubicBezTo>
                  <a:pt x="537" y="899"/>
                  <a:pt x="529" y="894"/>
                  <a:pt x="539" y="898"/>
                </a:cubicBezTo>
                <a:cubicBezTo>
                  <a:pt x="534" y="898"/>
                  <a:pt x="534" y="898"/>
                  <a:pt x="534" y="898"/>
                </a:cubicBezTo>
                <a:cubicBezTo>
                  <a:pt x="534" y="896"/>
                  <a:pt x="534" y="896"/>
                  <a:pt x="534" y="896"/>
                </a:cubicBezTo>
                <a:cubicBezTo>
                  <a:pt x="543" y="893"/>
                  <a:pt x="543" y="893"/>
                  <a:pt x="543" y="893"/>
                </a:cubicBezTo>
                <a:cubicBezTo>
                  <a:pt x="542" y="891"/>
                  <a:pt x="542" y="891"/>
                  <a:pt x="542" y="891"/>
                </a:cubicBezTo>
                <a:cubicBezTo>
                  <a:pt x="541" y="890"/>
                  <a:pt x="541" y="890"/>
                  <a:pt x="541" y="890"/>
                </a:cubicBezTo>
                <a:cubicBezTo>
                  <a:pt x="538" y="892"/>
                  <a:pt x="538" y="892"/>
                  <a:pt x="538" y="892"/>
                </a:cubicBezTo>
                <a:cubicBezTo>
                  <a:pt x="538" y="892"/>
                  <a:pt x="538" y="892"/>
                  <a:pt x="538" y="892"/>
                </a:cubicBezTo>
                <a:cubicBezTo>
                  <a:pt x="526" y="895"/>
                  <a:pt x="526" y="895"/>
                  <a:pt x="526" y="895"/>
                </a:cubicBezTo>
                <a:cubicBezTo>
                  <a:pt x="522" y="897"/>
                  <a:pt x="522" y="897"/>
                  <a:pt x="522" y="897"/>
                </a:cubicBezTo>
                <a:cubicBezTo>
                  <a:pt x="526" y="900"/>
                  <a:pt x="526" y="900"/>
                  <a:pt x="526" y="900"/>
                </a:cubicBezTo>
                <a:cubicBezTo>
                  <a:pt x="528" y="898"/>
                  <a:pt x="528" y="898"/>
                  <a:pt x="528" y="898"/>
                </a:cubicBezTo>
                <a:cubicBezTo>
                  <a:pt x="533" y="898"/>
                  <a:pt x="533" y="898"/>
                  <a:pt x="533" y="898"/>
                </a:cubicBezTo>
                <a:cubicBezTo>
                  <a:pt x="526" y="902"/>
                  <a:pt x="526" y="902"/>
                  <a:pt x="526" y="902"/>
                </a:cubicBezTo>
                <a:cubicBezTo>
                  <a:pt x="520" y="902"/>
                  <a:pt x="520" y="902"/>
                  <a:pt x="520" y="902"/>
                </a:cubicBezTo>
                <a:cubicBezTo>
                  <a:pt x="515" y="901"/>
                  <a:pt x="515" y="901"/>
                  <a:pt x="515" y="901"/>
                </a:cubicBezTo>
                <a:cubicBezTo>
                  <a:pt x="510" y="903"/>
                  <a:pt x="510" y="903"/>
                  <a:pt x="510" y="903"/>
                </a:cubicBezTo>
                <a:cubicBezTo>
                  <a:pt x="506" y="902"/>
                  <a:pt x="506" y="902"/>
                  <a:pt x="506" y="902"/>
                </a:cubicBezTo>
                <a:cubicBezTo>
                  <a:pt x="482" y="906"/>
                  <a:pt x="482" y="906"/>
                  <a:pt x="482" y="906"/>
                </a:cubicBezTo>
                <a:cubicBezTo>
                  <a:pt x="479" y="908"/>
                  <a:pt x="474" y="906"/>
                  <a:pt x="472" y="910"/>
                </a:cubicBezTo>
                <a:cubicBezTo>
                  <a:pt x="474" y="911"/>
                  <a:pt x="474" y="911"/>
                  <a:pt x="474" y="911"/>
                </a:cubicBezTo>
                <a:cubicBezTo>
                  <a:pt x="480" y="909"/>
                  <a:pt x="480" y="909"/>
                  <a:pt x="480" y="909"/>
                </a:cubicBezTo>
                <a:cubicBezTo>
                  <a:pt x="485" y="909"/>
                  <a:pt x="485" y="909"/>
                  <a:pt x="485" y="909"/>
                </a:cubicBezTo>
                <a:cubicBezTo>
                  <a:pt x="484" y="909"/>
                  <a:pt x="487" y="909"/>
                  <a:pt x="484" y="910"/>
                </a:cubicBezTo>
                <a:cubicBezTo>
                  <a:pt x="484" y="911"/>
                  <a:pt x="484" y="911"/>
                  <a:pt x="484" y="911"/>
                </a:cubicBezTo>
                <a:cubicBezTo>
                  <a:pt x="506" y="909"/>
                  <a:pt x="506" y="909"/>
                  <a:pt x="506" y="909"/>
                </a:cubicBezTo>
                <a:cubicBezTo>
                  <a:pt x="513" y="909"/>
                  <a:pt x="513" y="909"/>
                  <a:pt x="513" y="909"/>
                </a:cubicBezTo>
                <a:cubicBezTo>
                  <a:pt x="515" y="912"/>
                  <a:pt x="515" y="912"/>
                  <a:pt x="515" y="912"/>
                </a:cubicBezTo>
                <a:cubicBezTo>
                  <a:pt x="511" y="912"/>
                  <a:pt x="511" y="912"/>
                  <a:pt x="511" y="912"/>
                </a:cubicBezTo>
                <a:cubicBezTo>
                  <a:pt x="504" y="910"/>
                  <a:pt x="504" y="910"/>
                  <a:pt x="504" y="910"/>
                </a:cubicBezTo>
                <a:cubicBezTo>
                  <a:pt x="488" y="912"/>
                  <a:pt x="488" y="912"/>
                  <a:pt x="488" y="912"/>
                </a:cubicBezTo>
                <a:cubicBezTo>
                  <a:pt x="487" y="911"/>
                  <a:pt x="487" y="911"/>
                  <a:pt x="487" y="911"/>
                </a:cubicBezTo>
                <a:cubicBezTo>
                  <a:pt x="468" y="913"/>
                  <a:pt x="468" y="913"/>
                  <a:pt x="468" y="913"/>
                </a:cubicBezTo>
                <a:cubicBezTo>
                  <a:pt x="462" y="912"/>
                  <a:pt x="462" y="912"/>
                  <a:pt x="462" y="912"/>
                </a:cubicBezTo>
                <a:cubicBezTo>
                  <a:pt x="457" y="913"/>
                  <a:pt x="457" y="913"/>
                  <a:pt x="457" y="913"/>
                </a:cubicBezTo>
                <a:cubicBezTo>
                  <a:pt x="456" y="915"/>
                  <a:pt x="456" y="915"/>
                  <a:pt x="456" y="915"/>
                </a:cubicBezTo>
                <a:cubicBezTo>
                  <a:pt x="452" y="914"/>
                  <a:pt x="452" y="914"/>
                  <a:pt x="452" y="914"/>
                </a:cubicBezTo>
                <a:cubicBezTo>
                  <a:pt x="446" y="915"/>
                  <a:pt x="446" y="915"/>
                  <a:pt x="446" y="915"/>
                </a:cubicBezTo>
                <a:cubicBezTo>
                  <a:pt x="443" y="918"/>
                  <a:pt x="438" y="919"/>
                  <a:pt x="431" y="919"/>
                </a:cubicBezTo>
                <a:cubicBezTo>
                  <a:pt x="431" y="920"/>
                  <a:pt x="431" y="920"/>
                  <a:pt x="431" y="920"/>
                </a:cubicBezTo>
                <a:cubicBezTo>
                  <a:pt x="438" y="920"/>
                  <a:pt x="438" y="920"/>
                  <a:pt x="438" y="920"/>
                </a:cubicBezTo>
                <a:cubicBezTo>
                  <a:pt x="439" y="918"/>
                  <a:pt x="439" y="918"/>
                  <a:pt x="439" y="918"/>
                </a:cubicBezTo>
                <a:cubicBezTo>
                  <a:pt x="443" y="918"/>
                  <a:pt x="443" y="918"/>
                  <a:pt x="443" y="918"/>
                </a:cubicBezTo>
                <a:cubicBezTo>
                  <a:pt x="443" y="920"/>
                  <a:pt x="451" y="914"/>
                  <a:pt x="438" y="920"/>
                </a:cubicBezTo>
                <a:cubicBezTo>
                  <a:pt x="448" y="919"/>
                  <a:pt x="448" y="919"/>
                  <a:pt x="448" y="919"/>
                </a:cubicBezTo>
                <a:cubicBezTo>
                  <a:pt x="452" y="921"/>
                  <a:pt x="452" y="921"/>
                  <a:pt x="452" y="921"/>
                </a:cubicBezTo>
                <a:cubicBezTo>
                  <a:pt x="456" y="920"/>
                  <a:pt x="456" y="920"/>
                  <a:pt x="456" y="920"/>
                </a:cubicBezTo>
                <a:cubicBezTo>
                  <a:pt x="456" y="921"/>
                  <a:pt x="456" y="921"/>
                  <a:pt x="456" y="921"/>
                </a:cubicBezTo>
                <a:cubicBezTo>
                  <a:pt x="461" y="921"/>
                  <a:pt x="461" y="921"/>
                  <a:pt x="461" y="921"/>
                </a:cubicBezTo>
                <a:cubicBezTo>
                  <a:pt x="468" y="928"/>
                  <a:pt x="453" y="917"/>
                  <a:pt x="473" y="921"/>
                </a:cubicBezTo>
                <a:cubicBezTo>
                  <a:pt x="481" y="919"/>
                  <a:pt x="481" y="919"/>
                  <a:pt x="481" y="919"/>
                </a:cubicBezTo>
                <a:cubicBezTo>
                  <a:pt x="479" y="921"/>
                  <a:pt x="479" y="921"/>
                  <a:pt x="479" y="921"/>
                </a:cubicBezTo>
                <a:cubicBezTo>
                  <a:pt x="482" y="922"/>
                  <a:pt x="482" y="922"/>
                  <a:pt x="482" y="922"/>
                </a:cubicBezTo>
                <a:cubicBezTo>
                  <a:pt x="486" y="921"/>
                  <a:pt x="489" y="922"/>
                  <a:pt x="492" y="921"/>
                </a:cubicBezTo>
                <a:cubicBezTo>
                  <a:pt x="489" y="923"/>
                  <a:pt x="489" y="923"/>
                  <a:pt x="489" y="923"/>
                </a:cubicBezTo>
                <a:cubicBezTo>
                  <a:pt x="491" y="924"/>
                  <a:pt x="491" y="924"/>
                  <a:pt x="491" y="924"/>
                </a:cubicBezTo>
                <a:cubicBezTo>
                  <a:pt x="493" y="924"/>
                  <a:pt x="493" y="925"/>
                  <a:pt x="494" y="921"/>
                </a:cubicBezTo>
                <a:cubicBezTo>
                  <a:pt x="496" y="923"/>
                  <a:pt x="496" y="923"/>
                  <a:pt x="496" y="923"/>
                </a:cubicBezTo>
                <a:cubicBezTo>
                  <a:pt x="496" y="921"/>
                  <a:pt x="496" y="921"/>
                  <a:pt x="496" y="921"/>
                </a:cubicBezTo>
                <a:cubicBezTo>
                  <a:pt x="498" y="922"/>
                  <a:pt x="498" y="922"/>
                  <a:pt x="498" y="922"/>
                </a:cubicBezTo>
                <a:cubicBezTo>
                  <a:pt x="501" y="922"/>
                  <a:pt x="506" y="918"/>
                  <a:pt x="508" y="921"/>
                </a:cubicBezTo>
                <a:cubicBezTo>
                  <a:pt x="506" y="922"/>
                  <a:pt x="506" y="922"/>
                  <a:pt x="506" y="922"/>
                </a:cubicBezTo>
                <a:cubicBezTo>
                  <a:pt x="505" y="923"/>
                  <a:pt x="513" y="916"/>
                  <a:pt x="504" y="925"/>
                </a:cubicBezTo>
                <a:cubicBezTo>
                  <a:pt x="503" y="924"/>
                  <a:pt x="503" y="924"/>
                  <a:pt x="503" y="924"/>
                </a:cubicBezTo>
                <a:cubicBezTo>
                  <a:pt x="501" y="926"/>
                  <a:pt x="501" y="926"/>
                  <a:pt x="501" y="926"/>
                </a:cubicBezTo>
                <a:cubicBezTo>
                  <a:pt x="492" y="927"/>
                  <a:pt x="492" y="927"/>
                  <a:pt x="492" y="927"/>
                </a:cubicBezTo>
                <a:cubicBezTo>
                  <a:pt x="489" y="926"/>
                  <a:pt x="489" y="926"/>
                  <a:pt x="489" y="926"/>
                </a:cubicBezTo>
                <a:cubicBezTo>
                  <a:pt x="485" y="925"/>
                  <a:pt x="485" y="925"/>
                  <a:pt x="485" y="925"/>
                </a:cubicBezTo>
                <a:cubicBezTo>
                  <a:pt x="485" y="929"/>
                  <a:pt x="485" y="929"/>
                  <a:pt x="485" y="929"/>
                </a:cubicBezTo>
                <a:cubicBezTo>
                  <a:pt x="484" y="929"/>
                  <a:pt x="484" y="929"/>
                  <a:pt x="484" y="929"/>
                </a:cubicBezTo>
                <a:cubicBezTo>
                  <a:pt x="484" y="926"/>
                  <a:pt x="484" y="926"/>
                  <a:pt x="484" y="926"/>
                </a:cubicBezTo>
                <a:cubicBezTo>
                  <a:pt x="474" y="928"/>
                  <a:pt x="474" y="928"/>
                  <a:pt x="474" y="928"/>
                </a:cubicBezTo>
                <a:cubicBezTo>
                  <a:pt x="472" y="930"/>
                  <a:pt x="472" y="930"/>
                  <a:pt x="472" y="930"/>
                </a:cubicBezTo>
                <a:cubicBezTo>
                  <a:pt x="470" y="930"/>
                  <a:pt x="470" y="930"/>
                  <a:pt x="470" y="930"/>
                </a:cubicBezTo>
                <a:cubicBezTo>
                  <a:pt x="472" y="929"/>
                  <a:pt x="472" y="929"/>
                  <a:pt x="472" y="929"/>
                </a:cubicBezTo>
                <a:cubicBezTo>
                  <a:pt x="468" y="927"/>
                  <a:pt x="468" y="927"/>
                  <a:pt x="468" y="927"/>
                </a:cubicBezTo>
                <a:cubicBezTo>
                  <a:pt x="465" y="927"/>
                  <a:pt x="480" y="933"/>
                  <a:pt x="464" y="923"/>
                </a:cubicBezTo>
                <a:cubicBezTo>
                  <a:pt x="462" y="927"/>
                  <a:pt x="462" y="927"/>
                  <a:pt x="462" y="927"/>
                </a:cubicBezTo>
                <a:cubicBezTo>
                  <a:pt x="460" y="928"/>
                  <a:pt x="460" y="928"/>
                  <a:pt x="460" y="928"/>
                </a:cubicBezTo>
                <a:cubicBezTo>
                  <a:pt x="458" y="926"/>
                  <a:pt x="458" y="926"/>
                  <a:pt x="458" y="926"/>
                </a:cubicBezTo>
                <a:cubicBezTo>
                  <a:pt x="452" y="930"/>
                  <a:pt x="452" y="930"/>
                  <a:pt x="452" y="930"/>
                </a:cubicBezTo>
                <a:cubicBezTo>
                  <a:pt x="450" y="929"/>
                  <a:pt x="450" y="929"/>
                  <a:pt x="450" y="929"/>
                </a:cubicBezTo>
                <a:cubicBezTo>
                  <a:pt x="443" y="931"/>
                  <a:pt x="443" y="931"/>
                  <a:pt x="443" y="931"/>
                </a:cubicBezTo>
                <a:cubicBezTo>
                  <a:pt x="434" y="930"/>
                  <a:pt x="434" y="930"/>
                  <a:pt x="434" y="930"/>
                </a:cubicBezTo>
                <a:cubicBezTo>
                  <a:pt x="430" y="933"/>
                  <a:pt x="430" y="933"/>
                  <a:pt x="430" y="933"/>
                </a:cubicBezTo>
                <a:cubicBezTo>
                  <a:pt x="430" y="933"/>
                  <a:pt x="437" y="933"/>
                  <a:pt x="428" y="931"/>
                </a:cubicBezTo>
                <a:cubicBezTo>
                  <a:pt x="426" y="932"/>
                  <a:pt x="438" y="931"/>
                  <a:pt x="424" y="933"/>
                </a:cubicBezTo>
                <a:cubicBezTo>
                  <a:pt x="421" y="930"/>
                  <a:pt x="421" y="930"/>
                  <a:pt x="421" y="930"/>
                </a:cubicBezTo>
                <a:cubicBezTo>
                  <a:pt x="421" y="931"/>
                  <a:pt x="424" y="928"/>
                  <a:pt x="421" y="932"/>
                </a:cubicBezTo>
                <a:cubicBezTo>
                  <a:pt x="421" y="931"/>
                  <a:pt x="421" y="931"/>
                  <a:pt x="421" y="931"/>
                </a:cubicBezTo>
                <a:cubicBezTo>
                  <a:pt x="418" y="932"/>
                  <a:pt x="418" y="932"/>
                  <a:pt x="418" y="932"/>
                </a:cubicBezTo>
                <a:cubicBezTo>
                  <a:pt x="418" y="934"/>
                  <a:pt x="418" y="934"/>
                  <a:pt x="418" y="934"/>
                </a:cubicBezTo>
                <a:cubicBezTo>
                  <a:pt x="409" y="933"/>
                  <a:pt x="409" y="933"/>
                  <a:pt x="409" y="933"/>
                </a:cubicBezTo>
                <a:cubicBezTo>
                  <a:pt x="414" y="931"/>
                  <a:pt x="414" y="931"/>
                  <a:pt x="414" y="931"/>
                </a:cubicBezTo>
                <a:cubicBezTo>
                  <a:pt x="413" y="930"/>
                  <a:pt x="419" y="933"/>
                  <a:pt x="412" y="929"/>
                </a:cubicBezTo>
                <a:cubicBezTo>
                  <a:pt x="407" y="931"/>
                  <a:pt x="407" y="931"/>
                  <a:pt x="407" y="931"/>
                </a:cubicBezTo>
                <a:cubicBezTo>
                  <a:pt x="405" y="932"/>
                  <a:pt x="420" y="934"/>
                  <a:pt x="402" y="929"/>
                </a:cubicBezTo>
                <a:cubicBezTo>
                  <a:pt x="401" y="931"/>
                  <a:pt x="401" y="931"/>
                  <a:pt x="401" y="931"/>
                </a:cubicBezTo>
                <a:cubicBezTo>
                  <a:pt x="400" y="933"/>
                  <a:pt x="400" y="933"/>
                  <a:pt x="400" y="933"/>
                </a:cubicBezTo>
                <a:cubicBezTo>
                  <a:pt x="402" y="934"/>
                  <a:pt x="402" y="934"/>
                  <a:pt x="402" y="934"/>
                </a:cubicBezTo>
                <a:cubicBezTo>
                  <a:pt x="390" y="934"/>
                  <a:pt x="390" y="934"/>
                  <a:pt x="390" y="934"/>
                </a:cubicBezTo>
                <a:cubicBezTo>
                  <a:pt x="392" y="932"/>
                  <a:pt x="392" y="932"/>
                  <a:pt x="392" y="932"/>
                </a:cubicBezTo>
                <a:cubicBezTo>
                  <a:pt x="396" y="934"/>
                  <a:pt x="386" y="934"/>
                  <a:pt x="395" y="931"/>
                </a:cubicBezTo>
                <a:cubicBezTo>
                  <a:pt x="390" y="930"/>
                  <a:pt x="390" y="930"/>
                  <a:pt x="390" y="930"/>
                </a:cubicBezTo>
                <a:cubicBezTo>
                  <a:pt x="389" y="931"/>
                  <a:pt x="389" y="931"/>
                  <a:pt x="389" y="931"/>
                </a:cubicBezTo>
                <a:cubicBezTo>
                  <a:pt x="388" y="930"/>
                  <a:pt x="388" y="930"/>
                  <a:pt x="388" y="930"/>
                </a:cubicBezTo>
                <a:cubicBezTo>
                  <a:pt x="386" y="931"/>
                  <a:pt x="386" y="931"/>
                  <a:pt x="386" y="931"/>
                </a:cubicBezTo>
                <a:cubicBezTo>
                  <a:pt x="387" y="933"/>
                  <a:pt x="373" y="932"/>
                  <a:pt x="388" y="934"/>
                </a:cubicBezTo>
                <a:cubicBezTo>
                  <a:pt x="387" y="935"/>
                  <a:pt x="387" y="935"/>
                  <a:pt x="387" y="935"/>
                </a:cubicBezTo>
                <a:cubicBezTo>
                  <a:pt x="386" y="934"/>
                  <a:pt x="386" y="934"/>
                  <a:pt x="386" y="934"/>
                </a:cubicBezTo>
                <a:cubicBezTo>
                  <a:pt x="385" y="934"/>
                  <a:pt x="384" y="934"/>
                  <a:pt x="383" y="935"/>
                </a:cubicBezTo>
                <a:cubicBezTo>
                  <a:pt x="384" y="933"/>
                  <a:pt x="384" y="933"/>
                  <a:pt x="384" y="933"/>
                </a:cubicBezTo>
                <a:cubicBezTo>
                  <a:pt x="385" y="933"/>
                  <a:pt x="382" y="935"/>
                  <a:pt x="386" y="933"/>
                </a:cubicBezTo>
                <a:cubicBezTo>
                  <a:pt x="380" y="931"/>
                  <a:pt x="380" y="931"/>
                  <a:pt x="380" y="931"/>
                </a:cubicBezTo>
                <a:cubicBezTo>
                  <a:pt x="375" y="933"/>
                  <a:pt x="375" y="933"/>
                  <a:pt x="375" y="933"/>
                </a:cubicBezTo>
                <a:cubicBezTo>
                  <a:pt x="375" y="933"/>
                  <a:pt x="373" y="933"/>
                  <a:pt x="376" y="934"/>
                </a:cubicBezTo>
                <a:cubicBezTo>
                  <a:pt x="375" y="932"/>
                  <a:pt x="375" y="932"/>
                  <a:pt x="375" y="932"/>
                </a:cubicBezTo>
                <a:cubicBezTo>
                  <a:pt x="374" y="935"/>
                  <a:pt x="374" y="935"/>
                  <a:pt x="374" y="935"/>
                </a:cubicBezTo>
                <a:cubicBezTo>
                  <a:pt x="373" y="934"/>
                  <a:pt x="373" y="934"/>
                  <a:pt x="373" y="934"/>
                </a:cubicBezTo>
                <a:cubicBezTo>
                  <a:pt x="371" y="936"/>
                  <a:pt x="371" y="936"/>
                  <a:pt x="371" y="936"/>
                </a:cubicBezTo>
                <a:cubicBezTo>
                  <a:pt x="371" y="936"/>
                  <a:pt x="369" y="938"/>
                  <a:pt x="371" y="935"/>
                </a:cubicBezTo>
                <a:cubicBezTo>
                  <a:pt x="370" y="934"/>
                  <a:pt x="370" y="934"/>
                  <a:pt x="370" y="934"/>
                </a:cubicBezTo>
                <a:cubicBezTo>
                  <a:pt x="362" y="936"/>
                  <a:pt x="362" y="936"/>
                  <a:pt x="362" y="936"/>
                </a:cubicBezTo>
                <a:cubicBezTo>
                  <a:pt x="363" y="934"/>
                  <a:pt x="363" y="934"/>
                  <a:pt x="363" y="934"/>
                </a:cubicBezTo>
                <a:cubicBezTo>
                  <a:pt x="359" y="933"/>
                  <a:pt x="359" y="933"/>
                  <a:pt x="359" y="933"/>
                </a:cubicBezTo>
                <a:cubicBezTo>
                  <a:pt x="358" y="933"/>
                  <a:pt x="367" y="931"/>
                  <a:pt x="356" y="934"/>
                </a:cubicBezTo>
                <a:cubicBezTo>
                  <a:pt x="360" y="935"/>
                  <a:pt x="360" y="935"/>
                  <a:pt x="360" y="935"/>
                </a:cubicBezTo>
                <a:cubicBezTo>
                  <a:pt x="357" y="935"/>
                  <a:pt x="357" y="935"/>
                  <a:pt x="357" y="935"/>
                </a:cubicBezTo>
                <a:cubicBezTo>
                  <a:pt x="356" y="937"/>
                  <a:pt x="356" y="937"/>
                  <a:pt x="356" y="937"/>
                </a:cubicBezTo>
                <a:cubicBezTo>
                  <a:pt x="357" y="937"/>
                  <a:pt x="356" y="933"/>
                  <a:pt x="357" y="938"/>
                </a:cubicBezTo>
                <a:cubicBezTo>
                  <a:pt x="356" y="937"/>
                  <a:pt x="356" y="937"/>
                  <a:pt x="356" y="937"/>
                </a:cubicBezTo>
                <a:cubicBezTo>
                  <a:pt x="355" y="935"/>
                  <a:pt x="360" y="937"/>
                  <a:pt x="354" y="937"/>
                </a:cubicBezTo>
                <a:cubicBezTo>
                  <a:pt x="356" y="936"/>
                  <a:pt x="353" y="934"/>
                  <a:pt x="356" y="934"/>
                </a:cubicBezTo>
                <a:cubicBezTo>
                  <a:pt x="355" y="934"/>
                  <a:pt x="355" y="934"/>
                  <a:pt x="355" y="934"/>
                </a:cubicBezTo>
                <a:cubicBezTo>
                  <a:pt x="350" y="935"/>
                  <a:pt x="350" y="935"/>
                  <a:pt x="350" y="935"/>
                </a:cubicBezTo>
                <a:cubicBezTo>
                  <a:pt x="347" y="935"/>
                  <a:pt x="347" y="935"/>
                  <a:pt x="347" y="935"/>
                </a:cubicBezTo>
                <a:cubicBezTo>
                  <a:pt x="347" y="938"/>
                  <a:pt x="347" y="938"/>
                  <a:pt x="347" y="938"/>
                </a:cubicBezTo>
                <a:cubicBezTo>
                  <a:pt x="342" y="938"/>
                  <a:pt x="357" y="944"/>
                  <a:pt x="342" y="936"/>
                </a:cubicBezTo>
                <a:cubicBezTo>
                  <a:pt x="341" y="938"/>
                  <a:pt x="341" y="938"/>
                  <a:pt x="341" y="938"/>
                </a:cubicBezTo>
                <a:cubicBezTo>
                  <a:pt x="334" y="935"/>
                  <a:pt x="334" y="935"/>
                  <a:pt x="334" y="935"/>
                </a:cubicBezTo>
                <a:cubicBezTo>
                  <a:pt x="339" y="935"/>
                  <a:pt x="339" y="935"/>
                  <a:pt x="339" y="935"/>
                </a:cubicBezTo>
                <a:cubicBezTo>
                  <a:pt x="339" y="932"/>
                  <a:pt x="339" y="932"/>
                  <a:pt x="339" y="932"/>
                </a:cubicBezTo>
                <a:cubicBezTo>
                  <a:pt x="340" y="931"/>
                  <a:pt x="336" y="932"/>
                  <a:pt x="341" y="931"/>
                </a:cubicBezTo>
                <a:cubicBezTo>
                  <a:pt x="339" y="931"/>
                  <a:pt x="339" y="931"/>
                  <a:pt x="339" y="931"/>
                </a:cubicBezTo>
                <a:cubicBezTo>
                  <a:pt x="335" y="934"/>
                  <a:pt x="335" y="934"/>
                  <a:pt x="335" y="934"/>
                </a:cubicBezTo>
                <a:cubicBezTo>
                  <a:pt x="327" y="933"/>
                  <a:pt x="327" y="933"/>
                  <a:pt x="327" y="933"/>
                </a:cubicBezTo>
                <a:cubicBezTo>
                  <a:pt x="323" y="934"/>
                  <a:pt x="323" y="934"/>
                  <a:pt x="323" y="934"/>
                </a:cubicBezTo>
                <a:cubicBezTo>
                  <a:pt x="332" y="933"/>
                  <a:pt x="315" y="937"/>
                  <a:pt x="331" y="935"/>
                </a:cubicBezTo>
                <a:cubicBezTo>
                  <a:pt x="329" y="937"/>
                  <a:pt x="329" y="937"/>
                  <a:pt x="329" y="937"/>
                </a:cubicBezTo>
                <a:cubicBezTo>
                  <a:pt x="330" y="937"/>
                  <a:pt x="328" y="939"/>
                  <a:pt x="331" y="937"/>
                </a:cubicBezTo>
                <a:cubicBezTo>
                  <a:pt x="327" y="938"/>
                  <a:pt x="327" y="938"/>
                  <a:pt x="327" y="938"/>
                </a:cubicBezTo>
                <a:cubicBezTo>
                  <a:pt x="325" y="939"/>
                  <a:pt x="325" y="939"/>
                  <a:pt x="325" y="939"/>
                </a:cubicBezTo>
                <a:cubicBezTo>
                  <a:pt x="328" y="941"/>
                  <a:pt x="328" y="941"/>
                  <a:pt x="328" y="941"/>
                </a:cubicBezTo>
                <a:cubicBezTo>
                  <a:pt x="319" y="944"/>
                  <a:pt x="319" y="944"/>
                  <a:pt x="319" y="944"/>
                </a:cubicBezTo>
                <a:cubicBezTo>
                  <a:pt x="315" y="943"/>
                  <a:pt x="315" y="943"/>
                  <a:pt x="315" y="943"/>
                </a:cubicBezTo>
                <a:cubicBezTo>
                  <a:pt x="318" y="942"/>
                  <a:pt x="318" y="942"/>
                  <a:pt x="318" y="942"/>
                </a:cubicBezTo>
                <a:cubicBezTo>
                  <a:pt x="314" y="940"/>
                  <a:pt x="314" y="940"/>
                  <a:pt x="314" y="940"/>
                </a:cubicBezTo>
                <a:cubicBezTo>
                  <a:pt x="310" y="942"/>
                  <a:pt x="310" y="942"/>
                  <a:pt x="310" y="942"/>
                </a:cubicBezTo>
                <a:cubicBezTo>
                  <a:pt x="309" y="944"/>
                  <a:pt x="309" y="944"/>
                  <a:pt x="309" y="944"/>
                </a:cubicBezTo>
                <a:cubicBezTo>
                  <a:pt x="306" y="947"/>
                  <a:pt x="306" y="947"/>
                  <a:pt x="306" y="947"/>
                </a:cubicBezTo>
                <a:cubicBezTo>
                  <a:pt x="307" y="949"/>
                  <a:pt x="307" y="949"/>
                  <a:pt x="307" y="949"/>
                </a:cubicBezTo>
                <a:cubicBezTo>
                  <a:pt x="308" y="950"/>
                  <a:pt x="308" y="950"/>
                  <a:pt x="308" y="950"/>
                </a:cubicBezTo>
                <a:cubicBezTo>
                  <a:pt x="310" y="948"/>
                  <a:pt x="310" y="948"/>
                  <a:pt x="310" y="948"/>
                </a:cubicBezTo>
                <a:cubicBezTo>
                  <a:pt x="314" y="948"/>
                  <a:pt x="314" y="948"/>
                  <a:pt x="314" y="948"/>
                </a:cubicBezTo>
                <a:cubicBezTo>
                  <a:pt x="313" y="949"/>
                  <a:pt x="313" y="949"/>
                  <a:pt x="313" y="949"/>
                </a:cubicBezTo>
                <a:cubicBezTo>
                  <a:pt x="314" y="951"/>
                  <a:pt x="314" y="951"/>
                  <a:pt x="314" y="951"/>
                </a:cubicBezTo>
                <a:cubicBezTo>
                  <a:pt x="312" y="952"/>
                  <a:pt x="312" y="952"/>
                  <a:pt x="312" y="952"/>
                </a:cubicBezTo>
                <a:cubicBezTo>
                  <a:pt x="312" y="952"/>
                  <a:pt x="312" y="952"/>
                  <a:pt x="312" y="952"/>
                </a:cubicBezTo>
                <a:cubicBezTo>
                  <a:pt x="315" y="954"/>
                  <a:pt x="315" y="954"/>
                  <a:pt x="315" y="954"/>
                </a:cubicBezTo>
                <a:cubicBezTo>
                  <a:pt x="316" y="956"/>
                  <a:pt x="316" y="956"/>
                  <a:pt x="316" y="956"/>
                </a:cubicBezTo>
                <a:cubicBezTo>
                  <a:pt x="318" y="955"/>
                  <a:pt x="318" y="955"/>
                  <a:pt x="318" y="955"/>
                </a:cubicBezTo>
                <a:cubicBezTo>
                  <a:pt x="317" y="954"/>
                  <a:pt x="317" y="954"/>
                  <a:pt x="317" y="954"/>
                </a:cubicBezTo>
                <a:cubicBezTo>
                  <a:pt x="322" y="950"/>
                  <a:pt x="322" y="950"/>
                  <a:pt x="322" y="950"/>
                </a:cubicBezTo>
                <a:cubicBezTo>
                  <a:pt x="325" y="951"/>
                  <a:pt x="325" y="951"/>
                  <a:pt x="325" y="951"/>
                </a:cubicBezTo>
                <a:cubicBezTo>
                  <a:pt x="329" y="941"/>
                  <a:pt x="329" y="941"/>
                  <a:pt x="329" y="941"/>
                </a:cubicBezTo>
                <a:cubicBezTo>
                  <a:pt x="329" y="941"/>
                  <a:pt x="327" y="945"/>
                  <a:pt x="332" y="940"/>
                </a:cubicBezTo>
                <a:cubicBezTo>
                  <a:pt x="332" y="939"/>
                  <a:pt x="334" y="942"/>
                  <a:pt x="330" y="940"/>
                </a:cubicBezTo>
                <a:cubicBezTo>
                  <a:pt x="332" y="938"/>
                  <a:pt x="332" y="938"/>
                  <a:pt x="332" y="938"/>
                </a:cubicBezTo>
                <a:cubicBezTo>
                  <a:pt x="333" y="938"/>
                  <a:pt x="333" y="938"/>
                  <a:pt x="333" y="938"/>
                </a:cubicBezTo>
                <a:cubicBezTo>
                  <a:pt x="332" y="939"/>
                  <a:pt x="332" y="939"/>
                  <a:pt x="332" y="939"/>
                </a:cubicBezTo>
                <a:cubicBezTo>
                  <a:pt x="335" y="936"/>
                  <a:pt x="332" y="946"/>
                  <a:pt x="339" y="938"/>
                </a:cubicBezTo>
                <a:cubicBezTo>
                  <a:pt x="341" y="937"/>
                  <a:pt x="340" y="941"/>
                  <a:pt x="343" y="939"/>
                </a:cubicBezTo>
                <a:cubicBezTo>
                  <a:pt x="342" y="940"/>
                  <a:pt x="342" y="940"/>
                  <a:pt x="342" y="940"/>
                </a:cubicBezTo>
                <a:cubicBezTo>
                  <a:pt x="350" y="939"/>
                  <a:pt x="350" y="939"/>
                  <a:pt x="350" y="939"/>
                </a:cubicBezTo>
                <a:cubicBezTo>
                  <a:pt x="343" y="942"/>
                  <a:pt x="343" y="942"/>
                  <a:pt x="343" y="942"/>
                </a:cubicBezTo>
                <a:cubicBezTo>
                  <a:pt x="339" y="943"/>
                  <a:pt x="339" y="943"/>
                  <a:pt x="339" y="943"/>
                </a:cubicBezTo>
                <a:cubicBezTo>
                  <a:pt x="336" y="945"/>
                  <a:pt x="336" y="945"/>
                  <a:pt x="336" y="945"/>
                </a:cubicBezTo>
                <a:cubicBezTo>
                  <a:pt x="333" y="944"/>
                  <a:pt x="333" y="944"/>
                  <a:pt x="333" y="944"/>
                </a:cubicBezTo>
                <a:cubicBezTo>
                  <a:pt x="332" y="945"/>
                  <a:pt x="332" y="945"/>
                  <a:pt x="332" y="945"/>
                </a:cubicBezTo>
                <a:cubicBezTo>
                  <a:pt x="332" y="942"/>
                  <a:pt x="332" y="942"/>
                  <a:pt x="332" y="942"/>
                </a:cubicBezTo>
                <a:cubicBezTo>
                  <a:pt x="329" y="943"/>
                  <a:pt x="329" y="943"/>
                  <a:pt x="329" y="943"/>
                </a:cubicBezTo>
                <a:cubicBezTo>
                  <a:pt x="329" y="943"/>
                  <a:pt x="325" y="944"/>
                  <a:pt x="330" y="946"/>
                </a:cubicBezTo>
                <a:cubicBezTo>
                  <a:pt x="328" y="946"/>
                  <a:pt x="328" y="946"/>
                  <a:pt x="328" y="946"/>
                </a:cubicBezTo>
                <a:cubicBezTo>
                  <a:pt x="325" y="947"/>
                  <a:pt x="325" y="948"/>
                  <a:pt x="332" y="949"/>
                </a:cubicBezTo>
                <a:cubicBezTo>
                  <a:pt x="336" y="950"/>
                  <a:pt x="330" y="948"/>
                  <a:pt x="335" y="947"/>
                </a:cubicBezTo>
                <a:cubicBezTo>
                  <a:pt x="337" y="948"/>
                  <a:pt x="337" y="948"/>
                  <a:pt x="337" y="948"/>
                </a:cubicBezTo>
                <a:cubicBezTo>
                  <a:pt x="335" y="950"/>
                  <a:pt x="335" y="950"/>
                  <a:pt x="335" y="950"/>
                </a:cubicBezTo>
                <a:cubicBezTo>
                  <a:pt x="338" y="953"/>
                  <a:pt x="338" y="953"/>
                  <a:pt x="338" y="953"/>
                </a:cubicBezTo>
                <a:cubicBezTo>
                  <a:pt x="343" y="952"/>
                  <a:pt x="343" y="952"/>
                  <a:pt x="343" y="952"/>
                </a:cubicBezTo>
                <a:cubicBezTo>
                  <a:pt x="349" y="952"/>
                  <a:pt x="349" y="952"/>
                  <a:pt x="349" y="952"/>
                </a:cubicBezTo>
                <a:cubicBezTo>
                  <a:pt x="349" y="953"/>
                  <a:pt x="349" y="953"/>
                  <a:pt x="349" y="953"/>
                </a:cubicBezTo>
                <a:cubicBezTo>
                  <a:pt x="342" y="956"/>
                  <a:pt x="342" y="956"/>
                  <a:pt x="342" y="956"/>
                </a:cubicBezTo>
                <a:cubicBezTo>
                  <a:pt x="339" y="962"/>
                  <a:pt x="339" y="962"/>
                  <a:pt x="339" y="962"/>
                </a:cubicBezTo>
                <a:cubicBezTo>
                  <a:pt x="329" y="962"/>
                  <a:pt x="329" y="962"/>
                  <a:pt x="329" y="962"/>
                </a:cubicBezTo>
                <a:cubicBezTo>
                  <a:pt x="329" y="961"/>
                  <a:pt x="329" y="961"/>
                  <a:pt x="329" y="961"/>
                </a:cubicBezTo>
                <a:cubicBezTo>
                  <a:pt x="332" y="961"/>
                  <a:pt x="332" y="961"/>
                  <a:pt x="332" y="961"/>
                </a:cubicBezTo>
                <a:cubicBezTo>
                  <a:pt x="330" y="959"/>
                  <a:pt x="330" y="959"/>
                  <a:pt x="330" y="959"/>
                </a:cubicBezTo>
                <a:cubicBezTo>
                  <a:pt x="323" y="959"/>
                  <a:pt x="323" y="959"/>
                  <a:pt x="323" y="959"/>
                </a:cubicBezTo>
                <a:cubicBezTo>
                  <a:pt x="322" y="958"/>
                  <a:pt x="322" y="958"/>
                  <a:pt x="322" y="958"/>
                </a:cubicBezTo>
                <a:cubicBezTo>
                  <a:pt x="319" y="959"/>
                  <a:pt x="319" y="959"/>
                  <a:pt x="319" y="959"/>
                </a:cubicBezTo>
                <a:cubicBezTo>
                  <a:pt x="321" y="962"/>
                  <a:pt x="321" y="962"/>
                  <a:pt x="321" y="962"/>
                </a:cubicBezTo>
                <a:cubicBezTo>
                  <a:pt x="318" y="963"/>
                  <a:pt x="318" y="963"/>
                  <a:pt x="318" y="963"/>
                </a:cubicBezTo>
                <a:cubicBezTo>
                  <a:pt x="320" y="964"/>
                  <a:pt x="320" y="964"/>
                  <a:pt x="320" y="964"/>
                </a:cubicBezTo>
                <a:cubicBezTo>
                  <a:pt x="320" y="966"/>
                  <a:pt x="320" y="966"/>
                  <a:pt x="320" y="966"/>
                </a:cubicBezTo>
                <a:cubicBezTo>
                  <a:pt x="317" y="967"/>
                  <a:pt x="317" y="967"/>
                  <a:pt x="317" y="967"/>
                </a:cubicBezTo>
                <a:cubicBezTo>
                  <a:pt x="317" y="969"/>
                  <a:pt x="317" y="969"/>
                  <a:pt x="317" y="969"/>
                </a:cubicBezTo>
                <a:cubicBezTo>
                  <a:pt x="321" y="967"/>
                  <a:pt x="321" y="967"/>
                  <a:pt x="321" y="967"/>
                </a:cubicBezTo>
                <a:cubicBezTo>
                  <a:pt x="317" y="971"/>
                  <a:pt x="317" y="971"/>
                  <a:pt x="317" y="971"/>
                </a:cubicBezTo>
                <a:cubicBezTo>
                  <a:pt x="325" y="971"/>
                  <a:pt x="325" y="971"/>
                  <a:pt x="325" y="971"/>
                </a:cubicBezTo>
                <a:cubicBezTo>
                  <a:pt x="322" y="973"/>
                  <a:pt x="322" y="975"/>
                  <a:pt x="331" y="973"/>
                </a:cubicBezTo>
                <a:cubicBezTo>
                  <a:pt x="332" y="974"/>
                  <a:pt x="332" y="974"/>
                  <a:pt x="332" y="974"/>
                </a:cubicBezTo>
                <a:cubicBezTo>
                  <a:pt x="333" y="972"/>
                  <a:pt x="333" y="972"/>
                  <a:pt x="333" y="972"/>
                </a:cubicBezTo>
                <a:cubicBezTo>
                  <a:pt x="339" y="974"/>
                  <a:pt x="339" y="974"/>
                  <a:pt x="339" y="974"/>
                </a:cubicBezTo>
                <a:cubicBezTo>
                  <a:pt x="339" y="975"/>
                  <a:pt x="339" y="975"/>
                  <a:pt x="339" y="975"/>
                </a:cubicBezTo>
                <a:cubicBezTo>
                  <a:pt x="345" y="972"/>
                  <a:pt x="345" y="972"/>
                  <a:pt x="345" y="972"/>
                </a:cubicBezTo>
                <a:cubicBezTo>
                  <a:pt x="344" y="969"/>
                  <a:pt x="344" y="969"/>
                  <a:pt x="344" y="969"/>
                </a:cubicBezTo>
                <a:cubicBezTo>
                  <a:pt x="349" y="970"/>
                  <a:pt x="349" y="970"/>
                  <a:pt x="349" y="970"/>
                </a:cubicBezTo>
                <a:cubicBezTo>
                  <a:pt x="350" y="969"/>
                  <a:pt x="350" y="969"/>
                  <a:pt x="350" y="969"/>
                </a:cubicBezTo>
                <a:cubicBezTo>
                  <a:pt x="351" y="968"/>
                  <a:pt x="351" y="968"/>
                  <a:pt x="351" y="968"/>
                </a:cubicBezTo>
                <a:cubicBezTo>
                  <a:pt x="351" y="968"/>
                  <a:pt x="353" y="969"/>
                  <a:pt x="351" y="969"/>
                </a:cubicBezTo>
                <a:cubicBezTo>
                  <a:pt x="353" y="970"/>
                  <a:pt x="353" y="970"/>
                  <a:pt x="353" y="970"/>
                </a:cubicBezTo>
                <a:cubicBezTo>
                  <a:pt x="353" y="969"/>
                  <a:pt x="353" y="969"/>
                  <a:pt x="353" y="969"/>
                </a:cubicBezTo>
                <a:cubicBezTo>
                  <a:pt x="355" y="972"/>
                  <a:pt x="355" y="972"/>
                  <a:pt x="355" y="972"/>
                </a:cubicBezTo>
                <a:cubicBezTo>
                  <a:pt x="370" y="969"/>
                  <a:pt x="370" y="969"/>
                  <a:pt x="370" y="969"/>
                </a:cubicBezTo>
                <a:cubicBezTo>
                  <a:pt x="369" y="970"/>
                  <a:pt x="369" y="970"/>
                  <a:pt x="369" y="970"/>
                </a:cubicBezTo>
                <a:cubicBezTo>
                  <a:pt x="363" y="972"/>
                  <a:pt x="363" y="972"/>
                  <a:pt x="363" y="972"/>
                </a:cubicBezTo>
                <a:cubicBezTo>
                  <a:pt x="357" y="974"/>
                  <a:pt x="357" y="974"/>
                  <a:pt x="357" y="974"/>
                </a:cubicBezTo>
                <a:cubicBezTo>
                  <a:pt x="357" y="976"/>
                  <a:pt x="357" y="976"/>
                  <a:pt x="357" y="976"/>
                </a:cubicBezTo>
                <a:cubicBezTo>
                  <a:pt x="357" y="976"/>
                  <a:pt x="362" y="977"/>
                  <a:pt x="356" y="976"/>
                </a:cubicBezTo>
                <a:cubicBezTo>
                  <a:pt x="356" y="977"/>
                  <a:pt x="356" y="977"/>
                  <a:pt x="356" y="977"/>
                </a:cubicBezTo>
                <a:cubicBezTo>
                  <a:pt x="360" y="976"/>
                  <a:pt x="360" y="976"/>
                  <a:pt x="360" y="976"/>
                </a:cubicBezTo>
                <a:cubicBezTo>
                  <a:pt x="367" y="977"/>
                  <a:pt x="367" y="977"/>
                  <a:pt x="367" y="977"/>
                </a:cubicBezTo>
                <a:cubicBezTo>
                  <a:pt x="373" y="974"/>
                  <a:pt x="373" y="974"/>
                  <a:pt x="373" y="974"/>
                </a:cubicBezTo>
                <a:cubicBezTo>
                  <a:pt x="376" y="974"/>
                  <a:pt x="376" y="974"/>
                  <a:pt x="376" y="974"/>
                </a:cubicBezTo>
                <a:cubicBezTo>
                  <a:pt x="379" y="970"/>
                  <a:pt x="379" y="970"/>
                  <a:pt x="379" y="970"/>
                </a:cubicBezTo>
                <a:cubicBezTo>
                  <a:pt x="381" y="971"/>
                  <a:pt x="381" y="971"/>
                  <a:pt x="381" y="971"/>
                </a:cubicBezTo>
                <a:cubicBezTo>
                  <a:pt x="388" y="970"/>
                  <a:pt x="388" y="970"/>
                  <a:pt x="388" y="970"/>
                </a:cubicBezTo>
                <a:cubicBezTo>
                  <a:pt x="387" y="973"/>
                  <a:pt x="387" y="973"/>
                  <a:pt x="387" y="973"/>
                </a:cubicBezTo>
                <a:cubicBezTo>
                  <a:pt x="387" y="971"/>
                  <a:pt x="387" y="971"/>
                  <a:pt x="387" y="971"/>
                </a:cubicBezTo>
                <a:cubicBezTo>
                  <a:pt x="383" y="972"/>
                  <a:pt x="383" y="972"/>
                  <a:pt x="383" y="972"/>
                </a:cubicBezTo>
                <a:cubicBezTo>
                  <a:pt x="380" y="975"/>
                  <a:pt x="380" y="975"/>
                  <a:pt x="380" y="975"/>
                </a:cubicBezTo>
                <a:cubicBezTo>
                  <a:pt x="380" y="975"/>
                  <a:pt x="380" y="977"/>
                  <a:pt x="379" y="974"/>
                </a:cubicBezTo>
                <a:cubicBezTo>
                  <a:pt x="379" y="977"/>
                  <a:pt x="379" y="977"/>
                  <a:pt x="379" y="977"/>
                </a:cubicBezTo>
                <a:cubicBezTo>
                  <a:pt x="383" y="977"/>
                  <a:pt x="383" y="977"/>
                  <a:pt x="383" y="977"/>
                </a:cubicBezTo>
                <a:cubicBezTo>
                  <a:pt x="386" y="979"/>
                  <a:pt x="386" y="979"/>
                  <a:pt x="386" y="979"/>
                </a:cubicBezTo>
                <a:cubicBezTo>
                  <a:pt x="391" y="978"/>
                  <a:pt x="391" y="978"/>
                  <a:pt x="391" y="978"/>
                </a:cubicBezTo>
                <a:cubicBezTo>
                  <a:pt x="391" y="975"/>
                  <a:pt x="391" y="975"/>
                  <a:pt x="391" y="975"/>
                </a:cubicBezTo>
                <a:cubicBezTo>
                  <a:pt x="393" y="975"/>
                  <a:pt x="392" y="971"/>
                  <a:pt x="394" y="974"/>
                </a:cubicBezTo>
                <a:cubicBezTo>
                  <a:pt x="395" y="974"/>
                  <a:pt x="389" y="971"/>
                  <a:pt x="396" y="977"/>
                </a:cubicBezTo>
                <a:cubicBezTo>
                  <a:pt x="397" y="976"/>
                  <a:pt x="397" y="976"/>
                  <a:pt x="397" y="976"/>
                </a:cubicBezTo>
                <a:cubicBezTo>
                  <a:pt x="397" y="978"/>
                  <a:pt x="397" y="978"/>
                  <a:pt x="397" y="978"/>
                </a:cubicBezTo>
                <a:cubicBezTo>
                  <a:pt x="402" y="974"/>
                  <a:pt x="402" y="974"/>
                  <a:pt x="402" y="974"/>
                </a:cubicBezTo>
                <a:cubicBezTo>
                  <a:pt x="402" y="973"/>
                  <a:pt x="402" y="973"/>
                  <a:pt x="402" y="973"/>
                </a:cubicBezTo>
                <a:cubicBezTo>
                  <a:pt x="400" y="972"/>
                  <a:pt x="400" y="972"/>
                  <a:pt x="400" y="972"/>
                </a:cubicBezTo>
                <a:cubicBezTo>
                  <a:pt x="400" y="971"/>
                  <a:pt x="400" y="971"/>
                  <a:pt x="400" y="971"/>
                </a:cubicBezTo>
                <a:cubicBezTo>
                  <a:pt x="402" y="971"/>
                  <a:pt x="402" y="971"/>
                  <a:pt x="402" y="971"/>
                </a:cubicBezTo>
                <a:cubicBezTo>
                  <a:pt x="404" y="974"/>
                  <a:pt x="404" y="974"/>
                  <a:pt x="404" y="974"/>
                </a:cubicBezTo>
                <a:cubicBezTo>
                  <a:pt x="406" y="973"/>
                  <a:pt x="406" y="973"/>
                  <a:pt x="406" y="973"/>
                </a:cubicBezTo>
                <a:cubicBezTo>
                  <a:pt x="407" y="971"/>
                  <a:pt x="409" y="976"/>
                  <a:pt x="407" y="970"/>
                </a:cubicBezTo>
                <a:cubicBezTo>
                  <a:pt x="409" y="973"/>
                  <a:pt x="409" y="973"/>
                  <a:pt x="409" y="973"/>
                </a:cubicBezTo>
                <a:cubicBezTo>
                  <a:pt x="411" y="971"/>
                  <a:pt x="411" y="971"/>
                  <a:pt x="411" y="971"/>
                </a:cubicBezTo>
                <a:cubicBezTo>
                  <a:pt x="412" y="974"/>
                  <a:pt x="412" y="974"/>
                  <a:pt x="412" y="974"/>
                </a:cubicBezTo>
                <a:cubicBezTo>
                  <a:pt x="411" y="976"/>
                  <a:pt x="411" y="976"/>
                  <a:pt x="411" y="976"/>
                </a:cubicBezTo>
                <a:cubicBezTo>
                  <a:pt x="412" y="977"/>
                  <a:pt x="412" y="977"/>
                  <a:pt x="412" y="977"/>
                </a:cubicBezTo>
                <a:cubicBezTo>
                  <a:pt x="419" y="976"/>
                  <a:pt x="419" y="976"/>
                  <a:pt x="419" y="976"/>
                </a:cubicBezTo>
                <a:cubicBezTo>
                  <a:pt x="419" y="975"/>
                  <a:pt x="419" y="975"/>
                  <a:pt x="419" y="975"/>
                </a:cubicBezTo>
                <a:cubicBezTo>
                  <a:pt x="424" y="976"/>
                  <a:pt x="424" y="976"/>
                  <a:pt x="424" y="976"/>
                </a:cubicBezTo>
                <a:cubicBezTo>
                  <a:pt x="427" y="975"/>
                  <a:pt x="427" y="975"/>
                  <a:pt x="427" y="975"/>
                </a:cubicBezTo>
                <a:cubicBezTo>
                  <a:pt x="429" y="976"/>
                  <a:pt x="429" y="976"/>
                  <a:pt x="429" y="976"/>
                </a:cubicBezTo>
                <a:cubicBezTo>
                  <a:pt x="436" y="973"/>
                  <a:pt x="436" y="973"/>
                  <a:pt x="436" y="973"/>
                </a:cubicBezTo>
                <a:cubicBezTo>
                  <a:pt x="438" y="971"/>
                  <a:pt x="438" y="971"/>
                  <a:pt x="438" y="971"/>
                </a:cubicBezTo>
                <a:cubicBezTo>
                  <a:pt x="437" y="970"/>
                  <a:pt x="442" y="972"/>
                  <a:pt x="437" y="969"/>
                </a:cubicBezTo>
                <a:cubicBezTo>
                  <a:pt x="438" y="967"/>
                  <a:pt x="438" y="967"/>
                  <a:pt x="438" y="967"/>
                </a:cubicBezTo>
                <a:cubicBezTo>
                  <a:pt x="444" y="969"/>
                  <a:pt x="444" y="969"/>
                  <a:pt x="444" y="969"/>
                </a:cubicBezTo>
                <a:cubicBezTo>
                  <a:pt x="447" y="972"/>
                  <a:pt x="447" y="972"/>
                  <a:pt x="447" y="972"/>
                </a:cubicBezTo>
                <a:cubicBezTo>
                  <a:pt x="447" y="973"/>
                  <a:pt x="449" y="974"/>
                  <a:pt x="455" y="972"/>
                </a:cubicBezTo>
                <a:cubicBezTo>
                  <a:pt x="460" y="974"/>
                  <a:pt x="460" y="974"/>
                  <a:pt x="460" y="974"/>
                </a:cubicBezTo>
                <a:cubicBezTo>
                  <a:pt x="469" y="972"/>
                  <a:pt x="469" y="972"/>
                  <a:pt x="469" y="972"/>
                </a:cubicBezTo>
                <a:cubicBezTo>
                  <a:pt x="472" y="969"/>
                  <a:pt x="472" y="969"/>
                  <a:pt x="472" y="969"/>
                </a:cubicBezTo>
                <a:cubicBezTo>
                  <a:pt x="477" y="971"/>
                  <a:pt x="477" y="971"/>
                  <a:pt x="477" y="971"/>
                </a:cubicBezTo>
                <a:cubicBezTo>
                  <a:pt x="479" y="967"/>
                  <a:pt x="479" y="967"/>
                  <a:pt x="479" y="967"/>
                </a:cubicBezTo>
                <a:cubicBezTo>
                  <a:pt x="481" y="967"/>
                  <a:pt x="477" y="965"/>
                  <a:pt x="481" y="966"/>
                </a:cubicBezTo>
                <a:cubicBezTo>
                  <a:pt x="483" y="966"/>
                  <a:pt x="482" y="969"/>
                  <a:pt x="484" y="967"/>
                </a:cubicBezTo>
                <a:cubicBezTo>
                  <a:pt x="485" y="965"/>
                  <a:pt x="485" y="965"/>
                  <a:pt x="485" y="965"/>
                </a:cubicBezTo>
                <a:cubicBezTo>
                  <a:pt x="482" y="964"/>
                  <a:pt x="482" y="964"/>
                  <a:pt x="482" y="964"/>
                </a:cubicBezTo>
                <a:cubicBezTo>
                  <a:pt x="498" y="963"/>
                  <a:pt x="498" y="963"/>
                  <a:pt x="498" y="963"/>
                </a:cubicBezTo>
                <a:cubicBezTo>
                  <a:pt x="500" y="963"/>
                  <a:pt x="500" y="963"/>
                  <a:pt x="500" y="963"/>
                </a:cubicBezTo>
                <a:cubicBezTo>
                  <a:pt x="498" y="963"/>
                  <a:pt x="501" y="974"/>
                  <a:pt x="492" y="965"/>
                </a:cubicBezTo>
                <a:cubicBezTo>
                  <a:pt x="492" y="965"/>
                  <a:pt x="493" y="967"/>
                  <a:pt x="489" y="966"/>
                </a:cubicBezTo>
                <a:cubicBezTo>
                  <a:pt x="488" y="965"/>
                  <a:pt x="488" y="965"/>
                  <a:pt x="488" y="965"/>
                </a:cubicBezTo>
                <a:cubicBezTo>
                  <a:pt x="488" y="967"/>
                  <a:pt x="487" y="961"/>
                  <a:pt x="485" y="967"/>
                </a:cubicBezTo>
                <a:cubicBezTo>
                  <a:pt x="493" y="967"/>
                  <a:pt x="493" y="967"/>
                  <a:pt x="493" y="967"/>
                </a:cubicBezTo>
                <a:cubicBezTo>
                  <a:pt x="503" y="965"/>
                  <a:pt x="503" y="965"/>
                  <a:pt x="503" y="965"/>
                </a:cubicBezTo>
                <a:cubicBezTo>
                  <a:pt x="501" y="970"/>
                  <a:pt x="498" y="966"/>
                  <a:pt x="492" y="969"/>
                </a:cubicBezTo>
                <a:cubicBezTo>
                  <a:pt x="493" y="970"/>
                  <a:pt x="487" y="969"/>
                  <a:pt x="494" y="971"/>
                </a:cubicBezTo>
                <a:cubicBezTo>
                  <a:pt x="498" y="971"/>
                  <a:pt x="498" y="971"/>
                  <a:pt x="498" y="971"/>
                </a:cubicBezTo>
                <a:cubicBezTo>
                  <a:pt x="499" y="971"/>
                  <a:pt x="499" y="971"/>
                  <a:pt x="499" y="971"/>
                </a:cubicBezTo>
                <a:cubicBezTo>
                  <a:pt x="496" y="975"/>
                  <a:pt x="496" y="975"/>
                  <a:pt x="496" y="975"/>
                </a:cubicBezTo>
                <a:cubicBezTo>
                  <a:pt x="499" y="975"/>
                  <a:pt x="499" y="975"/>
                  <a:pt x="499" y="975"/>
                </a:cubicBezTo>
                <a:cubicBezTo>
                  <a:pt x="499" y="975"/>
                  <a:pt x="502" y="974"/>
                  <a:pt x="498" y="975"/>
                </a:cubicBezTo>
                <a:cubicBezTo>
                  <a:pt x="500" y="972"/>
                  <a:pt x="499" y="980"/>
                  <a:pt x="507" y="972"/>
                </a:cubicBezTo>
                <a:cubicBezTo>
                  <a:pt x="506" y="971"/>
                  <a:pt x="506" y="971"/>
                  <a:pt x="506" y="971"/>
                </a:cubicBezTo>
                <a:cubicBezTo>
                  <a:pt x="510" y="967"/>
                  <a:pt x="510" y="967"/>
                  <a:pt x="510" y="967"/>
                </a:cubicBezTo>
                <a:cubicBezTo>
                  <a:pt x="511" y="967"/>
                  <a:pt x="511" y="967"/>
                  <a:pt x="511" y="967"/>
                </a:cubicBezTo>
                <a:cubicBezTo>
                  <a:pt x="511" y="963"/>
                  <a:pt x="511" y="963"/>
                  <a:pt x="511" y="963"/>
                </a:cubicBezTo>
                <a:cubicBezTo>
                  <a:pt x="521" y="965"/>
                  <a:pt x="521" y="965"/>
                  <a:pt x="521" y="965"/>
                </a:cubicBezTo>
                <a:cubicBezTo>
                  <a:pt x="524" y="963"/>
                  <a:pt x="524" y="963"/>
                  <a:pt x="524" y="963"/>
                </a:cubicBezTo>
                <a:cubicBezTo>
                  <a:pt x="530" y="965"/>
                  <a:pt x="530" y="965"/>
                  <a:pt x="530" y="965"/>
                </a:cubicBezTo>
                <a:cubicBezTo>
                  <a:pt x="538" y="962"/>
                  <a:pt x="538" y="962"/>
                  <a:pt x="538" y="962"/>
                </a:cubicBezTo>
                <a:cubicBezTo>
                  <a:pt x="538" y="963"/>
                  <a:pt x="540" y="961"/>
                  <a:pt x="538" y="964"/>
                </a:cubicBezTo>
                <a:cubicBezTo>
                  <a:pt x="539" y="964"/>
                  <a:pt x="539" y="964"/>
                  <a:pt x="539" y="964"/>
                </a:cubicBezTo>
                <a:cubicBezTo>
                  <a:pt x="540" y="961"/>
                  <a:pt x="540" y="961"/>
                  <a:pt x="540" y="961"/>
                </a:cubicBezTo>
                <a:cubicBezTo>
                  <a:pt x="541" y="962"/>
                  <a:pt x="541" y="962"/>
                  <a:pt x="541" y="962"/>
                </a:cubicBezTo>
                <a:cubicBezTo>
                  <a:pt x="547" y="962"/>
                  <a:pt x="547" y="962"/>
                  <a:pt x="547" y="962"/>
                </a:cubicBezTo>
                <a:cubicBezTo>
                  <a:pt x="548" y="961"/>
                  <a:pt x="548" y="961"/>
                  <a:pt x="548" y="961"/>
                </a:cubicBezTo>
                <a:cubicBezTo>
                  <a:pt x="546" y="960"/>
                  <a:pt x="546" y="960"/>
                  <a:pt x="546" y="960"/>
                </a:cubicBezTo>
                <a:cubicBezTo>
                  <a:pt x="551" y="957"/>
                  <a:pt x="551" y="957"/>
                  <a:pt x="551" y="957"/>
                </a:cubicBezTo>
                <a:cubicBezTo>
                  <a:pt x="558" y="958"/>
                  <a:pt x="558" y="958"/>
                  <a:pt x="558" y="958"/>
                </a:cubicBezTo>
                <a:cubicBezTo>
                  <a:pt x="575" y="954"/>
                  <a:pt x="575" y="954"/>
                  <a:pt x="575" y="954"/>
                </a:cubicBezTo>
                <a:cubicBezTo>
                  <a:pt x="576" y="954"/>
                  <a:pt x="578" y="958"/>
                  <a:pt x="580" y="952"/>
                </a:cubicBezTo>
                <a:cubicBezTo>
                  <a:pt x="579" y="954"/>
                  <a:pt x="579" y="954"/>
                  <a:pt x="579" y="954"/>
                </a:cubicBezTo>
                <a:cubicBezTo>
                  <a:pt x="581" y="954"/>
                  <a:pt x="581" y="954"/>
                  <a:pt x="581" y="954"/>
                </a:cubicBezTo>
                <a:cubicBezTo>
                  <a:pt x="582" y="952"/>
                  <a:pt x="582" y="952"/>
                  <a:pt x="582" y="952"/>
                </a:cubicBezTo>
                <a:cubicBezTo>
                  <a:pt x="583" y="953"/>
                  <a:pt x="583" y="953"/>
                  <a:pt x="583" y="953"/>
                </a:cubicBezTo>
                <a:cubicBezTo>
                  <a:pt x="579" y="956"/>
                  <a:pt x="579" y="956"/>
                  <a:pt x="579" y="956"/>
                </a:cubicBezTo>
                <a:cubicBezTo>
                  <a:pt x="578" y="956"/>
                  <a:pt x="576" y="953"/>
                  <a:pt x="575" y="955"/>
                </a:cubicBezTo>
                <a:cubicBezTo>
                  <a:pt x="577" y="956"/>
                  <a:pt x="577" y="956"/>
                  <a:pt x="577" y="956"/>
                </a:cubicBezTo>
                <a:cubicBezTo>
                  <a:pt x="575" y="958"/>
                  <a:pt x="575" y="958"/>
                  <a:pt x="575" y="958"/>
                </a:cubicBezTo>
                <a:cubicBezTo>
                  <a:pt x="577" y="960"/>
                  <a:pt x="577" y="960"/>
                  <a:pt x="577" y="960"/>
                </a:cubicBezTo>
                <a:cubicBezTo>
                  <a:pt x="589" y="958"/>
                  <a:pt x="589" y="958"/>
                  <a:pt x="589" y="958"/>
                </a:cubicBezTo>
                <a:cubicBezTo>
                  <a:pt x="590" y="956"/>
                  <a:pt x="590" y="956"/>
                  <a:pt x="590" y="956"/>
                </a:cubicBezTo>
                <a:cubicBezTo>
                  <a:pt x="589" y="955"/>
                  <a:pt x="583" y="965"/>
                  <a:pt x="597" y="953"/>
                </a:cubicBezTo>
                <a:cubicBezTo>
                  <a:pt x="597" y="948"/>
                  <a:pt x="597" y="948"/>
                  <a:pt x="597" y="948"/>
                </a:cubicBezTo>
                <a:cubicBezTo>
                  <a:pt x="599" y="947"/>
                  <a:pt x="599" y="947"/>
                  <a:pt x="599" y="947"/>
                </a:cubicBezTo>
                <a:cubicBezTo>
                  <a:pt x="600" y="948"/>
                  <a:pt x="596" y="950"/>
                  <a:pt x="601" y="948"/>
                </a:cubicBezTo>
                <a:cubicBezTo>
                  <a:pt x="598" y="951"/>
                  <a:pt x="598" y="951"/>
                  <a:pt x="598" y="951"/>
                </a:cubicBezTo>
                <a:cubicBezTo>
                  <a:pt x="600" y="954"/>
                  <a:pt x="600" y="954"/>
                  <a:pt x="600" y="954"/>
                </a:cubicBezTo>
                <a:cubicBezTo>
                  <a:pt x="601" y="953"/>
                  <a:pt x="601" y="953"/>
                  <a:pt x="601" y="953"/>
                </a:cubicBezTo>
                <a:cubicBezTo>
                  <a:pt x="602" y="951"/>
                  <a:pt x="602" y="951"/>
                  <a:pt x="602" y="951"/>
                </a:cubicBezTo>
                <a:cubicBezTo>
                  <a:pt x="605" y="950"/>
                  <a:pt x="605" y="950"/>
                  <a:pt x="605" y="950"/>
                </a:cubicBezTo>
                <a:cubicBezTo>
                  <a:pt x="607" y="950"/>
                  <a:pt x="607" y="950"/>
                  <a:pt x="607" y="950"/>
                </a:cubicBezTo>
                <a:cubicBezTo>
                  <a:pt x="606" y="952"/>
                  <a:pt x="606" y="952"/>
                  <a:pt x="606" y="952"/>
                </a:cubicBezTo>
                <a:cubicBezTo>
                  <a:pt x="604" y="953"/>
                  <a:pt x="604" y="953"/>
                  <a:pt x="604" y="953"/>
                </a:cubicBezTo>
                <a:cubicBezTo>
                  <a:pt x="607" y="955"/>
                  <a:pt x="607" y="955"/>
                  <a:pt x="607" y="955"/>
                </a:cubicBezTo>
                <a:cubicBezTo>
                  <a:pt x="613" y="956"/>
                  <a:pt x="613" y="956"/>
                  <a:pt x="613" y="956"/>
                </a:cubicBezTo>
                <a:cubicBezTo>
                  <a:pt x="612" y="957"/>
                  <a:pt x="606" y="955"/>
                  <a:pt x="620" y="953"/>
                </a:cubicBezTo>
                <a:cubicBezTo>
                  <a:pt x="622" y="954"/>
                  <a:pt x="622" y="954"/>
                  <a:pt x="622" y="954"/>
                </a:cubicBezTo>
                <a:cubicBezTo>
                  <a:pt x="627" y="951"/>
                  <a:pt x="627" y="951"/>
                  <a:pt x="627" y="951"/>
                </a:cubicBezTo>
                <a:cubicBezTo>
                  <a:pt x="628" y="953"/>
                  <a:pt x="628" y="953"/>
                  <a:pt x="628" y="953"/>
                </a:cubicBezTo>
                <a:cubicBezTo>
                  <a:pt x="633" y="950"/>
                  <a:pt x="633" y="950"/>
                  <a:pt x="633" y="950"/>
                </a:cubicBezTo>
                <a:cubicBezTo>
                  <a:pt x="654" y="947"/>
                  <a:pt x="654" y="947"/>
                  <a:pt x="654" y="947"/>
                </a:cubicBezTo>
                <a:cubicBezTo>
                  <a:pt x="656" y="945"/>
                  <a:pt x="656" y="945"/>
                  <a:pt x="656" y="945"/>
                </a:cubicBezTo>
                <a:cubicBezTo>
                  <a:pt x="662" y="947"/>
                  <a:pt x="662" y="947"/>
                  <a:pt x="662" y="947"/>
                </a:cubicBezTo>
                <a:cubicBezTo>
                  <a:pt x="666" y="948"/>
                  <a:pt x="666" y="948"/>
                  <a:pt x="666" y="948"/>
                </a:cubicBezTo>
                <a:cubicBezTo>
                  <a:pt x="667" y="950"/>
                  <a:pt x="654" y="951"/>
                  <a:pt x="667" y="941"/>
                </a:cubicBezTo>
                <a:cubicBezTo>
                  <a:pt x="667" y="942"/>
                  <a:pt x="666" y="942"/>
                  <a:pt x="668" y="943"/>
                </a:cubicBezTo>
                <a:cubicBezTo>
                  <a:pt x="669" y="944"/>
                  <a:pt x="659" y="947"/>
                  <a:pt x="670" y="938"/>
                </a:cubicBezTo>
                <a:cubicBezTo>
                  <a:pt x="674" y="939"/>
                  <a:pt x="674" y="939"/>
                  <a:pt x="674" y="939"/>
                </a:cubicBezTo>
                <a:cubicBezTo>
                  <a:pt x="680" y="937"/>
                  <a:pt x="680" y="937"/>
                  <a:pt x="680" y="937"/>
                </a:cubicBezTo>
                <a:cubicBezTo>
                  <a:pt x="681" y="937"/>
                  <a:pt x="672" y="939"/>
                  <a:pt x="683" y="938"/>
                </a:cubicBezTo>
                <a:cubicBezTo>
                  <a:pt x="684" y="936"/>
                  <a:pt x="684" y="936"/>
                  <a:pt x="684" y="936"/>
                </a:cubicBezTo>
                <a:cubicBezTo>
                  <a:pt x="685" y="937"/>
                  <a:pt x="685" y="937"/>
                  <a:pt x="685" y="937"/>
                </a:cubicBezTo>
                <a:cubicBezTo>
                  <a:pt x="681" y="940"/>
                  <a:pt x="681" y="940"/>
                  <a:pt x="681" y="940"/>
                </a:cubicBezTo>
                <a:cubicBezTo>
                  <a:pt x="680" y="938"/>
                  <a:pt x="680" y="938"/>
                  <a:pt x="680" y="938"/>
                </a:cubicBezTo>
                <a:cubicBezTo>
                  <a:pt x="678" y="940"/>
                  <a:pt x="676" y="939"/>
                  <a:pt x="676" y="940"/>
                </a:cubicBezTo>
                <a:cubicBezTo>
                  <a:pt x="670" y="945"/>
                  <a:pt x="670" y="945"/>
                  <a:pt x="670" y="945"/>
                </a:cubicBezTo>
                <a:cubicBezTo>
                  <a:pt x="671" y="947"/>
                  <a:pt x="671" y="947"/>
                  <a:pt x="671" y="947"/>
                </a:cubicBezTo>
                <a:cubicBezTo>
                  <a:pt x="679" y="946"/>
                  <a:pt x="679" y="946"/>
                  <a:pt x="679" y="946"/>
                </a:cubicBezTo>
                <a:cubicBezTo>
                  <a:pt x="682" y="944"/>
                  <a:pt x="682" y="944"/>
                  <a:pt x="682" y="944"/>
                </a:cubicBezTo>
                <a:cubicBezTo>
                  <a:pt x="690" y="944"/>
                  <a:pt x="690" y="944"/>
                  <a:pt x="690" y="944"/>
                </a:cubicBezTo>
                <a:cubicBezTo>
                  <a:pt x="697" y="941"/>
                  <a:pt x="697" y="941"/>
                  <a:pt x="697" y="941"/>
                </a:cubicBezTo>
                <a:cubicBezTo>
                  <a:pt x="702" y="942"/>
                  <a:pt x="702" y="942"/>
                  <a:pt x="702" y="942"/>
                </a:cubicBezTo>
                <a:cubicBezTo>
                  <a:pt x="712" y="941"/>
                  <a:pt x="712" y="941"/>
                  <a:pt x="712" y="941"/>
                </a:cubicBezTo>
                <a:cubicBezTo>
                  <a:pt x="712" y="940"/>
                  <a:pt x="712" y="940"/>
                  <a:pt x="712" y="940"/>
                </a:cubicBezTo>
                <a:cubicBezTo>
                  <a:pt x="706" y="941"/>
                  <a:pt x="711" y="948"/>
                  <a:pt x="720" y="934"/>
                </a:cubicBezTo>
                <a:cubicBezTo>
                  <a:pt x="720" y="933"/>
                  <a:pt x="720" y="933"/>
                  <a:pt x="720" y="933"/>
                </a:cubicBezTo>
                <a:cubicBezTo>
                  <a:pt x="722" y="933"/>
                  <a:pt x="722" y="933"/>
                  <a:pt x="722" y="933"/>
                </a:cubicBezTo>
                <a:cubicBezTo>
                  <a:pt x="723" y="931"/>
                  <a:pt x="723" y="931"/>
                  <a:pt x="723" y="931"/>
                </a:cubicBezTo>
                <a:cubicBezTo>
                  <a:pt x="726" y="934"/>
                  <a:pt x="726" y="934"/>
                  <a:pt x="726" y="934"/>
                </a:cubicBezTo>
                <a:cubicBezTo>
                  <a:pt x="726" y="932"/>
                  <a:pt x="736" y="935"/>
                  <a:pt x="725" y="930"/>
                </a:cubicBezTo>
                <a:cubicBezTo>
                  <a:pt x="726" y="931"/>
                  <a:pt x="727" y="930"/>
                  <a:pt x="728" y="930"/>
                </a:cubicBezTo>
                <a:cubicBezTo>
                  <a:pt x="728" y="936"/>
                  <a:pt x="728" y="936"/>
                  <a:pt x="728" y="936"/>
                </a:cubicBezTo>
                <a:cubicBezTo>
                  <a:pt x="723" y="937"/>
                  <a:pt x="723" y="937"/>
                  <a:pt x="723" y="937"/>
                </a:cubicBezTo>
                <a:cubicBezTo>
                  <a:pt x="723" y="938"/>
                  <a:pt x="723" y="938"/>
                  <a:pt x="723" y="938"/>
                </a:cubicBezTo>
                <a:cubicBezTo>
                  <a:pt x="747" y="937"/>
                  <a:pt x="747" y="937"/>
                  <a:pt x="747" y="937"/>
                </a:cubicBezTo>
                <a:cubicBezTo>
                  <a:pt x="750" y="935"/>
                  <a:pt x="750" y="935"/>
                  <a:pt x="750" y="935"/>
                </a:cubicBezTo>
                <a:cubicBezTo>
                  <a:pt x="748" y="933"/>
                  <a:pt x="748" y="933"/>
                  <a:pt x="748" y="933"/>
                </a:cubicBezTo>
                <a:cubicBezTo>
                  <a:pt x="744" y="933"/>
                  <a:pt x="744" y="933"/>
                  <a:pt x="744" y="933"/>
                </a:cubicBezTo>
                <a:cubicBezTo>
                  <a:pt x="746" y="931"/>
                  <a:pt x="746" y="931"/>
                  <a:pt x="746" y="931"/>
                </a:cubicBezTo>
                <a:cubicBezTo>
                  <a:pt x="751" y="932"/>
                  <a:pt x="751" y="932"/>
                  <a:pt x="751" y="932"/>
                </a:cubicBezTo>
                <a:cubicBezTo>
                  <a:pt x="752" y="931"/>
                  <a:pt x="752" y="931"/>
                  <a:pt x="752" y="931"/>
                </a:cubicBezTo>
                <a:cubicBezTo>
                  <a:pt x="751" y="930"/>
                  <a:pt x="751" y="930"/>
                  <a:pt x="751" y="930"/>
                </a:cubicBezTo>
                <a:cubicBezTo>
                  <a:pt x="751" y="927"/>
                  <a:pt x="751" y="927"/>
                  <a:pt x="751" y="927"/>
                </a:cubicBezTo>
                <a:cubicBezTo>
                  <a:pt x="756" y="925"/>
                  <a:pt x="756" y="925"/>
                  <a:pt x="756" y="925"/>
                </a:cubicBezTo>
                <a:cubicBezTo>
                  <a:pt x="761" y="924"/>
                  <a:pt x="752" y="927"/>
                  <a:pt x="760" y="926"/>
                </a:cubicBezTo>
                <a:cubicBezTo>
                  <a:pt x="760" y="925"/>
                  <a:pt x="760" y="925"/>
                  <a:pt x="760" y="925"/>
                </a:cubicBezTo>
                <a:cubicBezTo>
                  <a:pt x="762" y="927"/>
                  <a:pt x="764" y="922"/>
                  <a:pt x="764" y="929"/>
                </a:cubicBezTo>
                <a:cubicBezTo>
                  <a:pt x="764" y="926"/>
                  <a:pt x="764" y="926"/>
                  <a:pt x="764" y="926"/>
                </a:cubicBezTo>
                <a:cubicBezTo>
                  <a:pt x="765" y="926"/>
                  <a:pt x="765" y="926"/>
                  <a:pt x="765" y="926"/>
                </a:cubicBezTo>
                <a:cubicBezTo>
                  <a:pt x="766" y="927"/>
                  <a:pt x="766" y="927"/>
                  <a:pt x="766" y="927"/>
                </a:cubicBezTo>
                <a:cubicBezTo>
                  <a:pt x="761" y="931"/>
                  <a:pt x="761" y="931"/>
                  <a:pt x="761" y="931"/>
                </a:cubicBezTo>
                <a:cubicBezTo>
                  <a:pt x="762" y="933"/>
                  <a:pt x="762" y="933"/>
                  <a:pt x="762" y="933"/>
                </a:cubicBezTo>
                <a:cubicBezTo>
                  <a:pt x="765" y="933"/>
                  <a:pt x="765" y="933"/>
                  <a:pt x="765" y="933"/>
                </a:cubicBezTo>
                <a:cubicBezTo>
                  <a:pt x="765" y="934"/>
                  <a:pt x="765" y="934"/>
                  <a:pt x="765" y="934"/>
                </a:cubicBezTo>
                <a:cubicBezTo>
                  <a:pt x="770" y="934"/>
                  <a:pt x="770" y="934"/>
                  <a:pt x="770" y="934"/>
                </a:cubicBezTo>
                <a:cubicBezTo>
                  <a:pt x="771" y="934"/>
                  <a:pt x="771" y="934"/>
                  <a:pt x="771" y="934"/>
                </a:cubicBezTo>
                <a:cubicBezTo>
                  <a:pt x="767" y="932"/>
                  <a:pt x="767" y="932"/>
                  <a:pt x="767" y="932"/>
                </a:cubicBezTo>
                <a:cubicBezTo>
                  <a:pt x="769" y="930"/>
                  <a:pt x="769" y="930"/>
                  <a:pt x="769" y="930"/>
                </a:cubicBezTo>
                <a:cubicBezTo>
                  <a:pt x="770" y="930"/>
                  <a:pt x="762" y="929"/>
                  <a:pt x="772" y="930"/>
                </a:cubicBezTo>
                <a:cubicBezTo>
                  <a:pt x="768" y="924"/>
                  <a:pt x="770" y="940"/>
                  <a:pt x="769" y="925"/>
                </a:cubicBezTo>
                <a:cubicBezTo>
                  <a:pt x="766" y="926"/>
                  <a:pt x="770" y="928"/>
                  <a:pt x="772" y="923"/>
                </a:cubicBezTo>
                <a:cubicBezTo>
                  <a:pt x="775" y="926"/>
                  <a:pt x="770" y="924"/>
                  <a:pt x="770" y="927"/>
                </a:cubicBezTo>
                <a:cubicBezTo>
                  <a:pt x="772" y="927"/>
                  <a:pt x="772" y="927"/>
                  <a:pt x="772" y="927"/>
                </a:cubicBezTo>
                <a:cubicBezTo>
                  <a:pt x="773" y="929"/>
                  <a:pt x="773" y="929"/>
                  <a:pt x="773" y="929"/>
                </a:cubicBezTo>
                <a:cubicBezTo>
                  <a:pt x="780" y="926"/>
                  <a:pt x="780" y="926"/>
                  <a:pt x="780" y="926"/>
                </a:cubicBezTo>
                <a:cubicBezTo>
                  <a:pt x="780" y="926"/>
                  <a:pt x="773" y="930"/>
                  <a:pt x="783" y="927"/>
                </a:cubicBezTo>
                <a:cubicBezTo>
                  <a:pt x="783" y="925"/>
                  <a:pt x="783" y="925"/>
                  <a:pt x="783" y="925"/>
                </a:cubicBezTo>
                <a:cubicBezTo>
                  <a:pt x="785" y="926"/>
                  <a:pt x="785" y="926"/>
                  <a:pt x="785" y="926"/>
                </a:cubicBezTo>
                <a:cubicBezTo>
                  <a:pt x="792" y="923"/>
                  <a:pt x="792" y="923"/>
                  <a:pt x="792" y="923"/>
                </a:cubicBezTo>
                <a:cubicBezTo>
                  <a:pt x="793" y="922"/>
                  <a:pt x="793" y="922"/>
                  <a:pt x="793" y="922"/>
                </a:cubicBezTo>
                <a:cubicBezTo>
                  <a:pt x="797" y="923"/>
                  <a:pt x="797" y="923"/>
                  <a:pt x="797" y="923"/>
                </a:cubicBezTo>
                <a:cubicBezTo>
                  <a:pt x="792" y="926"/>
                  <a:pt x="792" y="926"/>
                  <a:pt x="792" y="926"/>
                </a:cubicBezTo>
                <a:cubicBezTo>
                  <a:pt x="796" y="930"/>
                  <a:pt x="796" y="930"/>
                  <a:pt x="796" y="930"/>
                </a:cubicBezTo>
                <a:cubicBezTo>
                  <a:pt x="807" y="929"/>
                  <a:pt x="807" y="929"/>
                  <a:pt x="807" y="929"/>
                </a:cubicBezTo>
                <a:cubicBezTo>
                  <a:pt x="808" y="928"/>
                  <a:pt x="808" y="928"/>
                  <a:pt x="808" y="928"/>
                </a:cubicBezTo>
                <a:cubicBezTo>
                  <a:pt x="808" y="927"/>
                  <a:pt x="808" y="927"/>
                  <a:pt x="808" y="927"/>
                </a:cubicBezTo>
                <a:cubicBezTo>
                  <a:pt x="813" y="929"/>
                  <a:pt x="813" y="929"/>
                  <a:pt x="813" y="929"/>
                </a:cubicBezTo>
                <a:cubicBezTo>
                  <a:pt x="814" y="929"/>
                  <a:pt x="808" y="931"/>
                  <a:pt x="815" y="926"/>
                </a:cubicBezTo>
                <a:cubicBezTo>
                  <a:pt x="817" y="927"/>
                  <a:pt x="817" y="927"/>
                  <a:pt x="817" y="927"/>
                </a:cubicBezTo>
                <a:cubicBezTo>
                  <a:pt x="823" y="925"/>
                  <a:pt x="823" y="925"/>
                  <a:pt x="823" y="925"/>
                </a:cubicBezTo>
                <a:cubicBezTo>
                  <a:pt x="824" y="925"/>
                  <a:pt x="826" y="927"/>
                  <a:pt x="827" y="925"/>
                </a:cubicBezTo>
                <a:cubicBezTo>
                  <a:pt x="827" y="921"/>
                  <a:pt x="830" y="929"/>
                  <a:pt x="830" y="922"/>
                </a:cubicBezTo>
                <a:cubicBezTo>
                  <a:pt x="831" y="925"/>
                  <a:pt x="831" y="925"/>
                  <a:pt x="831" y="925"/>
                </a:cubicBezTo>
                <a:cubicBezTo>
                  <a:pt x="834" y="925"/>
                  <a:pt x="832" y="922"/>
                  <a:pt x="834" y="922"/>
                </a:cubicBezTo>
                <a:cubicBezTo>
                  <a:pt x="837" y="921"/>
                  <a:pt x="837" y="921"/>
                  <a:pt x="837" y="921"/>
                </a:cubicBezTo>
                <a:cubicBezTo>
                  <a:pt x="839" y="917"/>
                  <a:pt x="839" y="917"/>
                  <a:pt x="839" y="917"/>
                </a:cubicBezTo>
                <a:cubicBezTo>
                  <a:pt x="845" y="918"/>
                  <a:pt x="845" y="918"/>
                  <a:pt x="845" y="918"/>
                </a:cubicBezTo>
                <a:cubicBezTo>
                  <a:pt x="850" y="912"/>
                  <a:pt x="850" y="912"/>
                  <a:pt x="850" y="912"/>
                </a:cubicBezTo>
                <a:cubicBezTo>
                  <a:pt x="850" y="916"/>
                  <a:pt x="850" y="916"/>
                  <a:pt x="850" y="916"/>
                </a:cubicBezTo>
                <a:cubicBezTo>
                  <a:pt x="853" y="918"/>
                  <a:pt x="853" y="918"/>
                  <a:pt x="853" y="918"/>
                </a:cubicBezTo>
                <a:cubicBezTo>
                  <a:pt x="856" y="914"/>
                  <a:pt x="856" y="914"/>
                  <a:pt x="856" y="914"/>
                </a:cubicBezTo>
                <a:cubicBezTo>
                  <a:pt x="858" y="915"/>
                  <a:pt x="858" y="915"/>
                  <a:pt x="858" y="915"/>
                </a:cubicBezTo>
                <a:cubicBezTo>
                  <a:pt x="853" y="919"/>
                  <a:pt x="853" y="919"/>
                  <a:pt x="853" y="919"/>
                </a:cubicBezTo>
                <a:cubicBezTo>
                  <a:pt x="857" y="919"/>
                  <a:pt x="857" y="919"/>
                  <a:pt x="857" y="919"/>
                </a:cubicBezTo>
                <a:cubicBezTo>
                  <a:pt x="856" y="921"/>
                  <a:pt x="853" y="919"/>
                  <a:pt x="853" y="921"/>
                </a:cubicBezTo>
                <a:cubicBezTo>
                  <a:pt x="854" y="923"/>
                  <a:pt x="854" y="923"/>
                  <a:pt x="854" y="923"/>
                </a:cubicBezTo>
                <a:cubicBezTo>
                  <a:pt x="855" y="922"/>
                  <a:pt x="855" y="922"/>
                  <a:pt x="855" y="922"/>
                </a:cubicBezTo>
                <a:cubicBezTo>
                  <a:pt x="858" y="923"/>
                  <a:pt x="847" y="926"/>
                  <a:pt x="859" y="922"/>
                </a:cubicBezTo>
                <a:cubicBezTo>
                  <a:pt x="859" y="917"/>
                  <a:pt x="859" y="917"/>
                  <a:pt x="859" y="917"/>
                </a:cubicBezTo>
                <a:cubicBezTo>
                  <a:pt x="858" y="917"/>
                  <a:pt x="858" y="917"/>
                  <a:pt x="858" y="917"/>
                </a:cubicBezTo>
                <a:cubicBezTo>
                  <a:pt x="862" y="916"/>
                  <a:pt x="862" y="916"/>
                  <a:pt x="862" y="916"/>
                </a:cubicBezTo>
                <a:cubicBezTo>
                  <a:pt x="863" y="914"/>
                  <a:pt x="863" y="914"/>
                  <a:pt x="863" y="914"/>
                </a:cubicBezTo>
                <a:cubicBezTo>
                  <a:pt x="869" y="914"/>
                  <a:pt x="869" y="914"/>
                  <a:pt x="869" y="914"/>
                </a:cubicBezTo>
                <a:cubicBezTo>
                  <a:pt x="869" y="912"/>
                  <a:pt x="869" y="912"/>
                  <a:pt x="869" y="912"/>
                </a:cubicBezTo>
                <a:cubicBezTo>
                  <a:pt x="872" y="912"/>
                  <a:pt x="872" y="912"/>
                  <a:pt x="872" y="912"/>
                </a:cubicBezTo>
                <a:cubicBezTo>
                  <a:pt x="873" y="914"/>
                  <a:pt x="873" y="914"/>
                  <a:pt x="873" y="914"/>
                </a:cubicBezTo>
                <a:cubicBezTo>
                  <a:pt x="877" y="911"/>
                  <a:pt x="877" y="911"/>
                  <a:pt x="877" y="911"/>
                </a:cubicBezTo>
                <a:cubicBezTo>
                  <a:pt x="888" y="910"/>
                  <a:pt x="888" y="910"/>
                  <a:pt x="888" y="910"/>
                </a:cubicBezTo>
                <a:cubicBezTo>
                  <a:pt x="884" y="914"/>
                  <a:pt x="884" y="914"/>
                  <a:pt x="884" y="914"/>
                </a:cubicBezTo>
                <a:cubicBezTo>
                  <a:pt x="885" y="916"/>
                  <a:pt x="885" y="916"/>
                  <a:pt x="885" y="916"/>
                </a:cubicBezTo>
                <a:cubicBezTo>
                  <a:pt x="880" y="916"/>
                  <a:pt x="880" y="916"/>
                  <a:pt x="880" y="916"/>
                </a:cubicBezTo>
                <a:cubicBezTo>
                  <a:pt x="879" y="917"/>
                  <a:pt x="879" y="917"/>
                  <a:pt x="879" y="917"/>
                </a:cubicBezTo>
                <a:cubicBezTo>
                  <a:pt x="880" y="917"/>
                  <a:pt x="880" y="917"/>
                  <a:pt x="880" y="917"/>
                </a:cubicBezTo>
                <a:cubicBezTo>
                  <a:pt x="882" y="920"/>
                  <a:pt x="882" y="920"/>
                  <a:pt x="882" y="920"/>
                </a:cubicBezTo>
                <a:cubicBezTo>
                  <a:pt x="884" y="920"/>
                  <a:pt x="873" y="922"/>
                  <a:pt x="886" y="917"/>
                </a:cubicBezTo>
                <a:cubicBezTo>
                  <a:pt x="887" y="918"/>
                  <a:pt x="887" y="918"/>
                  <a:pt x="887" y="918"/>
                </a:cubicBezTo>
                <a:cubicBezTo>
                  <a:pt x="893" y="909"/>
                  <a:pt x="893" y="909"/>
                  <a:pt x="893" y="909"/>
                </a:cubicBezTo>
                <a:cubicBezTo>
                  <a:pt x="896" y="909"/>
                  <a:pt x="896" y="905"/>
                  <a:pt x="899" y="906"/>
                </a:cubicBezTo>
                <a:cubicBezTo>
                  <a:pt x="900" y="909"/>
                  <a:pt x="900" y="909"/>
                  <a:pt x="900" y="909"/>
                </a:cubicBezTo>
                <a:cubicBezTo>
                  <a:pt x="902" y="908"/>
                  <a:pt x="902" y="908"/>
                  <a:pt x="902" y="908"/>
                </a:cubicBezTo>
                <a:cubicBezTo>
                  <a:pt x="905" y="911"/>
                  <a:pt x="905" y="911"/>
                  <a:pt x="905" y="911"/>
                </a:cubicBezTo>
                <a:cubicBezTo>
                  <a:pt x="905" y="911"/>
                  <a:pt x="906" y="911"/>
                  <a:pt x="907" y="910"/>
                </a:cubicBezTo>
                <a:cubicBezTo>
                  <a:pt x="903" y="912"/>
                  <a:pt x="903" y="912"/>
                  <a:pt x="903" y="912"/>
                </a:cubicBezTo>
                <a:cubicBezTo>
                  <a:pt x="900" y="910"/>
                  <a:pt x="896" y="909"/>
                  <a:pt x="893" y="913"/>
                </a:cubicBezTo>
                <a:cubicBezTo>
                  <a:pt x="892" y="914"/>
                  <a:pt x="892" y="914"/>
                  <a:pt x="892" y="914"/>
                </a:cubicBezTo>
                <a:cubicBezTo>
                  <a:pt x="894" y="915"/>
                  <a:pt x="894" y="915"/>
                  <a:pt x="894" y="915"/>
                </a:cubicBezTo>
                <a:cubicBezTo>
                  <a:pt x="896" y="914"/>
                  <a:pt x="896" y="914"/>
                  <a:pt x="896" y="914"/>
                </a:cubicBezTo>
                <a:cubicBezTo>
                  <a:pt x="896" y="914"/>
                  <a:pt x="896" y="914"/>
                  <a:pt x="896" y="914"/>
                </a:cubicBezTo>
                <a:cubicBezTo>
                  <a:pt x="899" y="914"/>
                  <a:pt x="899" y="914"/>
                  <a:pt x="899" y="914"/>
                </a:cubicBezTo>
                <a:cubicBezTo>
                  <a:pt x="904" y="918"/>
                  <a:pt x="904" y="918"/>
                  <a:pt x="904" y="918"/>
                </a:cubicBezTo>
                <a:cubicBezTo>
                  <a:pt x="909" y="915"/>
                  <a:pt x="909" y="915"/>
                  <a:pt x="909" y="915"/>
                </a:cubicBezTo>
                <a:cubicBezTo>
                  <a:pt x="910" y="916"/>
                  <a:pt x="910" y="916"/>
                  <a:pt x="910" y="916"/>
                </a:cubicBezTo>
                <a:cubicBezTo>
                  <a:pt x="924" y="911"/>
                  <a:pt x="924" y="911"/>
                  <a:pt x="924" y="911"/>
                </a:cubicBezTo>
                <a:cubicBezTo>
                  <a:pt x="931" y="910"/>
                  <a:pt x="931" y="910"/>
                  <a:pt x="931" y="910"/>
                </a:cubicBezTo>
                <a:cubicBezTo>
                  <a:pt x="932" y="909"/>
                  <a:pt x="932" y="909"/>
                  <a:pt x="932" y="909"/>
                </a:cubicBezTo>
                <a:cubicBezTo>
                  <a:pt x="933" y="909"/>
                  <a:pt x="927" y="912"/>
                  <a:pt x="932" y="906"/>
                </a:cubicBezTo>
                <a:cubicBezTo>
                  <a:pt x="932" y="909"/>
                  <a:pt x="932" y="909"/>
                  <a:pt x="932" y="909"/>
                </a:cubicBezTo>
                <a:cubicBezTo>
                  <a:pt x="933" y="909"/>
                  <a:pt x="928" y="910"/>
                  <a:pt x="934" y="909"/>
                </a:cubicBezTo>
                <a:cubicBezTo>
                  <a:pt x="932" y="913"/>
                  <a:pt x="932" y="913"/>
                  <a:pt x="932" y="913"/>
                </a:cubicBezTo>
                <a:cubicBezTo>
                  <a:pt x="927" y="911"/>
                  <a:pt x="921" y="923"/>
                  <a:pt x="921" y="912"/>
                </a:cubicBezTo>
                <a:cubicBezTo>
                  <a:pt x="919" y="912"/>
                  <a:pt x="920" y="916"/>
                  <a:pt x="919" y="914"/>
                </a:cubicBezTo>
                <a:cubicBezTo>
                  <a:pt x="914" y="919"/>
                  <a:pt x="911" y="907"/>
                  <a:pt x="914" y="922"/>
                </a:cubicBezTo>
                <a:cubicBezTo>
                  <a:pt x="914" y="924"/>
                  <a:pt x="911" y="921"/>
                  <a:pt x="913" y="924"/>
                </a:cubicBezTo>
                <a:cubicBezTo>
                  <a:pt x="909" y="921"/>
                  <a:pt x="909" y="921"/>
                  <a:pt x="909" y="921"/>
                </a:cubicBezTo>
                <a:cubicBezTo>
                  <a:pt x="911" y="918"/>
                  <a:pt x="899" y="922"/>
                  <a:pt x="912" y="918"/>
                </a:cubicBezTo>
                <a:cubicBezTo>
                  <a:pt x="909" y="917"/>
                  <a:pt x="909" y="917"/>
                  <a:pt x="909" y="917"/>
                </a:cubicBezTo>
                <a:cubicBezTo>
                  <a:pt x="907" y="919"/>
                  <a:pt x="907" y="919"/>
                  <a:pt x="907" y="919"/>
                </a:cubicBezTo>
                <a:cubicBezTo>
                  <a:pt x="905" y="918"/>
                  <a:pt x="905" y="918"/>
                  <a:pt x="905" y="918"/>
                </a:cubicBezTo>
                <a:cubicBezTo>
                  <a:pt x="902" y="919"/>
                  <a:pt x="902" y="919"/>
                  <a:pt x="902" y="919"/>
                </a:cubicBezTo>
                <a:cubicBezTo>
                  <a:pt x="896" y="918"/>
                  <a:pt x="896" y="918"/>
                  <a:pt x="896" y="918"/>
                </a:cubicBezTo>
                <a:cubicBezTo>
                  <a:pt x="895" y="921"/>
                  <a:pt x="895" y="921"/>
                  <a:pt x="895" y="921"/>
                </a:cubicBezTo>
                <a:cubicBezTo>
                  <a:pt x="894" y="919"/>
                  <a:pt x="894" y="919"/>
                  <a:pt x="894" y="919"/>
                </a:cubicBezTo>
                <a:cubicBezTo>
                  <a:pt x="885" y="920"/>
                  <a:pt x="885" y="920"/>
                  <a:pt x="885" y="920"/>
                </a:cubicBezTo>
                <a:cubicBezTo>
                  <a:pt x="881" y="920"/>
                  <a:pt x="881" y="920"/>
                  <a:pt x="881" y="920"/>
                </a:cubicBezTo>
                <a:cubicBezTo>
                  <a:pt x="880" y="922"/>
                  <a:pt x="880" y="922"/>
                  <a:pt x="880" y="922"/>
                </a:cubicBezTo>
                <a:cubicBezTo>
                  <a:pt x="879" y="921"/>
                  <a:pt x="879" y="921"/>
                  <a:pt x="879" y="921"/>
                </a:cubicBezTo>
                <a:cubicBezTo>
                  <a:pt x="877" y="922"/>
                  <a:pt x="875" y="925"/>
                  <a:pt x="873" y="921"/>
                </a:cubicBezTo>
                <a:cubicBezTo>
                  <a:pt x="872" y="924"/>
                  <a:pt x="872" y="924"/>
                  <a:pt x="872" y="924"/>
                </a:cubicBezTo>
                <a:cubicBezTo>
                  <a:pt x="861" y="924"/>
                  <a:pt x="861" y="924"/>
                  <a:pt x="861" y="924"/>
                </a:cubicBezTo>
                <a:cubicBezTo>
                  <a:pt x="849" y="926"/>
                  <a:pt x="849" y="926"/>
                  <a:pt x="849" y="926"/>
                </a:cubicBezTo>
                <a:cubicBezTo>
                  <a:pt x="841" y="926"/>
                  <a:pt x="841" y="926"/>
                  <a:pt x="841" y="926"/>
                </a:cubicBezTo>
                <a:cubicBezTo>
                  <a:pt x="839" y="928"/>
                  <a:pt x="839" y="928"/>
                  <a:pt x="839" y="928"/>
                </a:cubicBezTo>
                <a:cubicBezTo>
                  <a:pt x="823" y="929"/>
                  <a:pt x="823" y="929"/>
                  <a:pt x="823" y="929"/>
                </a:cubicBezTo>
                <a:cubicBezTo>
                  <a:pt x="819" y="932"/>
                  <a:pt x="819" y="932"/>
                  <a:pt x="819" y="932"/>
                </a:cubicBezTo>
                <a:cubicBezTo>
                  <a:pt x="820" y="933"/>
                  <a:pt x="820" y="933"/>
                  <a:pt x="820" y="933"/>
                </a:cubicBezTo>
                <a:cubicBezTo>
                  <a:pt x="826" y="931"/>
                  <a:pt x="826" y="931"/>
                  <a:pt x="826" y="931"/>
                </a:cubicBezTo>
                <a:cubicBezTo>
                  <a:pt x="826" y="935"/>
                  <a:pt x="826" y="935"/>
                  <a:pt x="826" y="935"/>
                </a:cubicBezTo>
                <a:cubicBezTo>
                  <a:pt x="816" y="933"/>
                  <a:pt x="816" y="933"/>
                  <a:pt x="816" y="933"/>
                </a:cubicBezTo>
                <a:cubicBezTo>
                  <a:pt x="815" y="929"/>
                  <a:pt x="815" y="929"/>
                  <a:pt x="815" y="929"/>
                </a:cubicBezTo>
                <a:cubicBezTo>
                  <a:pt x="807" y="931"/>
                  <a:pt x="807" y="931"/>
                  <a:pt x="807" y="931"/>
                </a:cubicBezTo>
                <a:cubicBezTo>
                  <a:pt x="801" y="931"/>
                  <a:pt x="801" y="931"/>
                  <a:pt x="801" y="931"/>
                </a:cubicBezTo>
                <a:cubicBezTo>
                  <a:pt x="797" y="934"/>
                  <a:pt x="797" y="934"/>
                  <a:pt x="797" y="934"/>
                </a:cubicBezTo>
                <a:cubicBezTo>
                  <a:pt x="793" y="931"/>
                  <a:pt x="793" y="931"/>
                  <a:pt x="793" y="931"/>
                </a:cubicBezTo>
                <a:cubicBezTo>
                  <a:pt x="792" y="933"/>
                  <a:pt x="791" y="934"/>
                  <a:pt x="785" y="933"/>
                </a:cubicBezTo>
                <a:cubicBezTo>
                  <a:pt x="783" y="934"/>
                  <a:pt x="783" y="934"/>
                  <a:pt x="783" y="934"/>
                </a:cubicBezTo>
                <a:cubicBezTo>
                  <a:pt x="783" y="934"/>
                  <a:pt x="783" y="934"/>
                  <a:pt x="783" y="934"/>
                </a:cubicBezTo>
                <a:cubicBezTo>
                  <a:pt x="777" y="934"/>
                  <a:pt x="777" y="934"/>
                  <a:pt x="777" y="934"/>
                </a:cubicBezTo>
                <a:cubicBezTo>
                  <a:pt x="776" y="935"/>
                  <a:pt x="776" y="935"/>
                  <a:pt x="776" y="935"/>
                </a:cubicBezTo>
                <a:cubicBezTo>
                  <a:pt x="774" y="935"/>
                  <a:pt x="774" y="935"/>
                  <a:pt x="774" y="935"/>
                </a:cubicBezTo>
                <a:cubicBezTo>
                  <a:pt x="774" y="933"/>
                  <a:pt x="774" y="933"/>
                  <a:pt x="774" y="933"/>
                </a:cubicBezTo>
                <a:cubicBezTo>
                  <a:pt x="769" y="937"/>
                  <a:pt x="769" y="937"/>
                  <a:pt x="769" y="937"/>
                </a:cubicBezTo>
                <a:cubicBezTo>
                  <a:pt x="766" y="938"/>
                  <a:pt x="766" y="938"/>
                  <a:pt x="766" y="938"/>
                </a:cubicBezTo>
                <a:cubicBezTo>
                  <a:pt x="762" y="935"/>
                  <a:pt x="762" y="935"/>
                  <a:pt x="762" y="935"/>
                </a:cubicBezTo>
                <a:cubicBezTo>
                  <a:pt x="757" y="936"/>
                  <a:pt x="757" y="936"/>
                  <a:pt x="757" y="936"/>
                </a:cubicBezTo>
                <a:cubicBezTo>
                  <a:pt x="757" y="939"/>
                  <a:pt x="757" y="939"/>
                  <a:pt x="757" y="939"/>
                </a:cubicBezTo>
                <a:cubicBezTo>
                  <a:pt x="755" y="938"/>
                  <a:pt x="755" y="938"/>
                  <a:pt x="755" y="938"/>
                </a:cubicBezTo>
                <a:cubicBezTo>
                  <a:pt x="753" y="938"/>
                  <a:pt x="753" y="938"/>
                  <a:pt x="753" y="938"/>
                </a:cubicBezTo>
                <a:cubicBezTo>
                  <a:pt x="752" y="939"/>
                  <a:pt x="752" y="939"/>
                  <a:pt x="752" y="939"/>
                </a:cubicBezTo>
                <a:cubicBezTo>
                  <a:pt x="750" y="938"/>
                  <a:pt x="750" y="938"/>
                  <a:pt x="750" y="938"/>
                </a:cubicBezTo>
                <a:cubicBezTo>
                  <a:pt x="740" y="940"/>
                  <a:pt x="740" y="940"/>
                  <a:pt x="740" y="940"/>
                </a:cubicBezTo>
                <a:cubicBezTo>
                  <a:pt x="736" y="941"/>
                  <a:pt x="736" y="941"/>
                  <a:pt x="736" y="941"/>
                </a:cubicBezTo>
                <a:cubicBezTo>
                  <a:pt x="729" y="940"/>
                  <a:pt x="729" y="940"/>
                  <a:pt x="729" y="940"/>
                </a:cubicBezTo>
                <a:cubicBezTo>
                  <a:pt x="729" y="941"/>
                  <a:pt x="727" y="937"/>
                  <a:pt x="729" y="942"/>
                </a:cubicBezTo>
                <a:cubicBezTo>
                  <a:pt x="728" y="942"/>
                  <a:pt x="728" y="942"/>
                  <a:pt x="728" y="942"/>
                </a:cubicBezTo>
                <a:cubicBezTo>
                  <a:pt x="728" y="941"/>
                  <a:pt x="728" y="941"/>
                  <a:pt x="728" y="941"/>
                </a:cubicBezTo>
                <a:cubicBezTo>
                  <a:pt x="727" y="940"/>
                  <a:pt x="727" y="940"/>
                  <a:pt x="727" y="940"/>
                </a:cubicBezTo>
                <a:cubicBezTo>
                  <a:pt x="722" y="942"/>
                  <a:pt x="722" y="942"/>
                  <a:pt x="722" y="942"/>
                </a:cubicBezTo>
                <a:cubicBezTo>
                  <a:pt x="721" y="941"/>
                  <a:pt x="731" y="942"/>
                  <a:pt x="720" y="940"/>
                </a:cubicBezTo>
                <a:cubicBezTo>
                  <a:pt x="719" y="945"/>
                  <a:pt x="719" y="945"/>
                  <a:pt x="719" y="945"/>
                </a:cubicBezTo>
                <a:cubicBezTo>
                  <a:pt x="716" y="946"/>
                  <a:pt x="716" y="946"/>
                  <a:pt x="716" y="946"/>
                </a:cubicBezTo>
                <a:cubicBezTo>
                  <a:pt x="704" y="943"/>
                  <a:pt x="704" y="943"/>
                  <a:pt x="704" y="943"/>
                </a:cubicBezTo>
                <a:cubicBezTo>
                  <a:pt x="704" y="944"/>
                  <a:pt x="704" y="944"/>
                  <a:pt x="704" y="944"/>
                </a:cubicBezTo>
                <a:cubicBezTo>
                  <a:pt x="706" y="945"/>
                  <a:pt x="706" y="945"/>
                  <a:pt x="706" y="945"/>
                </a:cubicBezTo>
                <a:cubicBezTo>
                  <a:pt x="698" y="948"/>
                  <a:pt x="698" y="948"/>
                  <a:pt x="698" y="948"/>
                </a:cubicBezTo>
                <a:cubicBezTo>
                  <a:pt x="696" y="947"/>
                  <a:pt x="696" y="947"/>
                  <a:pt x="696" y="947"/>
                </a:cubicBezTo>
                <a:cubicBezTo>
                  <a:pt x="694" y="948"/>
                  <a:pt x="694" y="948"/>
                  <a:pt x="694" y="948"/>
                </a:cubicBezTo>
                <a:cubicBezTo>
                  <a:pt x="690" y="946"/>
                  <a:pt x="690" y="946"/>
                  <a:pt x="690" y="946"/>
                </a:cubicBezTo>
                <a:cubicBezTo>
                  <a:pt x="684" y="949"/>
                  <a:pt x="684" y="949"/>
                  <a:pt x="684" y="949"/>
                </a:cubicBezTo>
                <a:cubicBezTo>
                  <a:pt x="679" y="948"/>
                  <a:pt x="679" y="948"/>
                  <a:pt x="679" y="948"/>
                </a:cubicBezTo>
                <a:cubicBezTo>
                  <a:pt x="677" y="948"/>
                  <a:pt x="687" y="940"/>
                  <a:pt x="676" y="950"/>
                </a:cubicBezTo>
                <a:cubicBezTo>
                  <a:pt x="670" y="951"/>
                  <a:pt x="670" y="951"/>
                  <a:pt x="670" y="951"/>
                </a:cubicBezTo>
                <a:cubicBezTo>
                  <a:pt x="666" y="952"/>
                  <a:pt x="666" y="952"/>
                  <a:pt x="666" y="952"/>
                </a:cubicBezTo>
                <a:cubicBezTo>
                  <a:pt x="668" y="950"/>
                  <a:pt x="668" y="950"/>
                  <a:pt x="668" y="950"/>
                </a:cubicBezTo>
                <a:cubicBezTo>
                  <a:pt x="664" y="949"/>
                  <a:pt x="664" y="949"/>
                  <a:pt x="664" y="949"/>
                </a:cubicBezTo>
                <a:cubicBezTo>
                  <a:pt x="663" y="948"/>
                  <a:pt x="669" y="957"/>
                  <a:pt x="658" y="951"/>
                </a:cubicBezTo>
                <a:cubicBezTo>
                  <a:pt x="653" y="953"/>
                  <a:pt x="653" y="953"/>
                  <a:pt x="653" y="953"/>
                </a:cubicBezTo>
                <a:cubicBezTo>
                  <a:pt x="651" y="953"/>
                  <a:pt x="651" y="953"/>
                  <a:pt x="651" y="953"/>
                </a:cubicBezTo>
                <a:cubicBezTo>
                  <a:pt x="652" y="953"/>
                  <a:pt x="653" y="952"/>
                  <a:pt x="652" y="951"/>
                </a:cubicBezTo>
                <a:cubicBezTo>
                  <a:pt x="640" y="955"/>
                  <a:pt x="640" y="955"/>
                  <a:pt x="640" y="955"/>
                </a:cubicBezTo>
                <a:cubicBezTo>
                  <a:pt x="633" y="956"/>
                  <a:pt x="633" y="956"/>
                  <a:pt x="633" y="956"/>
                </a:cubicBezTo>
                <a:cubicBezTo>
                  <a:pt x="632" y="955"/>
                  <a:pt x="632" y="955"/>
                  <a:pt x="632" y="955"/>
                </a:cubicBezTo>
                <a:cubicBezTo>
                  <a:pt x="627" y="957"/>
                  <a:pt x="627" y="957"/>
                  <a:pt x="627" y="957"/>
                </a:cubicBezTo>
                <a:cubicBezTo>
                  <a:pt x="623" y="956"/>
                  <a:pt x="623" y="956"/>
                  <a:pt x="623" y="956"/>
                </a:cubicBezTo>
                <a:cubicBezTo>
                  <a:pt x="621" y="958"/>
                  <a:pt x="621" y="958"/>
                  <a:pt x="621" y="958"/>
                </a:cubicBezTo>
                <a:cubicBezTo>
                  <a:pt x="621" y="957"/>
                  <a:pt x="628" y="958"/>
                  <a:pt x="619" y="957"/>
                </a:cubicBezTo>
                <a:cubicBezTo>
                  <a:pt x="619" y="956"/>
                  <a:pt x="619" y="956"/>
                  <a:pt x="619" y="956"/>
                </a:cubicBezTo>
                <a:cubicBezTo>
                  <a:pt x="615" y="958"/>
                  <a:pt x="615" y="958"/>
                  <a:pt x="615" y="958"/>
                </a:cubicBezTo>
                <a:cubicBezTo>
                  <a:pt x="615" y="958"/>
                  <a:pt x="616" y="959"/>
                  <a:pt x="615" y="957"/>
                </a:cubicBezTo>
                <a:cubicBezTo>
                  <a:pt x="614" y="959"/>
                  <a:pt x="628" y="955"/>
                  <a:pt x="609" y="957"/>
                </a:cubicBezTo>
                <a:cubicBezTo>
                  <a:pt x="611" y="958"/>
                  <a:pt x="611" y="958"/>
                  <a:pt x="611" y="958"/>
                </a:cubicBezTo>
                <a:cubicBezTo>
                  <a:pt x="610" y="960"/>
                  <a:pt x="610" y="960"/>
                  <a:pt x="610" y="960"/>
                </a:cubicBezTo>
                <a:cubicBezTo>
                  <a:pt x="608" y="959"/>
                  <a:pt x="608" y="959"/>
                  <a:pt x="608" y="959"/>
                </a:cubicBezTo>
                <a:cubicBezTo>
                  <a:pt x="604" y="960"/>
                  <a:pt x="604" y="960"/>
                  <a:pt x="604" y="960"/>
                </a:cubicBezTo>
                <a:cubicBezTo>
                  <a:pt x="607" y="960"/>
                  <a:pt x="601" y="959"/>
                  <a:pt x="607" y="958"/>
                </a:cubicBezTo>
                <a:cubicBezTo>
                  <a:pt x="604" y="957"/>
                  <a:pt x="604" y="957"/>
                  <a:pt x="604" y="957"/>
                </a:cubicBezTo>
                <a:cubicBezTo>
                  <a:pt x="599" y="959"/>
                  <a:pt x="599" y="959"/>
                  <a:pt x="599" y="959"/>
                </a:cubicBezTo>
                <a:cubicBezTo>
                  <a:pt x="600" y="959"/>
                  <a:pt x="598" y="956"/>
                  <a:pt x="600" y="959"/>
                </a:cubicBezTo>
                <a:cubicBezTo>
                  <a:pt x="599" y="961"/>
                  <a:pt x="599" y="961"/>
                  <a:pt x="599" y="961"/>
                </a:cubicBezTo>
                <a:cubicBezTo>
                  <a:pt x="591" y="961"/>
                  <a:pt x="591" y="961"/>
                  <a:pt x="591" y="961"/>
                </a:cubicBezTo>
                <a:cubicBezTo>
                  <a:pt x="591" y="960"/>
                  <a:pt x="590" y="963"/>
                  <a:pt x="590" y="959"/>
                </a:cubicBezTo>
                <a:cubicBezTo>
                  <a:pt x="586" y="962"/>
                  <a:pt x="597" y="952"/>
                  <a:pt x="585" y="963"/>
                </a:cubicBezTo>
                <a:cubicBezTo>
                  <a:pt x="583" y="965"/>
                  <a:pt x="583" y="965"/>
                  <a:pt x="583" y="965"/>
                </a:cubicBezTo>
                <a:cubicBezTo>
                  <a:pt x="590" y="965"/>
                  <a:pt x="590" y="965"/>
                  <a:pt x="590" y="965"/>
                </a:cubicBezTo>
                <a:cubicBezTo>
                  <a:pt x="591" y="963"/>
                  <a:pt x="591" y="963"/>
                  <a:pt x="591" y="963"/>
                </a:cubicBezTo>
                <a:cubicBezTo>
                  <a:pt x="593" y="967"/>
                  <a:pt x="593" y="967"/>
                  <a:pt x="593" y="967"/>
                </a:cubicBezTo>
                <a:cubicBezTo>
                  <a:pt x="593" y="966"/>
                  <a:pt x="593" y="966"/>
                  <a:pt x="594" y="966"/>
                </a:cubicBezTo>
                <a:cubicBezTo>
                  <a:pt x="594" y="967"/>
                  <a:pt x="594" y="967"/>
                  <a:pt x="594" y="967"/>
                </a:cubicBezTo>
                <a:cubicBezTo>
                  <a:pt x="591" y="967"/>
                  <a:pt x="591" y="967"/>
                  <a:pt x="591" y="967"/>
                </a:cubicBezTo>
                <a:cubicBezTo>
                  <a:pt x="591" y="967"/>
                  <a:pt x="591" y="967"/>
                  <a:pt x="591" y="967"/>
                </a:cubicBezTo>
                <a:cubicBezTo>
                  <a:pt x="590" y="966"/>
                  <a:pt x="590" y="966"/>
                  <a:pt x="590" y="966"/>
                </a:cubicBezTo>
                <a:cubicBezTo>
                  <a:pt x="587" y="967"/>
                  <a:pt x="587" y="967"/>
                  <a:pt x="587" y="967"/>
                </a:cubicBezTo>
                <a:cubicBezTo>
                  <a:pt x="590" y="969"/>
                  <a:pt x="590" y="969"/>
                  <a:pt x="590" y="969"/>
                </a:cubicBezTo>
                <a:cubicBezTo>
                  <a:pt x="589" y="970"/>
                  <a:pt x="589" y="970"/>
                  <a:pt x="589" y="970"/>
                </a:cubicBezTo>
                <a:cubicBezTo>
                  <a:pt x="584" y="969"/>
                  <a:pt x="584" y="969"/>
                  <a:pt x="584" y="969"/>
                </a:cubicBezTo>
                <a:cubicBezTo>
                  <a:pt x="586" y="967"/>
                  <a:pt x="586" y="967"/>
                  <a:pt x="586" y="967"/>
                </a:cubicBezTo>
                <a:cubicBezTo>
                  <a:pt x="583" y="965"/>
                  <a:pt x="583" y="965"/>
                  <a:pt x="583" y="965"/>
                </a:cubicBezTo>
                <a:cubicBezTo>
                  <a:pt x="583" y="965"/>
                  <a:pt x="583" y="965"/>
                  <a:pt x="583" y="965"/>
                </a:cubicBezTo>
                <a:cubicBezTo>
                  <a:pt x="583" y="960"/>
                  <a:pt x="583" y="960"/>
                  <a:pt x="583" y="960"/>
                </a:cubicBezTo>
                <a:cubicBezTo>
                  <a:pt x="566" y="963"/>
                  <a:pt x="566" y="963"/>
                  <a:pt x="566" y="963"/>
                </a:cubicBezTo>
                <a:cubicBezTo>
                  <a:pt x="565" y="965"/>
                  <a:pt x="565" y="965"/>
                  <a:pt x="565" y="965"/>
                </a:cubicBezTo>
                <a:cubicBezTo>
                  <a:pt x="563" y="965"/>
                  <a:pt x="576" y="963"/>
                  <a:pt x="559" y="965"/>
                </a:cubicBezTo>
                <a:cubicBezTo>
                  <a:pt x="564" y="967"/>
                  <a:pt x="564" y="967"/>
                  <a:pt x="564" y="967"/>
                </a:cubicBezTo>
                <a:cubicBezTo>
                  <a:pt x="560" y="967"/>
                  <a:pt x="560" y="967"/>
                  <a:pt x="560" y="967"/>
                </a:cubicBezTo>
                <a:cubicBezTo>
                  <a:pt x="556" y="968"/>
                  <a:pt x="556" y="968"/>
                  <a:pt x="556" y="968"/>
                </a:cubicBezTo>
                <a:cubicBezTo>
                  <a:pt x="553" y="965"/>
                  <a:pt x="553" y="965"/>
                  <a:pt x="553" y="965"/>
                </a:cubicBezTo>
                <a:cubicBezTo>
                  <a:pt x="554" y="962"/>
                  <a:pt x="554" y="962"/>
                  <a:pt x="554" y="962"/>
                </a:cubicBezTo>
                <a:cubicBezTo>
                  <a:pt x="550" y="962"/>
                  <a:pt x="550" y="962"/>
                  <a:pt x="550" y="962"/>
                </a:cubicBezTo>
                <a:cubicBezTo>
                  <a:pt x="550" y="963"/>
                  <a:pt x="550" y="963"/>
                  <a:pt x="550" y="963"/>
                </a:cubicBezTo>
                <a:cubicBezTo>
                  <a:pt x="552" y="965"/>
                  <a:pt x="552" y="965"/>
                  <a:pt x="552" y="965"/>
                </a:cubicBezTo>
                <a:cubicBezTo>
                  <a:pt x="545" y="967"/>
                  <a:pt x="545" y="967"/>
                  <a:pt x="545" y="967"/>
                </a:cubicBezTo>
                <a:cubicBezTo>
                  <a:pt x="545" y="967"/>
                  <a:pt x="542" y="968"/>
                  <a:pt x="547" y="967"/>
                </a:cubicBezTo>
                <a:cubicBezTo>
                  <a:pt x="546" y="968"/>
                  <a:pt x="549" y="968"/>
                  <a:pt x="545" y="969"/>
                </a:cubicBezTo>
                <a:cubicBezTo>
                  <a:pt x="545" y="967"/>
                  <a:pt x="545" y="967"/>
                  <a:pt x="545" y="967"/>
                </a:cubicBezTo>
                <a:cubicBezTo>
                  <a:pt x="544" y="967"/>
                  <a:pt x="543" y="966"/>
                  <a:pt x="542" y="969"/>
                </a:cubicBezTo>
                <a:cubicBezTo>
                  <a:pt x="543" y="970"/>
                  <a:pt x="543" y="970"/>
                  <a:pt x="543" y="970"/>
                </a:cubicBezTo>
                <a:cubicBezTo>
                  <a:pt x="546" y="970"/>
                  <a:pt x="546" y="970"/>
                  <a:pt x="546" y="970"/>
                </a:cubicBezTo>
                <a:cubicBezTo>
                  <a:pt x="543" y="972"/>
                  <a:pt x="543" y="972"/>
                  <a:pt x="543" y="972"/>
                </a:cubicBezTo>
                <a:cubicBezTo>
                  <a:pt x="536" y="970"/>
                  <a:pt x="536" y="970"/>
                  <a:pt x="536" y="970"/>
                </a:cubicBezTo>
                <a:cubicBezTo>
                  <a:pt x="535" y="972"/>
                  <a:pt x="535" y="972"/>
                  <a:pt x="535" y="972"/>
                </a:cubicBezTo>
                <a:cubicBezTo>
                  <a:pt x="533" y="972"/>
                  <a:pt x="531" y="976"/>
                  <a:pt x="529" y="972"/>
                </a:cubicBezTo>
                <a:cubicBezTo>
                  <a:pt x="527" y="974"/>
                  <a:pt x="527" y="974"/>
                  <a:pt x="527" y="974"/>
                </a:cubicBezTo>
                <a:cubicBezTo>
                  <a:pt x="529" y="976"/>
                  <a:pt x="529" y="976"/>
                  <a:pt x="529" y="976"/>
                </a:cubicBezTo>
                <a:cubicBezTo>
                  <a:pt x="523" y="974"/>
                  <a:pt x="523" y="974"/>
                  <a:pt x="523" y="974"/>
                </a:cubicBezTo>
                <a:cubicBezTo>
                  <a:pt x="522" y="974"/>
                  <a:pt x="520" y="973"/>
                  <a:pt x="519" y="975"/>
                </a:cubicBezTo>
                <a:cubicBezTo>
                  <a:pt x="520" y="977"/>
                  <a:pt x="520" y="977"/>
                  <a:pt x="520" y="977"/>
                </a:cubicBezTo>
                <a:cubicBezTo>
                  <a:pt x="516" y="974"/>
                  <a:pt x="516" y="974"/>
                  <a:pt x="516" y="974"/>
                </a:cubicBezTo>
                <a:cubicBezTo>
                  <a:pt x="511" y="977"/>
                  <a:pt x="511" y="977"/>
                  <a:pt x="511" y="977"/>
                </a:cubicBezTo>
                <a:cubicBezTo>
                  <a:pt x="511" y="974"/>
                  <a:pt x="511" y="974"/>
                  <a:pt x="511" y="974"/>
                </a:cubicBezTo>
                <a:cubicBezTo>
                  <a:pt x="508" y="975"/>
                  <a:pt x="508" y="975"/>
                  <a:pt x="508" y="975"/>
                </a:cubicBezTo>
                <a:cubicBezTo>
                  <a:pt x="508" y="975"/>
                  <a:pt x="509" y="975"/>
                  <a:pt x="508" y="974"/>
                </a:cubicBezTo>
                <a:cubicBezTo>
                  <a:pt x="508" y="973"/>
                  <a:pt x="508" y="973"/>
                  <a:pt x="508" y="973"/>
                </a:cubicBezTo>
                <a:cubicBezTo>
                  <a:pt x="503" y="977"/>
                  <a:pt x="503" y="977"/>
                  <a:pt x="503" y="977"/>
                </a:cubicBezTo>
                <a:cubicBezTo>
                  <a:pt x="498" y="977"/>
                  <a:pt x="498" y="977"/>
                  <a:pt x="498" y="977"/>
                </a:cubicBezTo>
                <a:cubicBezTo>
                  <a:pt x="499" y="979"/>
                  <a:pt x="499" y="979"/>
                  <a:pt x="499" y="979"/>
                </a:cubicBezTo>
                <a:cubicBezTo>
                  <a:pt x="498" y="979"/>
                  <a:pt x="498" y="979"/>
                  <a:pt x="498" y="979"/>
                </a:cubicBezTo>
                <a:cubicBezTo>
                  <a:pt x="499" y="982"/>
                  <a:pt x="499" y="982"/>
                  <a:pt x="499" y="982"/>
                </a:cubicBezTo>
                <a:cubicBezTo>
                  <a:pt x="485" y="983"/>
                  <a:pt x="485" y="983"/>
                  <a:pt x="485" y="983"/>
                </a:cubicBezTo>
                <a:cubicBezTo>
                  <a:pt x="474" y="984"/>
                  <a:pt x="474" y="984"/>
                  <a:pt x="474" y="984"/>
                </a:cubicBezTo>
                <a:cubicBezTo>
                  <a:pt x="473" y="983"/>
                  <a:pt x="473" y="983"/>
                  <a:pt x="473" y="983"/>
                </a:cubicBezTo>
                <a:cubicBezTo>
                  <a:pt x="486" y="980"/>
                  <a:pt x="486" y="980"/>
                  <a:pt x="486" y="980"/>
                </a:cubicBezTo>
                <a:cubicBezTo>
                  <a:pt x="489" y="979"/>
                  <a:pt x="489" y="979"/>
                  <a:pt x="489" y="979"/>
                </a:cubicBezTo>
                <a:cubicBezTo>
                  <a:pt x="490" y="978"/>
                  <a:pt x="490" y="978"/>
                  <a:pt x="490" y="978"/>
                </a:cubicBezTo>
                <a:cubicBezTo>
                  <a:pt x="485" y="978"/>
                  <a:pt x="485" y="978"/>
                  <a:pt x="485" y="978"/>
                </a:cubicBezTo>
                <a:cubicBezTo>
                  <a:pt x="484" y="976"/>
                  <a:pt x="484" y="976"/>
                  <a:pt x="484" y="976"/>
                </a:cubicBezTo>
                <a:cubicBezTo>
                  <a:pt x="477" y="978"/>
                  <a:pt x="477" y="978"/>
                  <a:pt x="477" y="978"/>
                </a:cubicBezTo>
                <a:cubicBezTo>
                  <a:pt x="475" y="978"/>
                  <a:pt x="475" y="978"/>
                  <a:pt x="475" y="978"/>
                </a:cubicBezTo>
                <a:cubicBezTo>
                  <a:pt x="470" y="981"/>
                  <a:pt x="470" y="981"/>
                  <a:pt x="470" y="981"/>
                </a:cubicBezTo>
                <a:cubicBezTo>
                  <a:pt x="469" y="980"/>
                  <a:pt x="469" y="980"/>
                  <a:pt x="469" y="980"/>
                </a:cubicBezTo>
                <a:cubicBezTo>
                  <a:pt x="465" y="981"/>
                  <a:pt x="465" y="981"/>
                  <a:pt x="465" y="981"/>
                </a:cubicBezTo>
                <a:cubicBezTo>
                  <a:pt x="465" y="981"/>
                  <a:pt x="469" y="978"/>
                  <a:pt x="463" y="980"/>
                </a:cubicBezTo>
                <a:cubicBezTo>
                  <a:pt x="466" y="975"/>
                  <a:pt x="466" y="975"/>
                  <a:pt x="466" y="975"/>
                </a:cubicBezTo>
                <a:cubicBezTo>
                  <a:pt x="462" y="976"/>
                  <a:pt x="462" y="976"/>
                  <a:pt x="462" y="976"/>
                </a:cubicBezTo>
                <a:cubicBezTo>
                  <a:pt x="460" y="981"/>
                  <a:pt x="460" y="981"/>
                  <a:pt x="460" y="981"/>
                </a:cubicBezTo>
                <a:cubicBezTo>
                  <a:pt x="453" y="978"/>
                  <a:pt x="473" y="980"/>
                  <a:pt x="453" y="981"/>
                </a:cubicBezTo>
                <a:cubicBezTo>
                  <a:pt x="448" y="979"/>
                  <a:pt x="448" y="979"/>
                  <a:pt x="448" y="979"/>
                </a:cubicBezTo>
                <a:cubicBezTo>
                  <a:pt x="447" y="977"/>
                  <a:pt x="447" y="977"/>
                  <a:pt x="447" y="977"/>
                </a:cubicBezTo>
                <a:cubicBezTo>
                  <a:pt x="438" y="978"/>
                  <a:pt x="438" y="978"/>
                  <a:pt x="438" y="978"/>
                </a:cubicBezTo>
                <a:cubicBezTo>
                  <a:pt x="440" y="979"/>
                  <a:pt x="440" y="979"/>
                  <a:pt x="440" y="979"/>
                </a:cubicBezTo>
                <a:cubicBezTo>
                  <a:pt x="447" y="979"/>
                  <a:pt x="447" y="979"/>
                  <a:pt x="447" y="979"/>
                </a:cubicBezTo>
                <a:cubicBezTo>
                  <a:pt x="443" y="983"/>
                  <a:pt x="443" y="983"/>
                  <a:pt x="443" y="983"/>
                </a:cubicBezTo>
                <a:cubicBezTo>
                  <a:pt x="436" y="984"/>
                  <a:pt x="436" y="984"/>
                  <a:pt x="436" y="984"/>
                </a:cubicBezTo>
                <a:cubicBezTo>
                  <a:pt x="437" y="983"/>
                  <a:pt x="437" y="983"/>
                  <a:pt x="437" y="983"/>
                </a:cubicBezTo>
                <a:cubicBezTo>
                  <a:pt x="434" y="982"/>
                  <a:pt x="434" y="982"/>
                  <a:pt x="434" y="982"/>
                </a:cubicBezTo>
                <a:cubicBezTo>
                  <a:pt x="428" y="983"/>
                  <a:pt x="428" y="983"/>
                  <a:pt x="428" y="983"/>
                </a:cubicBezTo>
                <a:cubicBezTo>
                  <a:pt x="420" y="983"/>
                  <a:pt x="420" y="983"/>
                  <a:pt x="420" y="983"/>
                </a:cubicBezTo>
                <a:cubicBezTo>
                  <a:pt x="412" y="982"/>
                  <a:pt x="412" y="982"/>
                  <a:pt x="412" y="982"/>
                </a:cubicBezTo>
                <a:cubicBezTo>
                  <a:pt x="402" y="984"/>
                  <a:pt x="402" y="984"/>
                  <a:pt x="402" y="984"/>
                </a:cubicBezTo>
                <a:cubicBezTo>
                  <a:pt x="399" y="983"/>
                  <a:pt x="399" y="983"/>
                  <a:pt x="399" y="983"/>
                </a:cubicBezTo>
                <a:cubicBezTo>
                  <a:pt x="397" y="984"/>
                  <a:pt x="397" y="984"/>
                  <a:pt x="397" y="984"/>
                </a:cubicBezTo>
                <a:cubicBezTo>
                  <a:pt x="389" y="984"/>
                  <a:pt x="389" y="984"/>
                  <a:pt x="389" y="984"/>
                </a:cubicBezTo>
                <a:cubicBezTo>
                  <a:pt x="391" y="985"/>
                  <a:pt x="393" y="984"/>
                  <a:pt x="394" y="983"/>
                </a:cubicBezTo>
                <a:cubicBezTo>
                  <a:pt x="392" y="982"/>
                  <a:pt x="400" y="981"/>
                  <a:pt x="391" y="981"/>
                </a:cubicBezTo>
                <a:cubicBezTo>
                  <a:pt x="391" y="982"/>
                  <a:pt x="391" y="982"/>
                  <a:pt x="391" y="982"/>
                </a:cubicBezTo>
                <a:cubicBezTo>
                  <a:pt x="390" y="981"/>
                  <a:pt x="398" y="978"/>
                  <a:pt x="384" y="982"/>
                </a:cubicBezTo>
                <a:cubicBezTo>
                  <a:pt x="379" y="981"/>
                  <a:pt x="379" y="981"/>
                  <a:pt x="379" y="981"/>
                </a:cubicBezTo>
                <a:cubicBezTo>
                  <a:pt x="378" y="981"/>
                  <a:pt x="383" y="979"/>
                  <a:pt x="377" y="982"/>
                </a:cubicBezTo>
                <a:cubicBezTo>
                  <a:pt x="379" y="985"/>
                  <a:pt x="379" y="985"/>
                  <a:pt x="379" y="985"/>
                </a:cubicBezTo>
                <a:cubicBezTo>
                  <a:pt x="377" y="986"/>
                  <a:pt x="377" y="986"/>
                  <a:pt x="377" y="986"/>
                </a:cubicBezTo>
                <a:cubicBezTo>
                  <a:pt x="375" y="986"/>
                  <a:pt x="375" y="986"/>
                  <a:pt x="375" y="986"/>
                </a:cubicBezTo>
                <a:cubicBezTo>
                  <a:pt x="374" y="984"/>
                  <a:pt x="374" y="984"/>
                  <a:pt x="374" y="984"/>
                </a:cubicBezTo>
                <a:cubicBezTo>
                  <a:pt x="376" y="981"/>
                  <a:pt x="385" y="985"/>
                  <a:pt x="367" y="987"/>
                </a:cubicBezTo>
                <a:cubicBezTo>
                  <a:pt x="364" y="988"/>
                  <a:pt x="364" y="988"/>
                  <a:pt x="364" y="988"/>
                </a:cubicBezTo>
                <a:cubicBezTo>
                  <a:pt x="361" y="988"/>
                  <a:pt x="361" y="988"/>
                  <a:pt x="361" y="988"/>
                </a:cubicBezTo>
                <a:cubicBezTo>
                  <a:pt x="363" y="987"/>
                  <a:pt x="363" y="987"/>
                  <a:pt x="363" y="987"/>
                </a:cubicBezTo>
                <a:cubicBezTo>
                  <a:pt x="356" y="984"/>
                  <a:pt x="356" y="984"/>
                  <a:pt x="356" y="984"/>
                </a:cubicBezTo>
                <a:cubicBezTo>
                  <a:pt x="353" y="984"/>
                  <a:pt x="353" y="984"/>
                  <a:pt x="353" y="984"/>
                </a:cubicBezTo>
                <a:cubicBezTo>
                  <a:pt x="353" y="983"/>
                  <a:pt x="353" y="983"/>
                  <a:pt x="353" y="983"/>
                </a:cubicBezTo>
                <a:cubicBezTo>
                  <a:pt x="355" y="982"/>
                  <a:pt x="355" y="982"/>
                  <a:pt x="355" y="982"/>
                </a:cubicBezTo>
                <a:cubicBezTo>
                  <a:pt x="352" y="981"/>
                  <a:pt x="352" y="981"/>
                  <a:pt x="352" y="981"/>
                </a:cubicBezTo>
                <a:cubicBezTo>
                  <a:pt x="351" y="984"/>
                  <a:pt x="351" y="984"/>
                  <a:pt x="351" y="984"/>
                </a:cubicBezTo>
                <a:cubicBezTo>
                  <a:pt x="350" y="984"/>
                  <a:pt x="353" y="983"/>
                  <a:pt x="349" y="983"/>
                </a:cubicBezTo>
                <a:cubicBezTo>
                  <a:pt x="350" y="982"/>
                  <a:pt x="350" y="982"/>
                  <a:pt x="350" y="982"/>
                </a:cubicBezTo>
                <a:cubicBezTo>
                  <a:pt x="350" y="981"/>
                  <a:pt x="350" y="981"/>
                  <a:pt x="350" y="981"/>
                </a:cubicBezTo>
                <a:cubicBezTo>
                  <a:pt x="346" y="983"/>
                  <a:pt x="346" y="983"/>
                  <a:pt x="346" y="983"/>
                </a:cubicBezTo>
                <a:cubicBezTo>
                  <a:pt x="347" y="981"/>
                  <a:pt x="347" y="981"/>
                  <a:pt x="347" y="981"/>
                </a:cubicBezTo>
                <a:cubicBezTo>
                  <a:pt x="342" y="982"/>
                  <a:pt x="342" y="982"/>
                  <a:pt x="342" y="982"/>
                </a:cubicBezTo>
                <a:cubicBezTo>
                  <a:pt x="341" y="984"/>
                  <a:pt x="341" y="984"/>
                  <a:pt x="341" y="984"/>
                </a:cubicBezTo>
                <a:cubicBezTo>
                  <a:pt x="338" y="983"/>
                  <a:pt x="346" y="980"/>
                  <a:pt x="339" y="982"/>
                </a:cubicBezTo>
                <a:cubicBezTo>
                  <a:pt x="337" y="985"/>
                  <a:pt x="337" y="985"/>
                  <a:pt x="337" y="985"/>
                </a:cubicBezTo>
                <a:cubicBezTo>
                  <a:pt x="337" y="984"/>
                  <a:pt x="337" y="984"/>
                  <a:pt x="337" y="984"/>
                </a:cubicBezTo>
                <a:cubicBezTo>
                  <a:pt x="335" y="986"/>
                  <a:pt x="335" y="986"/>
                  <a:pt x="335" y="986"/>
                </a:cubicBezTo>
                <a:cubicBezTo>
                  <a:pt x="337" y="983"/>
                  <a:pt x="337" y="983"/>
                  <a:pt x="337" y="983"/>
                </a:cubicBezTo>
                <a:cubicBezTo>
                  <a:pt x="334" y="980"/>
                  <a:pt x="334" y="980"/>
                  <a:pt x="334" y="980"/>
                </a:cubicBezTo>
                <a:cubicBezTo>
                  <a:pt x="331" y="982"/>
                  <a:pt x="331" y="982"/>
                  <a:pt x="331" y="982"/>
                </a:cubicBezTo>
                <a:cubicBezTo>
                  <a:pt x="330" y="983"/>
                  <a:pt x="330" y="983"/>
                  <a:pt x="332" y="983"/>
                </a:cubicBezTo>
                <a:cubicBezTo>
                  <a:pt x="332" y="984"/>
                  <a:pt x="332" y="984"/>
                  <a:pt x="331" y="984"/>
                </a:cubicBezTo>
                <a:cubicBezTo>
                  <a:pt x="329" y="983"/>
                  <a:pt x="329" y="983"/>
                  <a:pt x="329" y="983"/>
                </a:cubicBezTo>
                <a:cubicBezTo>
                  <a:pt x="327" y="984"/>
                  <a:pt x="327" y="984"/>
                  <a:pt x="327" y="984"/>
                </a:cubicBezTo>
                <a:cubicBezTo>
                  <a:pt x="327" y="986"/>
                  <a:pt x="327" y="986"/>
                  <a:pt x="327" y="986"/>
                </a:cubicBezTo>
                <a:cubicBezTo>
                  <a:pt x="327" y="987"/>
                  <a:pt x="327" y="987"/>
                  <a:pt x="327" y="987"/>
                </a:cubicBezTo>
                <a:cubicBezTo>
                  <a:pt x="325" y="987"/>
                  <a:pt x="325" y="987"/>
                  <a:pt x="325" y="987"/>
                </a:cubicBezTo>
                <a:cubicBezTo>
                  <a:pt x="325" y="983"/>
                  <a:pt x="325" y="983"/>
                  <a:pt x="325" y="983"/>
                </a:cubicBezTo>
                <a:cubicBezTo>
                  <a:pt x="321" y="982"/>
                  <a:pt x="321" y="982"/>
                  <a:pt x="321" y="982"/>
                </a:cubicBezTo>
                <a:cubicBezTo>
                  <a:pt x="327" y="981"/>
                  <a:pt x="327" y="981"/>
                  <a:pt x="327" y="981"/>
                </a:cubicBezTo>
                <a:cubicBezTo>
                  <a:pt x="327" y="978"/>
                  <a:pt x="319" y="986"/>
                  <a:pt x="328" y="978"/>
                </a:cubicBezTo>
                <a:cubicBezTo>
                  <a:pt x="327" y="978"/>
                  <a:pt x="327" y="978"/>
                  <a:pt x="327" y="978"/>
                </a:cubicBezTo>
                <a:cubicBezTo>
                  <a:pt x="325" y="975"/>
                  <a:pt x="325" y="975"/>
                  <a:pt x="325" y="975"/>
                </a:cubicBezTo>
                <a:cubicBezTo>
                  <a:pt x="325" y="973"/>
                  <a:pt x="325" y="973"/>
                  <a:pt x="325" y="973"/>
                </a:cubicBezTo>
                <a:cubicBezTo>
                  <a:pt x="323" y="972"/>
                  <a:pt x="323" y="972"/>
                  <a:pt x="323" y="972"/>
                </a:cubicBezTo>
                <a:cubicBezTo>
                  <a:pt x="319" y="975"/>
                  <a:pt x="319" y="975"/>
                  <a:pt x="319" y="975"/>
                </a:cubicBezTo>
                <a:cubicBezTo>
                  <a:pt x="314" y="976"/>
                  <a:pt x="314" y="976"/>
                  <a:pt x="314" y="976"/>
                </a:cubicBezTo>
                <a:cubicBezTo>
                  <a:pt x="314" y="973"/>
                  <a:pt x="314" y="973"/>
                  <a:pt x="314" y="973"/>
                </a:cubicBezTo>
                <a:cubicBezTo>
                  <a:pt x="312" y="970"/>
                  <a:pt x="312" y="970"/>
                  <a:pt x="312" y="970"/>
                </a:cubicBezTo>
                <a:cubicBezTo>
                  <a:pt x="313" y="968"/>
                  <a:pt x="313" y="968"/>
                  <a:pt x="313" y="968"/>
                </a:cubicBezTo>
                <a:cubicBezTo>
                  <a:pt x="317" y="967"/>
                  <a:pt x="317" y="967"/>
                  <a:pt x="317" y="967"/>
                </a:cubicBezTo>
                <a:cubicBezTo>
                  <a:pt x="315" y="965"/>
                  <a:pt x="315" y="965"/>
                  <a:pt x="315" y="965"/>
                </a:cubicBezTo>
                <a:cubicBezTo>
                  <a:pt x="314" y="966"/>
                  <a:pt x="314" y="966"/>
                  <a:pt x="314" y="966"/>
                </a:cubicBezTo>
                <a:cubicBezTo>
                  <a:pt x="314" y="962"/>
                  <a:pt x="314" y="962"/>
                  <a:pt x="314" y="962"/>
                </a:cubicBezTo>
                <a:cubicBezTo>
                  <a:pt x="312" y="963"/>
                  <a:pt x="312" y="963"/>
                  <a:pt x="312" y="963"/>
                </a:cubicBezTo>
                <a:cubicBezTo>
                  <a:pt x="311" y="961"/>
                  <a:pt x="323" y="976"/>
                  <a:pt x="314" y="955"/>
                </a:cubicBezTo>
                <a:cubicBezTo>
                  <a:pt x="313" y="955"/>
                  <a:pt x="313" y="955"/>
                  <a:pt x="313" y="955"/>
                </a:cubicBezTo>
                <a:cubicBezTo>
                  <a:pt x="310" y="957"/>
                  <a:pt x="310" y="957"/>
                  <a:pt x="310" y="957"/>
                </a:cubicBezTo>
                <a:cubicBezTo>
                  <a:pt x="307" y="954"/>
                  <a:pt x="307" y="954"/>
                  <a:pt x="307" y="954"/>
                </a:cubicBezTo>
                <a:cubicBezTo>
                  <a:pt x="304" y="955"/>
                  <a:pt x="304" y="955"/>
                  <a:pt x="304" y="955"/>
                </a:cubicBezTo>
                <a:cubicBezTo>
                  <a:pt x="301" y="958"/>
                  <a:pt x="301" y="958"/>
                  <a:pt x="301" y="958"/>
                </a:cubicBezTo>
                <a:cubicBezTo>
                  <a:pt x="301" y="959"/>
                  <a:pt x="297" y="958"/>
                  <a:pt x="302" y="960"/>
                </a:cubicBezTo>
                <a:cubicBezTo>
                  <a:pt x="300" y="960"/>
                  <a:pt x="300" y="960"/>
                  <a:pt x="300" y="960"/>
                </a:cubicBezTo>
                <a:cubicBezTo>
                  <a:pt x="301" y="962"/>
                  <a:pt x="301" y="962"/>
                  <a:pt x="301" y="962"/>
                </a:cubicBezTo>
                <a:cubicBezTo>
                  <a:pt x="300" y="965"/>
                  <a:pt x="300" y="965"/>
                  <a:pt x="300" y="965"/>
                </a:cubicBezTo>
                <a:cubicBezTo>
                  <a:pt x="297" y="964"/>
                  <a:pt x="297" y="964"/>
                  <a:pt x="297" y="964"/>
                </a:cubicBezTo>
                <a:cubicBezTo>
                  <a:pt x="296" y="961"/>
                  <a:pt x="296" y="961"/>
                  <a:pt x="296" y="961"/>
                </a:cubicBezTo>
                <a:cubicBezTo>
                  <a:pt x="297" y="958"/>
                  <a:pt x="297" y="958"/>
                  <a:pt x="297" y="958"/>
                </a:cubicBezTo>
                <a:cubicBezTo>
                  <a:pt x="296" y="955"/>
                  <a:pt x="296" y="955"/>
                  <a:pt x="296" y="955"/>
                </a:cubicBezTo>
                <a:cubicBezTo>
                  <a:pt x="294" y="953"/>
                  <a:pt x="294" y="953"/>
                  <a:pt x="294" y="953"/>
                </a:cubicBezTo>
                <a:cubicBezTo>
                  <a:pt x="288" y="954"/>
                  <a:pt x="288" y="954"/>
                  <a:pt x="288" y="954"/>
                </a:cubicBezTo>
                <a:cubicBezTo>
                  <a:pt x="285" y="956"/>
                  <a:pt x="285" y="956"/>
                  <a:pt x="285" y="956"/>
                </a:cubicBezTo>
                <a:cubicBezTo>
                  <a:pt x="282" y="951"/>
                  <a:pt x="282" y="951"/>
                  <a:pt x="282" y="951"/>
                </a:cubicBezTo>
                <a:cubicBezTo>
                  <a:pt x="284" y="952"/>
                  <a:pt x="278" y="954"/>
                  <a:pt x="285" y="950"/>
                </a:cubicBezTo>
                <a:cubicBezTo>
                  <a:pt x="285" y="952"/>
                  <a:pt x="285" y="952"/>
                  <a:pt x="285" y="952"/>
                </a:cubicBezTo>
                <a:cubicBezTo>
                  <a:pt x="287" y="954"/>
                  <a:pt x="287" y="954"/>
                  <a:pt x="287" y="954"/>
                </a:cubicBezTo>
                <a:cubicBezTo>
                  <a:pt x="289" y="952"/>
                  <a:pt x="289" y="952"/>
                  <a:pt x="289" y="952"/>
                </a:cubicBezTo>
                <a:cubicBezTo>
                  <a:pt x="289" y="950"/>
                  <a:pt x="280" y="957"/>
                  <a:pt x="294" y="952"/>
                </a:cubicBezTo>
                <a:cubicBezTo>
                  <a:pt x="292" y="950"/>
                  <a:pt x="292" y="950"/>
                  <a:pt x="292" y="950"/>
                </a:cubicBezTo>
                <a:cubicBezTo>
                  <a:pt x="295" y="951"/>
                  <a:pt x="278" y="953"/>
                  <a:pt x="298" y="950"/>
                </a:cubicBezTo>
                <a:cubicBezTo>
                  <a:pt x="301" y="946"/>
                  <a:pt x="301" y="946"/>
                  <a:pt x="301" y="946"/>
                </a:cubicBezTo>
                <a:cubicBezTo>
                  <a:pt x="305" y="946"/>
                  <a:pt x="305" y="946"/>
                  <a:pt x="305" y="946"/>
                </a:cubicBezTo>
                <a:cubicBezTo>
                  <a:pt x="306" y="945"/>
                  <a:pt x="306" y="945"/>
                  <a:pt x="306" y="945"/>
                </a:cubicBezTo>
                <a:cubicBezTo>
                  <a:pt x="301" y="944"/>
                  <a:pt x="301" y="944"/>
                  <a:pt x="301" y="944"/>
                </a:cubicBezTo>
                <a:cubicBezTo>
                  <a:pt x="305" y="942"/>
                  <a:pt x="305" y="942"/>
                  <a:pt x="305" y="942"/>
                </a:cubicBezTo>
                <a:cubicBezTo>
                  <a:pt x="315" y="938"/>
                  <a:pt x="315" y="938"/>
                  <a:pt x="315" y="938"/>
                </a:cubicBezTo>
                <a:cubicBezTo>
                  <a:pt x="310" y="937"/>
                  <a:pt x="310" y="937"/>
                  <a:pt x="310" y="937"/>
                </a:cubicBezTo>
                <a:cubicBezTo>
                  <a:pt x="311" y="934"/>
                  <a:pt x="311" y="934"/>
                  <a:pt x="311" y="934"/>
                </a:cubicBezTo>
                <a:cubicBezTo>
                  <a:pt x="314" y="933"/>
                  <a:pt x="314" y="933"/>
                  <a:pt x="314" y="933"/>
                </a:cubicBezTo>
                <a:cubicBezTo>
                  <a:pt x="319" y="931"/>
                  <a:pt x="319" y="931"/>
                  <a:pt x="319" y="931"/>
                </a:cubicBezTo>
                <a:cubicBezTo>
                  <a:pt x="318" y="927"/>
                  <a:pt x="318" y="927"/>
                  <a:pt x="318" y="927"/>
                </a:cubicBezTo>
                <a:cubicBezTo>
                  <a:pt x="321" y="926"/>
                  <a:pt x="321" y="926"/>
                  <a:pt x="321" y="926"/>
                </a:cubicBezTo>
                <a:cubicBezTo>
                  <a:pt x="323" y="928"/>
                  <a:pt x="323" y="928"/>
                  <a:pt x="323" y="928"/>
                </a:cubicBezTo>
                <a:cubicBezTo>
                  <a:pt x="331" y="925"/>
                  <a:pt x="331" y="925"/>
                  <a:pt x="331" y="925"/>
                </a:cubicBezTo>
                <a:cubicBezTo>
                  <a:pt x="331" y="926"/>
                  <a:pt x="319" y="928"/>
                  <a:pt x="337" y="926"/>
                </a:cubicBezTo>
                <a:cubicBezTo>
                  <a:pt x="336" y="924"/>
                  <a:pt x="336" y="924"/>
                  <a:pt x="336" y="924"/>
                </a:cubicBezTo>
                <a:cubicBezTo>
                  <a:pt x="337" y="924"/>
                  <a:pt x="335" y="928"/>
                  <a:pt x="337" y="923"/>
                </a:cubicBezTo>
                <a:cubicBezTo>
                  <a:pt x="332" y="924"/>
                  <a:pt x="332" y="924"/>
                  <a:pt x="332" y="924"/>
                </a:cubicBezTo>
                <a:cubicBezTo>
                  <a:pt x="332" y="921"/>
                  <a:pt x="332" y="921"/>
                  <a:pt x="332" y="921"/>
                </a:cubicBezTo>
                <a:cubicBezTo>
                  <a:pt x="335" y="921"/>
                  <a:pt x="335" y="921"/>
                  <a:pt x="335" y="921"/>
                </a:cubicBezTo>
                <a:cubicBezTo>
                  <a:pt x="335" y="919"/>
                  <a:pt x="335" y="919"/>
                  <a:pt x="335" y="919"/>
                </a:cubicBezTo>
                <a:cubicBezTo>
                  <a:pt x="336" y="918"/>
                  <a:pt x="336" y="918"/>
                  <a:pt x="336" y="918"/>
                </a:cubicBezTo>
                <a:cubicBezTo>
                  <a:pt x="335" y="916"/>
                  <a:pt x="335" y="916"/>
                  <a:pt x="335" y="916"/>
                </a:cubicBezTo>
                <a:cubicBezTo>
                  <a:pt x="331" y="916"/>
                  <a:pt x="331" y="916"/>
                  <a:pt x="331" y="916"/>
                </a:cubicBezTo>
                <a:cubicBezTo>
                  <a:pt x="332" y="914"/>
                  <a:pt x="332" y="914"/>
                  <a:pt x="332" y="914"/>
                </a:cubicBezTo>
                <a:cubicBezTo>
                  <a:pt x="326" y="908"/>
                  <a:pt x="326" y="908"/>
                  <a:pt x="326" y="908"/>
                </a:cubicBezTo>
                <a:cubicBezTo>
                  <a:pt x="325" y="908"/>
                  <a:pt x="331" y="908"/>
                  <a:pt x="324" y="910"/>
                </a:cubicBezTo>
                <a:cubicBezTo>
                  <a:pt x="325" y="908"/>
                  <a:pt x="325" y="908"/>
                  <a:pt x="325" y="908"/>
                </a:cubicBezTo>
                <a:cubicBezTo>
                  <a:pt x="318" y="906"/>
                  <a:pt x="318" y="906"/>
                  <a:pt x="318" y="906"/>
                </a:cubicBezTo>
                <a:cubicBezTo>
                  <a:pt x="316" y="909"/>
                  <a:pt x="316" y="909"/>
                  <a:pt x="316" y="909"/>
                </a:cubicBezTo>
                <a:cubicBezTo>
                  <a:pt x="314" y="907"/>
                  <a:pt x="314" y="907"/>
                  <a:pt x="314" y="907"/>
                </a:cubicBezTo>
                <a:cubicBezTo>
                  <a:pt x="315" y="907"/>
                  <a:pt x="315" y="910"/>
                  <a:pt x="316" y="906"/>
                </a:cubicBezTo>
                <a:cubicBezTo>
                  <a:pt x="313" y="906"/>
                  <a:pt x="313" y="906"/>
                  <a:pt x="313" y="906"/>
                </a:cubicBezTo>
                <a:cubicBezTo>
                  <a:pt x="313" y="907"/>
                  <a:pt x="310" y="907"/>
                  <a:pt x="311" y="908"/>
                </a:cubicBezTo>
                <a:cubicBezTo>
                  <a:pt x="310" y="910"/>
                  <a:pt x="310" y="910"/>
                  <a:pt x="310" y="910"/>
                </a:cubicBezTo>
                <a:cubicBezTo>
                  <a:pt x="310" y="907"/>
                  <a:pt x="310" y="907"/>
                  <a:pt x="310" y="907"/>
                </a:cubicBezTo>
                <a:cubicBezTo>
                  <a:pt x="304" y="905"/>
                  <a:pt x="304" y="905"/>
                  <a:pt x="304" y="905"/>
                </a:cubicBezTo>
                <a:cubicBezTo>
                  <a:pt x="303" y="909"/>
                  <a:pt x="300" y="903"/>
                  <a:pt x="297" y="909"/>
                </a:cubicBezTo>
                <a:cubicBezTo>
                  <a:pt x="295" y="908"/>
                  <a:pt x="295" y="908"/>
                  <a:pt x="295" y="908"/>
                </a:cubicBezTo>
                <a:cubicBezTo>
                  <a:pt x="291" y="912"/>
                  <a:pt x="291" y="912"/>
                  <a:pt x="291" y="912"/>
                </a:cubicBezTo>
                <a:cubicBezTo>
                  <a:pt x="285" y="911"/>
                  <a:pt x="285" y="911"/>
                  <a:pt x="285" y="911"/>
                </a:cubicBezTo>
                <a:cubicBezTo>
                  <a:pt x="287" y="911"/>
                  <a:pt x="287" y="911"/>
                  <a:pt x="287" y="911"/>
                </a:cubicBezTo>
                <a:cubicBezTo>
                  <a:pt x="287" y="909"/>
                  <a:pt x="287" y="909"/>
                  <a:pt x="287" y="909"/>
                </a:cubicBezTo>
                <a:cubicBezTo>
                  <a:pt x="288" y="907"/>
                  <a:pt x="275" y="916"/>
                  <a:pt x="293" y="908"/>
                </a:cubicBezTo>
                <a:cubicBezTo>
                  <a:pt x="291" y="906"/>
                  <a:pt x="291" y="906"/>
                  <a:pt x="291" y="906"/>
                </a:cubicBezTo>
                <a:cubicBezTo>
                  <a:pt x="287" y="910"/>
                  <a:pt x="290" y="901"/>
                  <a:pt x="282" y="909"/>
                </a:cubicBezTo>
                <a:cubicBezTo>
                  <a:pt x="282" y="908"/>
                  <a:pt x="282" y="908"/>
                  <a:pt x="282" y="908"/>
                </a:cubicBezTo>
                <a:cubicBezTo>
                  <a:pt x="286" y="905"/>
                  <a:pt x="286" y="905"/>
                  <a:pt x="286" y="905"/>
                </a:cubicBezTo>
                <a:cubicBezTo>
                  <a:pt x="286" y="905"/>
                  <a:pt x="286" y="905"/>
                  <a:pt x="286" y="905"/>
                </a:cubicBezTo>
                <a:cubicBezTo>
                  <a:pt x="290" y="906"/>
                  <a:pt x="290" y="906"/>
                  <a:pt x="290" y="906"/>
                </a:cubicBezTo>
                <a:cubicBezTo>
                  <a:pt x="295" y="903"/>
                  <a:pt x="295" y="903"/>
                  <a:pt x="295" y="903"/>
                </a:cubicBezTo>
                <a:cubicBezTo>
                  <a:pt x="292" y="899"/>
                  <a:pt x="292" y="899"/>
                  <a:pt x="292" y="899"/>
                </a:cubicBezTo>
                <a:cubicBezTo>
                  <a:pt x="294" y="897"/>
                  <a:pt x="294" y="897"/>
                  <a:pt x="294" y="897"/>
                </a:cubicBezTo>
                <a:cubicBezTo>
                  <a:pt x="293" y="899"/>
                  <a:pt x="293" y="899"/>
                  <a:pt x="293" y="899"/>
                </a:cubicBezTo>
                <a:cubicBezTo>
                  <a:pt x="294" y="900"/>
                  <a:pt x="294" y="900"/>
                  <a:pt x="294" y="900"/>
                </a:cubicBezTo>
                <a:cubicBezTo>
                  <a:pt x="301" y="897"/>
                  <a:pt x="301" y="897"/>
                  <a:pt x="301" y="897"/>
                </a:cubicBezTo>
                <a:cubicBezTo>
                  <a:pt x="304" y="898"/>
                  <a:pt x="304" y="898"/>
                  <a:pt x="304" y="898"/>
                </a:cubicBezTo>
                <a:cubicBezTo>
                  <a:pt x="312" y="894"/>
                  <a:pt x="312" y="894"/>
                  <a:pt x="312" y="894"/>
                </a:cubicBezTo>
                <a:cubicBezTo>
                  <a:pt x="311" y="894"/>
                  <a:pt x="311" y="894"/>
                  <a:pt x="311" y="894"/>
                </a:cubicBezTo>
                <a:cubicBezTo>
                  <a:pt x="309" y="892"/>
                  <a:pt x="309" y="892"/>
                  <a:pt x="309" y="892"/>
                </a:cubicBezTo>
                <a:cubicBezTo>
                  <a:pt x="309" y="893"/>
                  <a:pt x="311" y="889"/>
                  <a:pt x="308" y="893"/>
                </a:cubicBezTo>
                <a:cubicBezTo>
                  <a:pt x="307" y="893"/>
                  <a:pt x="307" y="893"/>
                  <a:pt x="307" y="893"/>
                </a:cubicBezTo>
                <a:cubicBezTo>
                  <a:pt x="306" y="891"/>
                  <a:pt x="320" y="898"/>
                  <a:pt x="303" y="889"/>
                </a:cubicBezTo>
                <a:cubicBezTo>
                  <a:pt x="303" y="887"/>
                  <a:pt x="303" y="887"/>
                  <a:pt x="303" y="887"/>
                </a:cubicBezTo>
                <a:cubicBezTo>
                  <a:pt x="303" y="887"/>
                  <a:pt x="302" y="886"/>
                  <a:pt x="304" y="886"/>
                </a:cubicBezTo>
                <a:cubicBezTo>
                  <a:pt x="300" y="885"/>
                  <a:pt x="300" y="885"/>
                  <a:pt x="300" y="885"/>
                </a:cubicBezTo>
                <a:cubicBezTo>
                  <a:pt x="300" y="884"/>
                  <a:pt x="300" y="884"/>
                  <a:pt x="300" y="884"/>
                </a:cubicBezTo>
                <a:cubicBezTo>
                  <a:pt x="298" y="883"/>
                  <a:pt x="298" y="883"/>
                  <a:pt x="298" y="883"/>
                </a:cubicBezTo>
                <a:cubicBezTo>
                  <a:pt x="297" y="883"/>
                  <a:pt x="303" y="880"/>
                  <a:pt x="296" y="884"/>
                </a:cubicBezTo>
                <a:cubicBezTo>
                  <a:pt x="297" y="885"/>
                  <a:pt x="297" y="883"/>
                  <a:pt x="298" y="885"/>
                </a:cubicBezTo>
                <a:cubicBezTo>
                  <a:pt x="295" y="886"/>
                  <a:pt x="295" y="886"/>
                  <a:pt x="295" y="886"/>
                </a:cubicBezTo>
                <a:cubicBezTo>
                  <a:pt x="298" y="887"/>
                  <a:pt x="298" y="887"/>
                  <a:pt x="298" y="887"/>
                </a:cubicBezTo>
                <a:cubicBezTo>
                  <a:pt x="294" y="892"/>
                  <a:pt x="294" y="892"/>
                  <a:pt x="294" y="892"/>
                </a:cubicBezTo>
                <a:cubicBezTo>
                  <a:pt x="291" y="892"/>
                  <a:pt x="291" y="892"/>
                  <a:pt x="291" y="892"/>
                </a:cubicBezTo>
                <a:cubicBezTo>
                  <a:pt x="291" y="892"/>
                  <a:pt x="295" y="889"/>
                  <a:pt x="291" y="894"/>
                </a:cubicBezTo>
                <a:cubicBezTo>
                  <a:pt x="289" y="893"/>
                  <a:pt x="289" y="893"/>
                  <a:pt x="289" y="893"/>
                </a:cubicBezTo>
                <a:cubicBezTo>
                  <a:pt x="294" y="887"/>
                  <a:pt x="294" y="887"/>
                  <a:pt x="294" y="887"/>
                </a:cubicBezTo>
                <a:cubicBezTo>
                  <a:pt x="292" y="887"/>
                  <a:pt x="297" y="885"/>
                  <a:pt x="291" y="886"/>
                </a:cubicBezTo>
                <a:cubicBezTo>
                  <a:pt x="291" y="888"/>
                  <a:pt x="291" y="888"/>
                  <a:pt x="291" y="888"/>
                </a:cubicBezTo>
                <a:cubicBezTo>
                  <a:pt x="289" y="885"/>
                  <a:pt x="289" y="885"/>
                  <a:pt x="289" y="885"/>
                </a:cubicBezTo>
                <a:cubicBezTo>
                  <a:pt x="286" y="885"/>
                  <a:pt x="299" y="879"/>
                  <a:pt x="285" y="888"/>
                </a:cubicBezTo>
                <a:cubicBezTo>
                  <a:pt x="285" y="889"/>
                  <a:pt x="285" y="889"/>
                  <a:pt x="285" y="889"/>
                </a:cubicBezTo>
                <a:cubicBezTo>
                  <a:pt x="287" y="889"/>
                  <a:pt x="287" y="889"/>
                  <a:pt x="287" y="889"/>
                </a:cubicBezTo>
                <a:cubicBezTo>
                  <a:pt x="279" y="895"/>
                  <a:pt x="279" y="895"/>
                  <a:pt x="279" y="895"/>
                </a:cubicBezTo>
                <a:cubicBezTo>
                  <a:pt x="284" y="889"/>
                  <a:pt x="284" y="889"/>
                  <a:pt x="284" y="889"/>
                </a:cubicBezTo>
                <a:cubicBezTo>
                  <a:pt x="281" y="889"/>
                  <a:pt x="281" y="889"/>
                  <a:pt x="281" y="889"/>
                </a:cubicBezTo>
                <a:cubicBezTo>
                  <a:pt x="286" y="890"/>
                  <a:pt x="279" y="887"/>
                  <a:pt x="285" y="885"/>
                </a:cubicBezTo>
                <a:cubicBezTo>
                  <a:pt x="283" y="884"/>
                  <a:pt x="283" y="884"/>
                  <a:pt x="283" y="884"/>
                </a:cubicBezTo>
                <a:cubicBezTo>
                  <a:pt x="287" y="883"/>
                  <a:pt x="287" y="883"/>
                  <a:pt x="287" y="883"/>
                </a:cubicBezTo>
                <a:cubicBezTo>
                  <a:pt x="288" y="883"/>
                  <a:pt x="289" y="882"/>
                  <a:pt x="288" y="884"/>
                </a:cubicBezTo>
                <a:cubicBezTo>
                  <a:pt x="289" y="883"/>
                  <a:pt x="289" y="883"/>
                  <a:pt x="289" y="883"/>
                </a:cubicBezTo>
                <a:cubicBezTo>
                  <a:pt x="293" y="878"/>
                  <a:pt x="287" y="886"/>
                  <a:pt x="296" y="878"/>
                </a:cubicBezTo>
                <a:cubicBezTo>
                  <a:pt x="299" y="876"/>
                  <a:pt x="299" y="876"/>
                  <a:pt x="299" y="876"/>
                </a:cubicBezTo>
                <a:cubicBezTo>
                  <a:pt x="293" y="875"/>
                  <a:pt x="293" y="875"/>
                  <a:pt x="293" y="875"/>
                </a:cubicBezTo>
                <a:cubicBezTo>
                  <a:pt x="291" y="877"/>
                  <a:pt x="291" y="877"/>
                  <a:pt x="291" y="877"/>
                </a:cubicBezTo>
                <a:cubicBezTo>
                  <a:pt x="289" y="877"/>
                  <a:pt x="289" y="877"/>
                  <a:pt x="289" y="877"/>
                </a:cubicBezTo>
                <a:cubicBezTo>
                  <a:pt x="287" y="875"/>
                  <a:pt x="304" y="875"/>
                  <a:pt x="285" y="873"/>
                </a:cubicBezTo>
                <a:cubicBezTo>
                  <a:pt x="289" y="871"/>
                  <a:pt x="289" y="871"/>
                  <a:pt x="289" y="871"/>
                </a:cubicBezTo>
                <a:cubicBezTo>
                  <a:pt x="287" y="873"/>
                  <a:pt x="287" y="873"/>
                  <a:pt x="287" y="873"/>
                </a:cubicBezTo>
                <a:cubicBezTo>
                  <a:pt x="292" y="874"/>
                  <a:pt x="292" y="874"/>
                  <a:pt x="292" y="874"/>
                </a:cubicBezTo>
                <a:cubicBezTo>
                  <a:pt x="297" y="872"/>
                  <a:pt x="297" y="872"/>
                  <a:pt x="297" y="872"/>
                </a:cubicBezTo>
                <a:cubicBezTo>
                  <a:pt x="298" y="871"/>
                  <a:pt x="301" y="870"/>
                  <a:pt x="299" y="868"/>
                </a:cubicBezTo>
                <a:cubicBezTo>
                  <a:pt x="295" y="869"/>
                  <a:pt x="295" y="869"/>
                  <a:pt x="295" y="869"/>
                </a:cubicBezTo>
                <a:cubicBezTo>
                  <a:pt x="296" y="866"/>
                  <a:pt x="300" y="866"/>
                  <a:pt x="302" y="864"/>
                </a:cubicBezTo>
                <a:cubicBezTo>
                  <a:pt x="302" y="865"/>
                  <a:pt x="302" y="865"/>
                  <a:pt x="302" y="865"/>
                </a:cubicBezTo>
                <a:cubicBezTo>
                  <a:pt x="299" y="866"/>
                  <a:pt x="299" y="866"/>
                  <a:pt x="299" y="866"/>
                </a:cubicBezTo>
                <a:cubicBezTo>
                  <a:pt x="301" y="869"/>
                  <a:pt x="301" y="869"/>
                  <a:pt x="301" y="869"/>
                </a:cubicBezTo>
                <a:cubicBezTo>
                  <a:pt x="304" y="869"/>
                  <a:pt x="304" y="869"/>
                  <a:pt x="304" y="869"/>
                </a:cubicBezTo>
                <a:cubicBezTo>
                  <a:pt x="303" y="869"/>
                  <a:pt x="307" y="869"/>
                  <a:pt x="304" y="866"/>
                </a:cubicBezTo>
                <a:cubicBezTo>
                  <a:pt x="305" y="867"/>
                  <a:pt x="305" y="867"/>
                  <a:pt x="305" y="867"/>
                </a:cubicBezTo>
                <a:cubicBezTo>
                  <a:pt x="307" y="866"/>
                  <a:pt x="307" y="865"/>
                  <a:pt x="310" y="865"/>
                </a:cubicBezTo>
                <a:cubicBezTo>
                  <a:pt x="310" y="865"/>
                  <a:pt x="310" y="865"/>
                  <a:pt x="310" y="865"/>
                </a:cubicBezTo>
                <a:cubicBezTo>
                  <a:pt x="311" y="865"/>
                  <a:pt x="311" y="865"/>
                  <a:pt x="311" y="865"/>
                </a:cubicBezTo>
                <a:cubicBezTo>
                  <a:pt x="308" y="863"/>
                  <a:pt x="308" y="863"/>
                  <a:pt x="308" y="863"/>
                </a:cubicBezTo>
                <a:cubicBezTo>
                  <a:pt x="309" y="860"/>
                  <a:pt x="309" y="860"/>
                  <a:pt x="309" y="860"/>
                </a:cubicBezTo>
                <a:cubicBezTo>
                  <a:pt x="312" y="863"/>
                  <a:pt x="316" y="853"/>
                  <a:pt x="315" y="863"/>
                </a:cubicBezTo>
                <a:cubicBezTo>
                  <a:pt x="318" y="862"/>
                  <a:pt x="318" y="862"/>
                  <a:pt x="318" y="862"/>
                </a:cubicBezTo>
                <a:cubicBezTo>
                  <a:pt x="318" y="861"/>
                  <a:pt x="320" y="862"/>
                  <a:pt x="319" y="860"/>
                </a:cubicBezTo>
                <a:cubicBezTo>
                  <a:pt x="317" y="860"/>
                  <a:pt x="317" y="860"/>
                  <a:pt x="317" y="860"/>
                </a:cubicBezTo>
                <a:cubicBezTo>
                  <a:pt x="316" y="859"/>
                  <a:pt x="325" y="864"/>
                  <a:pt x="314" y="859"/>
                </a:cubicBezTo>
                <a:cubicBezTo>
                  <a:pt x="316" y="856"/>
                  <a:pt x="297" y="870"/>
                  <a:pt x="321" y="854"/>
                </a:cubicBezTo>
                <a:cubicBezTo>
                  <a:pt x="320" y="854"/>
                  <a:pt x="322" y="854"/>
                  <a:pt x="320" y="855"/>
                </a:cubicBezTo>
                <a:cubicBezTo>
                  <a:pt x="322" y="852"/>
                  <a:pt x="325" y="855"/>
                  <a:pt x="326" y="852"/>
                </a:cubicBezTo>
                <a:cubicBezTo>
                  <a:pt x="327" y="853"/>
                  <a:pt x="330" y="854"/>
                  <a:pt x="331" y="852"/>
                </a:cubicBezTo>
                <a:cubicBezTo>
                  <a:pt x="332" y="851"/>
                  <a:pt x="332" y="851"/>
                  <a:pt x="332" y="851"/>
                </a:cubicBezTo>
                <a:cubicBezTo>
                  <a:pt x="325" y="850"/>
                  <a:pt x="325" y="850"/>
                  <a:pt x="325" y="850"/>
                </a:cubicBezTo>
                <a:cubicBezTo>
                  <a:pt x="319" y="847"/>
                  <a:pt x="319" y="847"/>
                  <a:pt x="319" y="847"/>
                </a:cubicBezTo>
                <a:cubicBezTo>
                  <a:pt x="313" y="847"/>
                  <a:pt x="313" y="847"/>
                  <a:pt x="313" y="847"/>
                </a:cubicBezTo>
                <a:cubicBezTo>
                  <a:pt x="308" y="852"/>
                  <a:pt x="308" y="852"/>
                  <a:pt x="308" y="852"/>
                </a:cubicBezTo>
                <a:cubicBezTo>
                  <a:pt x="310" y="848"/>
                  <a:pt x="310" y="848"/>
                  <a:pt x="310" y="848"/>
                </a:cubicBezTo>
                <a:cubicBezTo>
                  <a:pt x="307" y="848"/>
                  <a:pt x="307" y="848"/>
                  <a:pt x="307" y="848"/>
                </a:cubicBezTo>
                <a:cubicBezTo>
                  <a:pt x="303" y="851"/>
                  <a:pt x="303" y="851"/>
                  <a:pt x="303" y="851"/>
                </a:cubicBezTo>
                <a:cubicBezTo>
                  <a:pt x="305" y="852"/>
                  <a:pt x="305" y="852"/>
                  <a:pt x="305" y="852"/>
                </a:cubicBezTo>
                <a:cubicBezTo>
                  <a:pt x="305" y="854"/>
                  <a:pt x="305" y="854"/>
                  <a:pt x="305" y="854"/>
                </a:cubicBezTo>
                <a:cubicBezTo>
                  <a:pt x="305" y="854"/>
                  <a:pt x="304" y="855"/>
                  <a:pt x="303" y="854"/>
                </a:cubicBezTo>
                <a:cubicBezTo>
                  <a:pt x="303" y="851"/>
                  <a:pt x="303" y="851"/>
                  <a:pt x="303" y="851"/>
                </a:cubicBezTo>
                <a:cubicBezTo>
                  <a:pt x="297" y="853"/>
                  <a:pt x="297" y="853"/>
                  <a:pt x="297" y="853"/>
                </a:cubicBezTo>
                <a:cubicBezTo>
                  <a:pt x="296" y="854"/>
                  <a:pt x="296" y="854"/>
                  <a:pt x="296" y="854"/>
                </a:cubicBezTo>
                <a:cubicBezTo>
                  <a:pt x="299" y="856"/>
                  <a:pt x="299" y="856"/>
                  <a:pt x="299" y="856"/>
                </a:cubicBezTo>
                <a:cubicBezTo>
                  <a:pt x="297" y="856"/>
                  <a:pt x="297" y="856"/>
                  <a:pt x="297" y="856"/>
                </a:cubicBezTo>
                <a:cubicBezTo>
                  <a:pt x="296" y="854"/>
                  <a:pt x="296" y="854"/>
                  <a:pt x="296" y="854"/>
                </a:cubicBezTo>
                <a:cubicBezTo>
                  <a:pt x="295" y="856"/>
                  <a:pt x="295" y="856"/>
                  <a:pt x="295" y="856"/>
                </a:cubicBezTo>
                <a:cubicBezTo>
                  <a:pt x="294" y="855"/>
                  <a:pt x="294" y="855"/>
                  <a:pt x="294" y="855"/>
                </a:cubicBezTo>
                <a:cubicBezTo>
                  <a:pt x="298" y="856"/>
                  <a:pt x="299" y="854"/>
                  <a:pt x="292" y="860"/>
                </a:cubicBezTo>
                <a:cubicBezTo>
                  <a:pt x="293" y="860"/>
                  <a:pt x="293" y="860"/>
                  <a:pt x="293" y="860"/>
                </a:cubicBezTo>
                <a:cubicBezTo>
                  <a:pt x="292" y="858"/>
                  <a:pt x="292" y="858"/>
                  <a:pt x="292" y="858"/>
                </a:cubicBezTo>
                <a:cubicBezTo>
                  <a:pt x="290" y="861"/>
                  <a:pt x="295" y="853"/>
                  <a:pt x="287" y="859"/>
                </a:cubicBezTo>
                <a:cubicBezTo>
                  <a:pt x="290" y="861"/>
                  <a:pt x="290" y="861"/>
                  <a:pt x="290" y="861"/>
                </a:cubicBezTo>
                <a:cubicBezTo>
                  <a:pt x="291" y="862"/>
                  <a:pt x="291" y="862"/>
                  <a:pt x="291" y="862"/>
                </a:cubicBezTo>
                <a:cubicBezTo>
                  <a:pt x="291" y="863"/>
                  <a:pt x="291" y="863"/>
                  <a:pt x="291" y="863"/>
                </a:cubicBezTo>
                <a:cubicBezTo>
                  <a:pt x="285" y="864"/>
                  <a:pt x="285" y="864"/>
                  <a:pt x="285" y="864"/>
                </a:cubicBezTo>
                <a:cubicBezTo>
                  <a:pt x="285" y="865"/>
                  <a:pt x="290" y="866"/>
                  <a:pt x="287" y="866"/>
                </a:cubicBezTo>
                <a:cubicBezTo>
                  <a:pt x="287" y="867"/>
                  <a:pt x="287" y="867"/>
                  <a:pt x="287" y="867"/>
                </a:cubicBezTo>
                <a:cubicBezTo>
                  <a:pt x="283" y="866"/>
                  <a:pt x="283" y="866"/>
                  <a:pt x="283" y="866"/>
                </a:cubicBezTo>
                <a:cubicBezTo>
                  <a:pt x="282" y="866"/>
                  <a:pt x="282" y="866"/>
                  <a:pt x="282" y="866"/>
                </a:cubicBezTo>
                <a:cubicBezTo>
                  <a:pt x="281" y="870"/>
                  <a:pt x="281" y="870"/>
                  <a:pt x="281" y="870"/>
                </a:cubicBezTo>
                <a:cubicBezTo>
                  <a:pt x="277" y="872"/>
                  <a:pt x="277" y="872"/>
                  <a:pt x="277" y="872"/>
                </a:cubicBezTo>
                <a:cubicBezTo>
                  <a:pt x="275" y="872"/>
                  <a:pt x="275" y="872"/>
                  <a:pt x="275" y="872"/>
                </a:cubicBezTo>
                <a:cubicBezTo>
                  <a:pt x="275" y="872"/>
                  <a:pt x="275" y="872"/>
                  <a:pt x="275" y="872"/>
                </a:cubicBezTo>
                <a:cubicBezTo>
                  <a:pt x="276" y="870"/>
                  <a:pt x="276" y="870"/>
                  <a:pt x="276" y="870"/>
                </a:cubicBezTo>
                <a:cubicBezTo>
                  <a:pt x="277" y="870"/>
                  <a:pt x="270" y="875"/>
                  <a:pt x="276" y="867"/>
                </a:cubicBezTo>
                <a:cubicBezTo>
                  <a:pt x="272" y="868"/>
                  <a:pt x="272" y="868"/>
                  <a:pt x="272" y="868"/>
                </a:cubicBezTo>
                <a:cubicBezTo>
                  <a:pt x="272" y="868"/>
                  <a:pt x="271" y="871"/>
                  <a:pt x="272" y="867"/>
                </a:cubicBezTo>
                <a:cubicBezTo>
                  <a:pt x="275" y="866"/>
                  <a:pt x="275" y="866"/>
                  <a:pt x="275" y="866"/>
                </a:cubicBezTo>
                <a:cubicBezTo>
                  <a:pt x="277" y="861"/>
                  <a:pt x="277" y="861"/>
                  <a:pt x="277" y="861"/>
                </a:cubicBezTo>
                <a:cubicBezTo>
                  <a:pt x="275" y="860"/>
                  <a:pt x="275" y="860"/>
                  <a:pt x="275" y="860"/>
                </a:cubicBezTo>
                <a:cubicBezTo>
                  <a:pt x="277" y="858"/>
                  <a:pt x="277" y="858"/>
                  <a:pt x="277" y="858"/>
                </a:cubicBezTo>
                <a:cubicBezTo>
                  <a:pt x="277" y="858"/>
                  <a:pt x="277" y="858"/>
                  <a:pt x="277" y="858"/>
                </a:cubicBezTo>
                <a:cubicBezTo>
                  <a:pt x="285" y="854"/>
                  <a:pt x="285" y="854"/>
                  <a:pt x="285" y="854"/>
                </a:cubicBezTo>
                <a:cubicBezTo>
                  <a:pt x="286" y="854"/>
                  <a:pt x="286" y="854"/>
                  <a:pt x="286" y="854"/>
                </a:cubicBezTo>
                <a:cubicBezTo>
                  <a:pt x="293" y="853"/>
                  <a:pt x="293" y="853"/>
                  <a:pt x="293" y="853"/>
                </a:cubicBezTo>
                <a:cubicBezTo>
                  <a:pt x="293" y="854"/>
                  <a:pt x="293" y="854"/>
                  <a:pt x="292" y="854"/>
                </a:cubicBezTo>
                <a:cubicBezTo>
                  <a:pt x="293" y="855"/>
                  <a:pt x="293" y="855"/>
                  <a:pt x="293" y="855"/>
                </a:cubicBezTo>
                <a:cubicBezTo>
                  <a:pt x="295" y="853"/>
                  <a:pt x="295" y="853"/>
                  <a:pt x="295" y="853"/>
                </a:cubicBezTo>
                <a:cubicBezTo>
                  <a:pt x="293" y="851"/>
                  <a:pt x="293" y="851"/>
                  <a:pt x="293" y="851"/>
                </a:cubicBezTo>
                <a:cubicBezTo>
                  <a:pt x="295" y="848"/>
                  <a:pt x="293" y="857"/>
                  <a:pt x="295" y="848"/>
                </a:cubicBezTo>
                <a:cubicBezTo>
                  <a:pt x="292" y="847"/>
                  <a:pt x="292" y="847"/>
                  <a:pt x="292" y="847"/>
                </a:cubicBezTo>
                <a:cubicBezTo>
                  <a:pt x="295" y="847"/>
                  <a:pt x="288" y="849"/>
                  <a:pt x="295" y="845"/>
                </a:cubicBezTo>
                <a:cubicBezTo>
                  <a:pt x="296" y="847"/>
                  <a:pt x="296" y="847"/>
                  <a:pt x="296" y="847"/>
                </a:cubicBezTo>
                <a:cubicBezTo>
                  <a:pt x="298" y="841"/>
                  <a:pt x="298" y="841"/>
                  <a:pt x="298" y="841"/>
                </a:cubicBezTo>
                <a:cubicBezTo>
                  <a:pt x="297" y="840"/>
                  <a:pt x="297" y="840"/>
                  <a:pt x="297" y="840"/>
                </a:cubicBezTo>
                <a:cubicBezTo>
                  <a:pt x="297" y="837"/>
                  <a:pt x="297" y="837"/>
                  <a:pt x="297" y="837"/>
                </a:cubicBezTo>
                <a:cubicBezTo>
                  <a:pt x="300" y="840"/>
                  <a:pt x="300" y="840"/>
                  <a:pt x="300" y="840"/>
                </a:cubicBezTo>
                <a:cubicBezTo>
                  <a:pt x="301" y="840"/>
                  <a:pt x="301" y="840"/>
                  <a:pt x="301" y="840"/>
                </a:cubicBezTo>
                <a:cubicBezTo>
                  <a:pt x="302" y="837"/>
                  <a:pt x="302" y="837"/>
                  <a:pt x="302" y="837"/>
                </a:cubicBezTo>
                <a:cubicBezTo>
                  <a:pt x="302" y="838"/>
                  <a:pt x="302" y="838"/>
                  <a:pt x="302" y="838"/>
                </a:cubicBezTo>
                <a:cubicBezTo>
                  <a:pt x="304" y="838"/>
                  <a:pt x="300" y="844"/>
                  <a:pt x="305" y="837"/>
                </a:cubicBezTo>
                <a:cubicBezTo>
                  <a:pt x="301" y="835"/>
                  <a:pt x="301" y="835"/>
                  <a:pt x="301" y="835"/>
                </a:cubicBezTo>
                <a:cubicBezTo>
                  <a:pt x="302" y="836"/>
                  <a:pt x="292" y="839"/>
                  <a:pt x="305" y="837"/>
                </a:cubicBezTo>
                <a:cubicBezTo>
                  <a:pt x="306" y="837"/>
                  <a:pt x="306" y="837"/>
                  <a:pt x="306" y="837"/>
                </a:cubicBezTo>
                <a:cubicBezTo>
                  <a:pt x="308" y="835"/>
                  <a:pt x="308" y="835"/>
                  <a:pt x="308" y="835"/>
                </a:cubicBezTo>
                <a:cubicBezTo>
                  <a:pt x="311" y="835"/>
                  <a:pt x="311" y="835"/>
                  <a:pt x="311" y="835"/>
                </a:cubicBezTo>
                <a:cubicBezTo>
                  <a:pt x="309" y="833"/>
                  <a:pt x="309" y="833"/>
                  <a:pt x="309" y="833"/>
                </a:cubicBezTo>
                <a:cubicBezTo>
                  <a:pt x="308" y="833"/>
                  <a:pt x="308" y="832"/>
                  <a:pt x="307" y="833"/>
                </a:cubicBezTo>
                <a:cubicBezTo>
                  <a:pt x="309" y="832"/>
                  <a:pt x="309" y="832"/>
                  <a:pt x="309" y="832"/>
                </a:cubicBezTo>
                <a:cubicBezTo>
                  <a:pt x="310" y="832"/>
                  <a:pt x="306" y="835"/>
                  <a:pt x="312" y="832"/>
                </a:cubicBezTo>
                <a:cubicBezTo>
                  <a:pt x="313" y="831"/>
                  <a:pt x="313" y="831"/>
                  <a:pt x="313" y="831"/>
                </a:cubicBezTo>
                <a:cubicBezTo>
                  <a:pt x="311" y="830"/>
                  <a:pt x="311" y="830"/>
                  <a:pt x="311" y="830"/>
                </a:cubicBezTo>
                <a:cubicBezTo>
                  <a:pt x="315" y="825"/>
                  <a:pt x="315" y="825"/>
                  <a:pt x="315" y="825"/>
                </a:cubicBezTo>
                <a:cubicBezTo>
                  <a:pt x="312" y="822"/>
                  <a:pt x="312" y="822"/>
                  <a:pt x="312" y="822"/>
                </a:cubicBezTo>
                <a:cubicBezTo>
                  <a:pt x="315" y="821"/>
                  <a:pt x="315" y="821"/>
                  <a:pt x="315" y="821"/>
                </a:cubicBezTo>
                <a:cubicBezTo>
                  <a:pt x="316" y="821"/>
                  <a:pt x="310" y="819"/>
                  <a:pt x="318" y="822"/>
                </a:cubicBezTo>
                <a:cubicBezTo>
                  <a:pt x="315" y="825"/>
                  <a:pt x="315" y="825"/>
                  <a:pt x="315" y="825"/>
                </a:cubicBezTo>
                <a:cubicBezTo>
                  <a:pt x="314" y="824"/>
                  <a:pt x="312" y="824"/>
                  <a:pt x="314" y="828"/>
                </a:cubicBezTo>
                <a:cubicBezTo>
                  <a:pt x="314" y="828"/>
                  <a:pt x="314" y="828"/>
                  <a:pt x="314" y="828"/>
                </a:cubicBezTo>
                <a:cubicBezTo>
                  <a:pt x="314" y="828"/>
                  <a:pt x="311" y="827"/>
                  <a:pt x="313" y="829"/>
                </a:cubicBezTo>
                <a:cubicBezTo>
                  <a:pt x="317" y="832"/>
                  <a:pt x="298" y="835"/>
                  <a:pt x="322" y="827"/>
                </a:cubicBezTo>
                <a:cubicBezTo>
                  <a:pt x="324" y="827"/>
                  <a:pt x="324" y="827"/>
                  <a:pt x="324" y="827"/>
                </a:cubicBezTo>
                <a:cubicBezTo>
                  <a:pt x="323" y="828"/>
                  <a:pt x="323" y="828"/>
                  <a:pt x="323" y="828"/>
                </a:cubicBezTo>
                <a:cubicBezTo>
                  <a:pt x="325" y="829"/>
                  <a:pt x="325" y="829"/>
                  <a:pt x="325" y="829"/>
                </a:cubicBezTo>
                <a:cubicBezTo>
                  <a:pt x="324" y="830"/>
                  <a:pt x="324" y="830"/>
                  <a:pt x="324" y="830"/>
                </a:cubicBezTo>
                <a:cubicBezTo>
                  <a:pt x="328" y="833"/>
                  <a:pt x="328" y="833"/>
                  <a:pt x="328" y="833"/>
                </a:cubicBezTo>
                <a:cubicBezTo>
                  <a:pt x="327" y="833"/>
                  <a:pt x="330" y="836"/>
                  <a:pt x="325" y="834"/>
                </a:cubicBezTo>
                <a:cubicBezTo>
                  <a:pt x="329" y="837"/>
                  <a:pt x="317" y="835"/>
                  <a:pt x="329" y="835"/>
                </a:cubicBezTo>
                <a:cubicBezTo>
                  <a:pt x="329" y="832"/>
                  <a:pt x="329" y="832"/>
                  <a:pt x="329" y="832"/>
                </a:cubicBezTo>
                <a:cubicBezTo>
                  <a:pt x="332" y="834"/>
                  <a:pt x="332" y="829"/>
                  <a:pt x="332" y="830"/>
                </a:cubicBezTo>
                <a:cubicBezTo>
                  <a:pt x="341" y="829"/>
                  <a:pt x="341" y="829"/>
                  <a:pt x="341" y="829"/>
                </a:cubicBezTo>
                <a:cubicBezTo>
                  <a:pt x="340" y="829"/>
                  <a:pt x="341" y="828"/>
                  <a:pt x="341" y="827"/>
                </a:cubicBezTo>
                <a:cubicBezTo>
                  <a:pt x="336" y="827"/>
                  <a:pt x="336" y="827"/>
                  <a:pt x="336" y="827"/>
                </a:cubicBezTo>
                <a:cubicBezTo>
                  <a:pt x="328" y="825"/>
                  <a:pt x="328" y="825"/>
                  <a:pt x="328" y="825"/>
                </a:cubicBezTo>
                <a:cubicBezTo>
                  <a:pt x="327" y="826"/>
                  <a:pt x="331" y="826"/>
                  <a:pt x="328" y="822"/>
                </a:cubicBezTo>
                <a:cubicBezTo>
                  <a:pt x="322" y="824"/>
                  <a:pt x="322" y="824"/>
                  <a:pt x="322" y="824"/>
                </a:cubicBezTo>
                <a:cubicBezTo>
                  <a:pt x="319" y="822"/>
                  <a:pt x="319" y="822"/>
                  <a:pt x="319" y="822"/>
                </a:cubicBezTo>
                <a:cubicBezTo>
                  <a:pt x="322" y="822"/>
                  <a:pt x="322" y="822"/>
                  <a:pt x="322" y="822"/>
                </a:cubicBezTo>
                <a:cubicBezTo>
                  <a:pt x="323" y="822"/>
                  <a:pt x="323" y="822"/>
                  <a:pt x="323" y="822"/>
                </a:cubicBezTo>
                <a:cubicBezTo>
                  <a:pt x="322" y="820"/>
                  <a:pt x="322" y="820"/>
                  <a:pt x="322" y="820"/>
                </a:cubicBezTo>
                <a:cubicBezTo>
                  <a:pt x="327" y="822"/>
                  <a:pt x="327" y="822"/>
                  <a:pt x="327" y="822"/>
                </a:cubicBezTo>
                <a:cubicBezTo>
                  <a:pt x="326" y="819"/>
                  <a:pt x="326" y="819"/>
                  <a:pt x="326" y="819"/>
                </a:cubicBezTo>
                <a:cubicBezTo>
                  <a:pt x="319" y="818"/>
                  <a:pt x="319" y="818"/>
                  <a:pt x="319" y="818"/>
                </a:cubicBezTo>
                <a:cubicBezTo>
                  <a:pt x="318" y="817"/>
                  <a:pt x="318" y="817"/>
                  <a:pt x="318" y="817"/>
                </a:cubicBezTo>
                <a:cubicBezTo>
                  <a:pt x="314" y="816"/>
                  <a:pt x="314" y="816"/>
                  <a:pt x="314" y="816"/>
                </a:cubicBezTo>
                <a:cubicBezTo>
                  <a:pt x="311" y="818"/>
                  <a:pt x="311" y="818"/>
                  <a:pt x="311" y="818"/>
                </a:cubicBezTo>
                <a:cubicBezTo>
                  <a:pt x="309" y="816"/>
                  <a:pt x="309" y="816"/>
                  <a:pt x="309" y="816"/>
                </a:cubicBezTo>
                <a:cubicBezTo>
                  <a:pt x="304" y="817"/>
                  <a:pt x="304" y="817"/>
                  <a:pt x="304" y="817"/>
                </a:cubicBezTo>
                <a:cubicBezTo>
                  <a:pt x="307" y="819"/>
                  <a:pt x="307" y="819"/>
                  <a:pt x="307" y="819"/>
                </a:cubicBezTo>
                <a:cubicBezTo>
                  <a:pt x="310" y="817"/>
                  <a:pt x="310" y="817"/>
                  <a:pt x="310" y="817"/>
                </a:cubicBezTo>
                <a:cubicBezTo>
                  <a:pt x="310" y="817"/>
                  <a:pt x="314" y="814"/>
                  <a:pt x="310" y="820"/>
                </a:cubicBezTo>
                <a:cubicBezTo>
                  <a:pt x="307" y="820"/>
                  <a:pt x="307" y="820"/>
                  <a:pt x="307" y="820"/>
                </a:cubicBezTo>
                <a:cubicBezTo>
                  <a:pt x="306" y="819"/>
                  <a:pt x="307" y="819"/>
                  <a:pt x="307" y="819"/>
                </a:cubicBezTo>
                <a:cubicBezTo>
                  <a:pt x="304" y="819"/>
                  <a:pt x="304" y="819"/>
                  <a:pt x="304" y="819"/>
                </a:cubicBezTo>
                <a:cubicBezTo>
                  <a:pt x="302" y="817"/>
                  <a:pt x="302" y="817"/>
                  <a:pt x="302" y="817"/>
                </a:cubicBezTo>
                <a:cubicBezTo>
                  <a:pt x="296" y="818"/>
                  <a:pt x="296" y="818"/>
                  <a:pt x="296" y="818"/>
                </a:cubicBezTo>
                <a:cubicBezTo>
                  <a:pt x="293" y="822"/>
                  <a:pt x="293" y="822"/>
                  <a:pt x="293" y="822"/>
                </a:cubicBezTo>
                <a:cubicBezTo>
                  <a:pt x="291" y="820"/>
                  <a:pt x="291" y="820"/>
                  <a:pt x="291" y="820"/>
                </a:cubicBezTo>
                <a:cubicBezTo>
                  <a:pt x="293" y="819"/>
                  <a:pt x="293" y="819"/>
                  <a:pt x="293" y="819"/>
                </a:cubicBezTo>
                <a:cubicBezTo>
                  <a:pt x="285" y="818"/>
                  <a:pt x="285" y="818"/>
                  <a:pt x="285" y="818"/>
                </a:cubicBezTo>
                <a:cubicBezTo>
                  <a:pt x="284" y="818"/>
                  <a:pt x="293" y="815"/>
                  <a:pt x="282" y="820"/>
                </a:cubicBezTo>
                <a:cubicBezTo>
                  <a:pt x="286" y="820"/>
                  <a:pt x="281" y="818"/>
                  <a:pt x="285" y="816"/>
                </a:cubicBezTo>
                <a:cubicBezTo>
                  <a:pt x="286" y="818"/>
                  <a:pt x="286" y="818"/>
                  <a:pt x="286" y="818"/>
                </a:cubicBezTo>
                <a:cubicBezTo>
                  <a:pt x="289" y="819"/>
                  <a:pt x="291" y="812"/>
                  <a:pt x="292" y="818"/>
                </a:cubicBezTo>
                <a:cubicBezTo>
                  <a:pt x="293" y="817"/>
                  <a:pt x="298" y="821"/>
                  <a:pt x="292" y="815"/>
                </a:cubicBezTo>
                <a:cubicBezTo>
                  <a:pt x="291" y="812"/>
                  <a:pt x="291" y="816"/>
                  <a:pt x="296" y="813"/>
                </a:cubicBezTo>
                <a:cubicBezTo>
                  <a:pt x="295" y="812"/>
                  <a:pt x="299" y="810"/>
                  <a:pt x="293" y="811"/>
                </a:cubicBezTo>
                <a:cubicBezTo>
                  <a:pt x="292" y="812"/>
                  <a:pt x="292" y="812"/>
                  <a:pt x="292" y="812"/>
                </a:cubicBezTo>
                <a:cubicBezTo>
                  <a:pt x="291" y="811"/>
                  <a:pt x="291" y="811"/>
                  <a:pt x="291" y="811"/>
                </a:cubicBezTo>
                <a:cubicBezTo>
                  <a:pt x="288" y="814"/>
                  <a:pt x="288" y="814"/>
                  <a:pt x="288" y="814"/>
                </a:cubicBezTo>
                <a:cubicBezTo>
                  <a:pt x="289" y="812"/>
                  <a:pt x="289" y="812"/>
                  <a:pt x="289" y="812"/>
                </a:cubicBezTo>
                <a:cubicBezTo>
                  <a:pt x="288" y="812"/>
                  <a:pt x="297" y="808"/>
                  <a:pt x="286" y="811"/>
                </a:cubicBezTo>
                <a:cubicBezTo>
                  <a:pt x="292" y="810"/>
                  <a:pt x="292" y="810"/>
                  <a:pt x="292" y="810"/>
                </a:cubicBezTo>
                <a:cubicBezTo>
                  <a:pt x="290" y="808"/>
                  <a:pt x="290" y="808"/>
                  <a:pt x="290" y="808"/>
                </a:cubicBezTo>
                <a:cubicBezTo>
                  <a:pt x="286" y="809"/>
                  <a:pt x="286" y="809"/>
                  <a:pt x="286" y="809"/>
                </a:cubicBezTo>
                <a:cubicBezTo>
                  <a:pt x="286" y="809"/>
                  <a:pt x="286" y="809"/>
                  <a:pt x="286" y="809"/>
                </a:cubicBezTo>
                <a:cubicBezTo>
                  <a:pt x="282" y="804"/>
                  <a:pt x="294" y="809"/>
                  <a:pt x="286" y="802"/>
                </a:cubicBezTo>
                <a:cubicBezTo>
                  <a:pt x="289" y="802"/>
                  <a:pt x="289" y="802"/>
                  <a:pt x="289" y="802"/>
                </a:cubicBezTo>
                <a:cubicBezTo>
                  <a:pt x="290" y="800"/>
                  <a:pt x="290" y="800"/>
                  <a:pt x="290" y="800"/>
                </a:cubicBezTo>
                <a:cubicBezTo>
                  <a:pt x="294" y="800"/>
                  <a:pt x="294" y="800"/>
                  <a:pt x="294" y="800"/>
                </a:cubicBezTo>
                <a:cubicBezTo>
                  <a:pt x="294" y="799"/>
                  <a:pt x="294" y="799"/>
                  <a:pt x="294" y="799"/>
                </a:cubicBezTo>
                <a:cubicBezTo>
                  <a:pt x="299" y="798"/>
                  <a:pt x="299" y="798"/>
                  <a:pt x="299" y="798"/>
                </a:cubicBezTo>
                <a:cubicBezTo>
                  <a:pt x="297" y="797"/>
                  <a:pt x="297" y="797"/>
                  <a:pt x="297" y="797"/>
                </a:cubicBezTo>
                <a:cubicBezTo>
                  <a:pt x="299" y="797"/>
                  <a:pt x="299" y="796"/>
                  <a:pt x="300" y="795"/>
                </a:cubicBezTo>
                <a:cubicBezTo>
                  <a:pt x="295" y="793"/>
                  <a:pt x="295" y="793"/>
                  <a:pt x="295" y="793"/>
                </a:cubicBezTo>
                <a:cubicBezTo>
                  <a:pt x="291" y="794"/>
                  <a:pt x="310" y="803"/>
                  <a:pt x="287" y="793"/>
                </a:cubicBezTo>
                <a:cubicBezTo>
                  <a:pt x="284" y="790"/>
                  <a:pt x="284" y="790"/>
                  <a:pt x="284" y="790"/>
                </a:cubicBezTo>
                <a:cubicBezTo>
                  <a:pt x="283" y="791"/>
                  <a:pt x="283" y="791"/>
                  <a:pt x="283" y="791"/>
                </a:cubicBezTo>
                <a:cubicBezTo>
                  <a:pt x="287" y="787"/>
                  <a:pt x="287" y="787"/>
                  <a:pt x="287" y="787"/>
                </a:cubicBezTo>
                <a:cubicBezTo>
                  <a:pt x="291" y="788"/>
                  <a:pt x="291" y="788"/>
                  <a:pt x="291" y="788"/>
                </a:cubicBezTo>
                <a:cubicBezTo>
                  <a:pt x="292" y="787"/>
                  <a:pt x="292" y="787"/>
                  <a:pt x="292" y="787"/>
                </a:cubicBezTo>
                <a:cubicBezTo>
                  <a:pt x="291" y="786"/>
                  <a:pt x="291" y="786"/>
                  <a:pt x="291" y="786"/>
                </a:cubicBezTo>
                <a:cubicBezTo>
                  <a:pt x="295" y="784"/>
                  <a:pt x="295" y="784"/>
                  <a:pt x="295" y="784"/>
                </a:cubicBezTo>
                <a:cubicBezTo>
                  <a:pt x="292" y="783"/>
                  <a:pt x="292" y="783"/>
                  <a:pt x="292" y="783"/>
                </a:cubicBezTo>
                <a:cubicBezTo>
                  <a:pt x="294" y="781"/>
                  <a:pt x="294" y="781"/>
                  <a:pt x="294" y="781"/>
                </a:cubicBezTo>
                <a:cubicBezTo>
                  <a:pt x="294" y="778"/>
                  <a:pt x="294" y="778"/>
                  <a:pt x="294" y="778"/>
                </a:cubicBezTo>
                <a:cubicBezTo>
                  <a:pt x="290" y="776"/>
                  <a:pt x="290" y="776"/>
                  <a:pt x="290" y="776"/>
                </a:cubicBezTo>
                <a:cubicBezTo>
                  <a:pt x="292" y="774"/>
                  <a:pt x="292" y="774"/>
                  <a:pt x="292" y="774"/>
                </a:cubicBezTo>
                <a:cubicBezTo>
                  <a:pt x="286" y="770"/>
                  <a:pt x="286" y="770"/>
                  <a:pt x="286" y="770"/>
                </a:cubicBezTo>
                <a:cubicBezTo>
                  <a:pt x="286" y="765"/>
                  <a:pt x="286" y="765"/>
                  <a:pt x="286" y="765"/>
                </a:cubicBezTo>
                <a:cubicBezTo>
                  <a:pt x="289" y="764"/>
                  <a:pt x="289" y="764"/>
                  <a:pt x="289" y="764"/>
                </a:cubicBezTo>
                <a:cubicBezTo>
                  <a:pt x="289" y="760"/>
                  <a:pt x="289" y="760"/>
                  <a:pt x="289" y="760"/>
                </a:cubicBezTo>
                <a:cubicBezTo>
                  <a:pt x="289" y="760"/>
                  <a:pt x="286" y="761"/>
                  <a:pt x="290" y="760"/>
                </a:cubicBezTo>
                <a:cubicBezTo>
                  <a:pt x="286" y="758"/>
                  <a:pt x="286" y="758"/>
                  <a:pt x="286" y="758"/>
                </a:cubicBezTo>
                <a:cubicBezTo>
                  <a:pt x="288" y="757"/>
                  <a:pt x="288" y="757"/>
                  <a:pt x="288" y="757"/>
                </a:cubicBezTo>
                <a:cubicBezTo>
                  <a:pt x="295" y="758"/>
                  <a:pt x="295" y="758"/>
                  <a:pt x="295" y="758"/>
                </a:cubicBezTo>
                <a:cubicBezTo>
                  <a:pt x="296" y="758"/>
                  <a:pt x="296" y="758"/>
                  <a:pt x="296" y="758"/>
                </a:cubicBezTo>
                <a:cubicBezTo>
                  <a:pt x="296" y="756"/>
                  <a:pt x="296" y="756"/>
                  <a:pt x="296" y="756"/>
                </a:cubicBezTo>
                <a:cubicBezTo>
                  <a:pt x="297" y="755"/>
                  <a:pt x="297" y="755"/>
                  <a:pt x="297" y="755"/>
                </a:cubicBezTo>
                <a:cubicBezTo>
                  <a:pt x="293" y="752"/>
                  <a:pt x="293" y="752"/>
                  <a:pt x="293" y="752"/>
                </a:cubicBezTo>
                <a:cubicBezTo>
                  <a:pt x="292" y="752"/>
                  <a:pt x="292" y="752"/>
                  <a:pt x="292" y="752"/>
                </a:cubicBezTo>
                <a:cubicBezTo>
                  <a:pt x="298" y="750"/>
                  <a:pt x="298" y="750"/>
                  <a:pt x="298" y="750"/>
                </a:cubicBezTo>
                <a:cubicBezTo>
                  <a:pt x="299" y="750"/>
                  <a:pt x="299" y="750"/>
                  <a:pt x="299" y="750"/>
                </a:cubicBezTo>
                <a:cubicBezTo>
                  <a:pt x="300" y="750"/>
                  <a:pt x="296" y="753"/>
                  <a:pt x="297" y="751"/>
                </a:cubicBezTo>
                <a:cubicBezTo>
                  <a:pt x="301" y="752"/>
                  <a:pt x="301" y="752"/>
                  <a:pt x="301" y="752"/>
                </a:cubicBezTo>
                <a:cubicBezTo>
                  <a:pt x="305" y="751"/>
                  <a:pt x="305" y="751"/>
                  <a:pt x="305" y="751"/>
                </a:cubicBezTo>
                <a:cubicBezTo>
                  <a:pt x="305" y="747"/>
                  <a:pt x="305" y="747"/>
                  <a:pt x="305" y="747"/>
                </a:cubicBezTo>
                <a:cubicBezTo>
                  <a:pt x="310" y="747"/>
                  <a:pt x="310" y="747"/>
                  <a:pt x="310" y="747"/>
                </a:cubicBezTo>
                <a:cubicBezTo>
                  <a:pt x="310" y="746"/>
                  <a:pt x="310" y="746"/>
                  <a:pt x="310" y="746"/>
                </a:cubicBezTo>
                <a:cubicBezTo>
                  <a:pt x="315" y="745"/>
                  <a:pt x="315" y="745"/>
                  <a:pt x="315" y="745"/>
                </a:cubicBezTo>
                <a:cubicBezTo>
                  <a:pt x="318" y="745"/>
                  <a:pt x="318" y="745"/>
                  <a:pt x="318" y="745"/>
                </a:cubicBezTo>
                <a:cubicBezTo>
                  <a:pt x="321" y="741"/>
                  <a:pt x="321" y="741"/>
                  <a:pt x="321" y="741"/>
                </a:cubicBezTo>
                <a:cubicBezTo>
                  <a:pt x="319" y="738"/>
                  <a:pt x="319" y="738"/>
                  <a:pt x="319" y="738"/>
                </a:cubicBezTo>
                <a:cubicBezTo>
                  <a:pt x="317" y="737"/>
                  <a:pt x="319" y="743"/>
                  <a:pt x="315" y="738"/>
                </a:cubicBezTo>
                <a:cubicBezTo>
                  <a:pt x="313" y="740"/>
                  <a:pt x="313" y="740"/>
                  <a:pt x="313" y="740"/>
                </a:cubicBezTo>
                <a:cubicBezTo>
                  <a:pt x="312" y="736"/>
                  <a:pt x="312" y="736"/>
                  <a:pt x="312" y="736"/>
                </a:cubicBezTo>
                <a:cubicBezTo>
                  <a:pt x="309" y="736"/>
                  <a:pt x="309" y="736"/>
                  <a:pt x="309" y="736"/>
                </a:cubicBezTo>
                <a:cubicBezTo>
                  <a:pt x="309" y="737"/>
                  <a:pt x="304" y="738"/>
                  <a:pt x="309" y="739"/>
                </a:cubicBezTo>
                <a:cubicBezTo>
                  <a:pt x="303" y="742"/>
                  <a:pt x="303" y="742"/>
                  <a:pt x="303" y="742"/>
                </a:cubicBezTo>
                <a:cubicBezTo>
                  <a:pt x="300" y="742"/>
                  <a:pt x="300" y="742"/>
                  <a:pt x="300" y="742"/>
                </a:cubicBezTo>
                <a:cubicBezTo>
                  <a:pt x="299" y="739"/>
                  <a:pt x="299" y="739"/>
                  <a:pt x="299" y="739"/>
                </a:cubicBezTo>
                <a:cubicBezTo>
                  <a:pt x="296" y="738"/>
                  <a:pt x="296" y="738"/>
                  <a:pt x="296" y="738"/>
                </a:cubicBezTo>
                <a:cubicBezTo>
                  <a:pt x="300" y="736"/>
                  <a:pt x="300" y="736"/>
                  <a:pt x="300" y="736"/>
                </a:cubicBezTo>
                <a:cubicBezTo>
                  <a:pt x="304" y="739"/>
                  <a:pt x="304" y="739"/>
                  <a:pt x="304" y="739"/>
                </a:cubicBezTo>
                <a:cubicBezTo>
                  <a:pt x="306" y="736"/>
                  <a:pt x="306" y="736"/>
                  <a:pt x="306" y="736"/>
                </a:cubicBezTo>
                <a:cubicBezTo>
                  <a:pt x="305" y="735"/>
                  <a:pt x="305" y="735"/>
                  <a:pt x="305" y="735"/>
                </a:cubicBezTo>
                <a:cubicBezTo>
                  <a:pt x="302" y="736"/>
                  <a:pt x="302" y="736"/>
                  <a:pt x="302" y="736"/>
                </a:cubicBezTo>
                <a:cubicBezTo>
                  <a:pt x="301" y="733"/>
                  <a:pt x="301" y="733"/>
                  <a:pt x="301" y="733"/>
                </a:cubicBezTo>
                <a:cubicBezTo>
                  <a:pt x="301" y="732"/>
                  <a:pt x="301" y="732"/>
                  <a:pt x="301" y="732"/>
                </a:cubicBezTo>
                <a:cubicBezTo>
                  <a:pt x="303" y="731"/>
                  <a:pt x="303" y="731"/>
                  <a:pt x="303" y="731"/>
                </a:cubicBezTo>
                <a:cubicBezTo>
                  <a:pt x="304" y="732"/>
                  <a:pt x="304" y="732"/>
                  <a:pt x="304" y="732"/>
                </a:cubicBezTo>
                <a:cubicBezTo>
                  <a:pt x="307" y="731"/>
                  <a:pt x="307" y="731"/>
                  <a:pt x="307" y="731"/>
                </a:cubicBezTo>
                <a:cubicBezTo>
                  <a:pt x="305" y="729"/>
                  <a:pt x="305" y="729"/>
                  <a:pt x="305" y="729"/>
                </a:cubicBezTo>
                <a:cubicBezTo>
                  <a:pt x="307" y="728"/>
                  <a:pt x="307" y="728"/>
                  <a:pt x="307" y="728"/>
                </a:cubicBezTo>
                <a:cubicBezTo>
                  <a:pt x="305" y="727"/>
                  <a:pt x="305" y="727"/>
                  <a:pt x="305" y="727"/>
                </a:cubicBezTo>
                <a:cubicBezTo>
                  <a:pt x="289" y="736"/>
                  <a:pt x="289" y="736"/>
                  <a:pt x="289" y="736"/>
                </a:cubicBezTo>
                <a:cubicBezTo>
                  <a:pt x="291" y="738"/>
                  <a:pt x="291" y="738"/>
                  <a:pt x="291" y="738"/>
                </a:cubicBezTo>
                <a:cubicBezTo>
                  <a:pt x="289" y="739"/>
                  <a:pt x="289" y="739"/>
                  <a:pt x="289" y="739"/>
                </a:cubicBezTo>
                <a:cubicBezTo>
                  <a:pt x="286" y="736"/>
                  <a:pt x="286" y="736"/>
                  <a:pt x="286" y="736"/>
                </a:cubicBezTo>
                <a:cubicBezTo>
                  <a:pt x="286" y="736"/>
                  <a:pt x="291" y="733"/>
                  <a:pt x="285" y="738"/>
                </a:cubicBezTo>
                <a:cubicBezTo>
                  <a:pt x="285" y="740"/>
                  <a:pt x="285" y="740"/>
                  <a:pt x="285" y="740"/>
                </a:cubicBezTo>
                <a:cubicBezTo>
                  <a:pt x="278" y="743"/>
                  <a:pt x="278" y="743"/>
                  <a:pt x="278" y="743"/>
                </a:cubicBezTo>
                <a:cubicBezTo>
                  <a:pt x="276" y="741"/>
                  <a:pt x="276" y="741"/>
                  <a:pt x="276" y="741"/>
                </a:cubicBezTo>
                <a:cubicBezTo>
                  <a:pt x="272" y="740"/>
                  <a:pt x="272" y="740"/>
                  <a:pt x="272" y="740"/>
                </a:cubicBezTo>
                <a:cubicBezTo>
                  <a:pt x="272" y="738"/>
                  <a:pt x="272" y="738"/>
                  <a:pt x="272" y="738"/>
                </a:cubicBezTo>
                <a:cubicBezTo>
                  <a:pt x="267" y="738"/>
                  <a:pt x="267" y="738"/>
                  <a:pt x="267" y="738"/>
                </a:cubicBezTo>
                <a:cubicBezTo>
                  <a:pt x="269" y="734"/>
                  <a:pt x="269" y="734"/>
                  <a:pt x="269" y="734"/>
                </a:cubicBezTo>
                <a:cubicBezTo>
                  <a:pt x="261" y="734"/>
                  <a:pt x="261" y="734"/>
                  <a:pt x="261" y="734"/>
                </a:cubicBezTo>
                <a:cubicBezTo>
                  <a:pt x="260" y="734"/>
                  <a:pt x="260" y="735"/>
                  <a:pt x="260" y="736"/>
                </a:cubicBezTo>
                <a:cubicBezTo>
                  <a:pt x="262" y="736"/>
                  <a:pt x="262" y="736"/>
                  <a:pt x="262" y="736"/>
                </a:cubicBezTo>
                <a:cubicBezTo>
                  <a:pt x="261" y="736"/>
                  <a:pt x="259" y="736"/>
                  <a:pt x="259" y="739"/>
                </a:cubicBezTo>
                <a:cubicBezTo>
                  <a:pt x="264" y="743"/>
                  <a:pt x="264" y="743"/>
                  <a:pt x="264" y="743"/>
                </a:cubicBezTo>
                <a:cubicBezTo>
                  <a:pt x="258" y="742"/>
                  <a:pt x="258" y="742"/>
                  <a:pt x="258" y="742"/>
                </a:cubicBezTo>
                <a:cubicBezTo>
                  <a:pt x="258" y="743"/>
                  <a:pt x="258" y="743"/>
                  <a:pt x="258" y="743"/>
                </a:cubicBezTo>
                <a:cubicBezTo>
                  <a:pt x="255" y="743"/>
                  <a:pt x="255" y="743"/>
                  <a:pt x="255" y="743"/>
                </a:cubicBezTo>
                <a:cubicBezTo>
                  <a:pt x="258" y="742"/>
                  <a:pt x="258" y="742"/>
                  <a:pt x="258" y="742"/>
                </a:cubicBezTo>
                <a:cubicBezTo>
                  <a:pt x="259" y="741"/>
                  <a:pt x="259" y="741"/>
                  <a:pt x="259" y="741"/>
                </a:cubicBezTo>
                <a:cubicBezTo>
                  <a:pt x="256" y="738"/>
                  <a:pt x="256" y="738"/>
                  <a:pt x="256" y="738"/>
                </a:cubicBezTo>
                <a:cubicBezTo>
                  <a:pt x="255" y="739"/>
                  <a:pt x="251" y="741"/>
                  <a:pt x="253" y="742"/>
                </a:cubicBezTo>
                <a:cubicBezTo>
                  <a:pt x="248" y="743"/>
                  <a:pt x="248" y="743"/>
                  <a:pt x="248" y="743"/>
                </a:cubicBezTo>
                <a:cubicBezTo>
                  <a:pt x="246" y="745"/>
                  <a:pt x="246" y="745"/>
                  <a:pt x="246" y="745"/>
                </a:cubicBezTo>
                <a:cubicBezTo>
                  <a:pt x="245" y="746"/>
                  <a:pt x="245" y="746"/>
                  <a:pt x="245" y="746"/>
                </a:cubicBezTo>
                <a:cubicBezTo>
                  <a:pt x="240" y="743"/>
                  <a:pt x="240" y="743"/>
                  <a:pt x="240" y="743"/>
                </a:cubicBezTo>
                <a:cubicBezTo>
                  <a:pt x="240" y="742"/>
                  <a:pt x="240" y="742"/>
                  <a:pt x="240" y="742"/>
                </a:cubicBezTo>
                <a:cubicBezTo>
                  <a:pt x="236" y="746"/>
                  <a:pt x="236" y="746"/>
                  <a:pt x="236" y="746"/>
                </a:cubicBezTo>
                <a:cubicBezTo>
                  <a:pt x="239" y="748"/>
                  <a:pt x="239" y="748"/>
                  <a:pt x="239" y="748"/>
                </a:cubicBezTo>
                <a:cubicBezTo>
                  <a:pt x="237" y="750"/>
                  <a:pt x="237" y="750"/>
                  <a:pt x="237" y="750"/>
                </a:cubicBezTo>
                <a:cubicBezTo>
                  <a:pt x="239" y="751"/>
                  <a:pt x="239" y="751"/>
                  <a:pt x="239" y="751"/>
                </a:cubicBezTo>
                <a:cubicBezTo>
                  <a:pt x="234" y="751"/>
                  <a:pt x="234" y="751"/>
                  <a:pt x="234" y="751"/>
                </a:cubicBezTo>
                <a:cubicBezTo>
                  <a:pt x="234" y="750"/>
                  <a:pt x="234" y="750"/>
                  <a:pt x="234" y="750"/>
                </a:cubicBezTo>
                <a:cubicBezTo>
                  <a:pt x="231" y="748"/>
                  <a:pt x="231" y="748"/>
                  <a:pt x="231" y="748"/>
                </a:cubicBezTo>
                <a:cubicBezTo>
                  <a:pt x="230" y="748"/>
                  <a:pt x="230" y="748"/>
                  <a:pt x="230" y="748"/>
                </a:cubicBezTo>
                <a:cubicBezTo>
                  <a:pt x="237" y="744"/>
                  <a:pt x="237" y="744"/>
                  <a:pt x="237" y="744"/>
                </a:cubicBezTo>
                <a:cubicBezTo>
                  <a:pt x="236" y="744"/>
                  <a:pt x="236" y="744"/>
                  <a:pt x="236" y="744"/>
                </a:cubicBezTo>
                <a:cubicBezTo>
                  <a:pt x="239" y="741"/>
                  <a:pt x="239" y="741"/>
                  <a:pt x="239" y="741"/>
                </a:cubicBezTo>
                <a:cubicBezTo>
                  <a:pt x="242" y="741"/>
                  <a:pt x="242" y="741"/>
                  <a:pt x="242" y="741"/>
                </a:cubicBezTo>
                <a:cubicBezTo>
                  <a:pt x="243" y="738"/>
                  <a:pt x="243" y="738"/>
                  <a:pt x="243" y="738"/>
                </a:cubicBezTo>
                <a:cubicBezTo>
                  <a:pt x="245" y="739"/>
                  <a:pt x="245" y="739"/>
                  <a:pt x="245" y="739"/>
                </a:cubicBezTo>
                <a:cubicBezTo>
                  <a:pt x="246" y="741"/>
                  <a:pt x="239" y="739"/>
                  <a:pt x="246" y="742"/>
                </a:cubicBezTo>
                <a:cubicBezTo>
                  <a:pt x="250" y="741"/>
                  <a:pt x="250" y="741"/>
                  <a:pt x="250" y="741"/>
                </a:cubicBezTo>
                <a:cubicBezTo>
                  <a:pt x="255" y="737"/>
                  <a:pt x="255" y="737"/>
                  <a:pt x="255" y="737"/>
                </a:cubicBezTo>
                <a:cubicBezTo>
                  <a:pt x="258" y="733"/>
                  <a:pt x="258" y="733"/>
                  <a:pt x="258" y="733"/>
                </a:cubicBezTo>
                <a:cubicBezTo>
                  <a:pt x="257" y="732"/>
                  <a:pt x="257" y="732"/>
                  <a:pt x="257" y="732"/>
                </a:cubicBezTo>
                <a:cubicBezTo>
                  <a:pt x="258" y="731"/>
                  <a:pt x="258" y="731"/>
                  <a:pt x="258" y="731"/>
                </a:cubicBezTo>
                <a:cubicBezTo>
                  <a:pt x="258" y="730"/>
                  <a:pt x="258" y="730"/>
                  <a:pt x="258" y="730"/>
                </a:cubicBezTo>
                <a:cubicBezTo>
                  <a:pt x="260" y="732"/>
                  <a:pt x="260" y="732"/>
                  <a:pt x="260" y="732"/>
                </a:cubicBezTo>
                <a:cubicBezTo>
                  <a:pt x="263" y="730"/>
                  <a:pt x="263" y="730"/>
                  <a:pt x="263" y="730"/>
                </a:cubicBezTo>
                <a:cubicBezTo>
                  <a:pt x="258" y="729"/>
                  <a:pt x="258" y="729"/>
                  <a:pt x="258" y="729"/>
                </a:cubicBezTo>
                <a:cubicBezTo>
                  <a:pt x="246" y="734"/>
                  <a:pt x="246" y="734"/>
                  <a:pt x="246" y="734"/>
                </a:cubicBezTo>
                <a:cubicBezTo>
                  <a:pt x="224" y="748"/>
                  <a:pt x="224" y="748"/>
                  <a:pt x="224" y="748"/>
                </a:cubicBezTo>
                <a:cubicBezTo>
                  <a:pt x="223" y="750"/>
                  <a:pt x="223" y="750"/>
                  <a:pt x="223" y="750"/>
                </a:cubicBezTo>
                <a:cubicBezTo>
                  <a:pt x="227" y="750"/>
                  <a:pt x="227" y="750"/>
                  <a:pt x="227" y="750"/>
                </a:cubicBezTo>
                <a:cubicBezTo>
                  <a:pt x="231" y="751"/>
                  <a:pt x="231" y="751"/>
                  <a:pt x="231" y="751"/>
                </a:cubicBezTo>
                <a:cubicBezTo>
                  <a:pt x="232" y="752"/>
                  <a:pt x="232" y="752"/>
                  <a:pt x="232" y="752"/>
                </a:cubicBezTo>
                <a:cubicBezTo>
                  <a:pt x="220" y="759"/>
                  <a:pt x="220" y="759"/>
                  <a:pt x="220" y="759"/>
                </a:cubicBezTo>
                <a:cubicBezTo>
                  <a:pt x="214" y="762"/>
                  <a:pt x="214" y="762"/>
                  <a:pt x="214" y="762"/>
                </a:cubicBezTo>
                <a:cubicBezTo>
                  <a:pt x="210" y="766"/>
                  <a:pt x="210" y="766"/>
                  <a:pt x="210" y="766"/>
                </a:cubicBezTo>
                <a:cubicBezTo>
                  <a:pt x="207" y="764"/>
                  <a:pt x="207" y="764"/>
                  <a:pt x="207" y="764"/>
                </a:cubicBezTo>
                <a:cubicBezTo>
                  <a:pt x="190" y="776"/>
                  <a:pt x="190" y="776"/>
                  <a:pt x="190" y="776"/>
                </a:cubicBezTo>
                <a:cubicBezTo>
                  <a:pt x="190" y="778"/>
                  <a:pt x="190" y="778"/>
                  <a:pt x="190" y="778"/>
                </a:cubicBezTo>
                <a:cubicBezTo>
                  <a:pt x="186" y="779"/>
                  <a:pt x="186" y="779"/>
                  <a:pt x="186" y="779"/>
                </a:cubicBezTo>
                <a:cubicBezTo>
                  <a:pt x="185" y="780"/>
                  <a:pt x="185" y="780"/>
                  <a:pt x="185" y="780"/>
                </a:cubicBezTo>
                <a:cubicBezTo>
                  <a:pt x="180" y="783"/>
                  <a:pt x="180" y="783"/>
                  <a:pt x="180" y="783"/>
                </a:cubicBezTo>
                <a:cubicBezTo>
                  <a:pt x="179" y="785"/>
                  <a:pt x="189" y="777"/>
                  <a:pt x="176" y="786"/>
                </a:cubicBezTo>
                <a:cubicBezTo>
                  <a:pt x="181" y="779"/>
                  <a:pt x="181" y="779"/>
                  <a:pt x="181" y="779"/>
                </a:cubicBezTo>
                <a:cubicBezTo>
                  <a:pt x="185" y="778"/>
                  <a:pt x="185" y="778"/>
                  <a:pt x="185" y="778"/>
                </a:cubicBezTo>
                <a:cubicBezTo>
                  <a:pt x="182" y="775"/>
                  <a:pt x="182" y="775"/>
                  <a:pt x="182" y="775"/>
                </a:cubicBezTo>
                <a:cubicBezTo>
                  <a:pt x="179" y="779"/>
                  <a:pt x="179" y="779"/>
                  <a:pt x="179" y="779"/>
                </a:cubicBezTo>
                <a:cubicBezTo>
                  <a:pt x="175" y="779"/>
                  <a:pt x="175" y="779"/>
                  <a:pt x="175" y="779"/>
                </a:cubicBezTo>
                <a:cubicBezTo>
                  <a:pt x="177" y="778"/>
                  <a:pt x="177" y="775"/>
                  <a:pt x="176" y="774"/>
                </a:cubicBezTo>
                <a:cubicBezTo>
                  <a:pt x="172" y="774"/>
                  <a:pt x="172" y="774"/>
                  <a:pt x="172" y="774"/>
                </a:cubicBezTo>
                <a:cubicBezTo>
                  <a:pt x="170" y="779"/>
                  <a:pt x="170" y="779"/>
                  <a:pt x="170" y="779"/>
                </a:cubicBezTo>
                <a:cubicBezTo>
                  <a:pt x="172" y="778"/>
                  <a:pt x="169" y="783"/>
                  <a:pt x="174" y="780"/>
                </a:cubicBezTo>
                <a:cubicBezTo>
                  <a:pt x="172" y="783"/>
                  <a:pt x="172" y="783"/>
                  <a:pt x="172" y="783"/>
                </a:cubicBezTo>
                <a:cubicBezTo>
                  <a:pt x="167" y="784"/>
                  <a:pt x="167" y="784"/>
                  <a:pt x="167" y="784"/>
                </a:cubicBezTo>
                <a:cubicBezTo>
                  <a:pt x="165" y="782"/>
                  <a:pt x="165" y="782"/>
                  <a:pt x="165" y="782"/>
                </a:cubicBezTo>
                <a:cubicBezTo>
                  <a:pt x="161" y="776"/>
                  <a:pt x="161" y="776"/>
                  <a:pt x="161" y="776"/>
                </a:cubicBezTo>
                <a:cubicBezTo>
                  <a:pt x="160" y="776"/>
                  <a:pt x="160" y="776"/>
                  <a:pt x="160" y="776"/>
                </a:cubicBezTo>
                <a:cubicBezTo>
                  <a:pt x="161" y="773"/>
                  <a:pt x="169" y="774"/>
                  <a:pt x="170" y="768"/>
                </a:cubicBezTo>
                <a:cubicBezTo>
                  <a:pt x="173" y="768"/>
                  <a:pt x="173" y="768"/>
                  <a:pt x="173" y="768"/>
                </a:cubicBezTo>
                <a:cubicBezTo>
                  <a:pt x="178" y="761"/>
                  <a:pt x="178" y="761"/>
                  <a:pt x="178" y="761"/>
                </a:cubicBezTo>
                <a:cubicBezTo>
                  <a:pt x="176" y="760"/>
                  <a:pt x="176" y="760"/>
                  <a:pt x="176" y="760"/>
                </a:cubicBezTo>
                <a:cubicBezTo>
                  <a:pt x="179" y="756"/>
                  <a:pt x="179" y="756"/>
                  <a:pt x="179" y="756"/>
                </a:cubicBezTo>
                <a:cubicBezTo>
                  <a:pt x="170" y="754"/>
                  <a:pt x="170" y="754"/>
                  <a:pt x="170" y="754"/>
                </a:cubicBezTo>
                <a:cubicBezTo>
                  <a:pt x="169" y="752"/>
                  <a:pt x="169" y="752"/>
                  <a:pt x="169" y="752"/>
                </a:cubicBezTo>
                <a:cubicBezTo>
                  <a:pt x="166" y="754"/>
                  <a:pt x="166" y="754"/>
                  <a:pt x="166" y="754"/>
                </a:cubicBezTo>
                <a:cubicBezTo>
                  <a:pt x="167" y="755"/>
                  <a:pt x="167" y="755"/>
                  <a:pt x="167" y="755"/>
                </a:cubicBezTo>
                <a:cubicBezTo>
                  <a:pt x="158" y="757"/>
                  <a:pt x="158" y="757"/>
                  <a:pt x="158" y="757"/>
                </a:cubicBezTo>
                <a:cubicBezTo>
                  <a:pt x="153" y="760"/>
                  <a:pt x="153" y="760"/>
                  <a:pt x="153" y="760"/>
                </a:cubicBezTo>
                <a:cubicBezTo>
                  <a:pt x="152" y="764"/>
                  <a:pt x="167" y="751"/>
                  <a:pt x="146" y="763"/>
                </a:cubicBezTo>
                <a:cubicBezTo>
                  <a:pt x="144" y="763"/>
                  <a:pt x="144" y="763"/>
                  <a:pt x="144" y="763"/>
                </a:cubicBezTo>
                <a:cubicBezTo>
                  <a:pt x="143" y="762"/>
                  <a:pt x="143" y="762"/>
                  <a:pt x="143" y="762"/>
                </a:cubicBezTo>
                <a:cubicBezTo>
                  <a:pt x="147" y="761"/>
                  <a:pt x="147" y="761"/>
                  <a:pt x="147" y="761"/>
                </a:cubicBezTo>
                <a:cubicBezTo>
                  <a:pt x="151" y="757"/>
                  <a:pt x="151" y="757"/>
                  <a:pt x="151" y="757"/>
                </a:cubicBezTo>
                <a:cubicBezTo>
                  <a:pt x="151" y="753"/>
                  <a:pt x="151" y="753"/>
                  <a:pt x="151" y="753"/>
                </a:cubicBezTo>
                <a:cubicBezTo>
                  <a:pt x="153" y="754"/>
                  <a:pt x="153" y="754"/>
                  <a:pt x="153" y="754"/>
                </a:cubicBezTo>
                <a:cubicBezTo>
                  <a:pt x="156" y="751"/>
                  <a:pt x="156" y="751"/>
                  <a:pt x="156" y="751"/>
                </a:cubicBezTo>
                <a:cubicBezTo>
                  <a:pt x="154" y="750"/>
                  <a:pt x="154" y="750"/>
                  <a:pt x="154" y="750"/>
                </a:cubicBezTo>
                <a:cubicBezTo>
                  <a:pt x="150" y="748"/>
                  <a:pt x="150" y="748"/>
                  <a:pt x="150" y="748"/>
                </a:cubicBezTo>
                <a:cubicBezTo>
                  <a:pt x="142" y="751"/>
                  <a:pt x="142" y="751"/>
                  <a:pt x="142" y="751"/>
                </a:cubicBezTo>
                <a:cubicBezTo>
                  <a:pt x="139" y="755"/>
                  <a:pt x="139" y="755"/>
                  <a:pt x="139" y="755"/>
                </a:cubicBezTo>
                <a:cubicBezTo>
                  <a:pt x="136" y="754"/>
                  <a:pt x="145" y="749"/>
                  <a:pt x="135" y="755"/>
                </a:cubicBezTo>
                <a:cubicBezTo>
                  <a:pt x="138" y="752"/>
                  <a:pt x="138" y="752"/>
                  <a:pt x="138" y="752"/>
                </a:cubicBezTo>
                <a:cubicBezTo>
                  <a:pt x="142" y="750"/>
                  <a:pt x="142" y="750"/>
                  <a:pt x="142" y="750"/>
                </a:cubicBezTo>
                <a:cubicBezTo>
                  <a:pt x="142" y="748"/>
                  <a:pt x="142" y="748"/>
                  <a:pt x="142" y="748"/>
                </a:cubicBezTo>
                <a:cubicBezTo>
                  <a:pt x="137" y="749"/>
                  <a:pt x="137" y="749"/>
                  <a:pt x="137" y="749"/>
                </a:cubicBezTo>
                <a:cubicBezTo>
                  <a:pt x="130" y="757"/>
                  <a:pt x="130" y="757"/>
                  <a:pt x="130" y="757"/>
                </a:cubicBezTo>
                <a:cubicBezTo>
                  <a:pt x="135" y="756"/>
                  <a:pt x="135" y="756"/>
                  <a:pt x="135" y="756"/>
                </a:cubicBezTo>
                <a:cubicBezTo>
                  <a:pt x="130" y="760"/>
                  <a:pt x="130" y="760"/>
                  <a:pt x="130" y="760"/>
                </a:cubicBezTo>
                <a:cubicBezTo>
                  <a:pt x="130" y="758"/>
                  <a:pt x="130" y="758"/>
                  <a:pt x="130" y="758"/>
                </a:cubicBezTo>
                <a:cubicBezTo>
                  <a:pt x="128" y="760"/>
                  <a:pt x="128" y="760"/>
                  <a:pt x="128" y="760"/>
                </a:cubicBezTo>
                <a:cubicBezTo>
                  <a:pt x="123" y="760"/>
                  <a:pt x="123" y="760"/>
                  <a:pt x="123" y="760"/>
                </a:cubicBezTo>
                <a:cubicBezTo>
                  <a:pt x="119" y="764"/>
                  <a:pt x="119" y="764"/>
                  <a:pt x="119" y="764"/>
                </a:cubicBezTo>
                <a:cubicBezTo>
                  <a:pt x="113" y="763"/>
                  <a:pt x="113" y="763"/>
                  <a:pt x="113" y="763"/>
                </a:cubicBezTo>
                <a:cubicBezTo>
                  <a:pt x="111" y="761"/>
                  <a:pt x="111" y="761"/>
                  <a:pt x="111" y="761"/>
                </a:cubicBezTo>
                <a:cubicBezTo>
                  <a:pt x="112" y="759"/>
                  <a:pt x="112" y="759"/>
                  <a:pt x="112" y="759"/>
                </a:cubicBezTo>
                <a:cubicBezTo>
                  <a:pt x="110" y="756"/>
                  <a:pt x="110" y="756"/>
                  <a:pt x="110" y="756"/>
                </a:cubicBezTo>
                <a:cubicBezTo>
                  <a:pt x="112" y="756"/>
                  <a:pt x="114" y="754"/>
                  <a:pt x="115" y="754"/>
                </a:cubicBezTo>
                <a:cubicBezTo>
                  <a:pt x="112" y="754"/>
                  <a:pt x="112" y="754"/>
                  <a:pt x="112" y="754"/>
                </a:cubicBezTo>
                <a:cubicBezTo>
                  <a:pt x="120" y="744"/>
                  <a:pt x="120" y="744"/>
                  <a:pt x="120" y="744"/>
                </a:cubicBezTo>
                <a:cubicBezTo>
                  <a:pt x="117" y="744"/>
                  <a:pt x="117" y="744"/>
                  <a:pt x="117" y="744"/>
                </a:cubicBezTo>
                <a:cubicBezTo>
                  <a:pt x="118" y="744"/>
                  <a:pt x="114" y="747"/>
                  <a:pt x="117" y="743"/>
                </a:cubicBezTo>
                <a:cubicBezTo>
                  <a:pt x="115" y="743"/>
                  <a:pt x="115" y="743"/>
                  <a:pt x="115" y="743"/>
                </a:cubicBezTo>
                <a:cubicBezTo>
                  <a:pt x="119" y="739"/>
                  <a:pt x="120" y="747"/>
                  <a:pt x="122" y="739"/>
                </a:cubicBezTo>
                <a:cubicBezTo>
                  <a:pt x="117" y="739"/>
                  <a:pt x="117" y="739"/>
                  <a:pt x="117" y="739"/>
                </a:cubicBezTo>
                <a:cubicBezTo>
                  <a:pt x="105" y="750"/>
                  <a:pt x="105" y="750"/>
                  <a:pt x="105" y="750"/>
                </a:cubicBezTo>
                <a:cubicBezTo>
                  <a:pt x="99" y="755"/>
                  <a:pt x="99" y="755"/>
                  <a:pt x="99" y="755"/>
                </a:cubicBezTo>
                <a:cubicBezTo>
                  <a:pt x="99" y="755"/>
                  <a:pt x="99" y="755"/>
                  <a:pt x="99" y="756"/>
                </a:cubicBezTo>
                <a:cubicBezTo>
                  <a:pt x="96" y="755"/>
                  <a:pt x="96" y="755"/>
                  <a:pt x="96" y="755"/>
                </a:cubicBezTo>
                <a:cubicBezTo>
                  <a:pt x="102" y="750"/>
                  <a:pt x="102" y="750"/>
                  <a:pt x="102" y="750"/>
                </a:cubicBezTo>
                <a:cubicBezTo>
                  <a:pt x="101" y="749"/>
                  <a:pt x="101" y="749"/>
                  <a:pt x="101" y="749"/>
                </a:cubicBezTo>
                <a:cubicBezTo>
                  <a:pt x="105" y="745"/>
                  <a:pt x="105" y="745"/>
                  <a:pt x="105" y="745"/>
                </a:cubicBezTo>
                <a:cubicBezTo>
                  <a:pt x="103" y="744"/>
                  <a:pt x="103" y="744"/>
                  <a:pt x="103" y="744"/>
                </a:cubicBezTo>
                <a:cubicBezTo>
                  <a:pt x="104" y="747"/>
                  <a:pt x="99" y="743"/>
                  <a:pt x="99" y="749"/>
                </a:cubicBezTo>
                <a:cubicBezTo>
                  <a:pt x="98" y="750"/>
                  <a:pt x="98" y="750"/>
                  <a:pt x="98" y="750"/>
                </a:cubicBezTo>
                <a:cubicBezTo>
                  <a:pt x="96" y="748"/>
                  <a:pt x="96" y="748"/>
                  <a:pt x="96" y="748"/>
                </a:cubicBezTo>
                <a:cubicBezTo>
                  <a:pt x="91" y="750"/>
                  <a:pt x="91" y="750"/>
                  <a:pt x="91" y="750"/>
                </a:cubicBezTo>
                <a:cubicBezTo>
                  <a:pt x="86" y="745"/>
                  <a:pt x="86" y="745"/>
                  <a:pt x="86" y="745"/>
                </a:cubicBezTo>
                <a:cubicBezTo>
                  <a:pt x="89" y="740"/>
                  <a:pt x="89" y="740"/>
                  <a:pt x="89" y="740"/>
                </a:cubicBezTo>
                <a:cubicBezTo>
                  <a:pt x="85" y="737"/>
                  <a:pt x="85" y="737"/>
                  <a:pt x="85" y="737"/>
                </a:cubicBezTo>
                <a:cubicBezTo>
                  <a:pt x="91" y="735"/>
                  <a:pt x="91" y="735"/>
                  <a:pt x="91" y="735"/>
                </a:cubicBezTo>
                <a:cubicBezTo>
                  <a:pt x="89" y="733"/>
                  <a:pt x="89" y="733"/>
                  <a:pt x="89" y="733"/>
                </a:cubicBezTo>
                <a:cubicBezTo>
                  <a:pt x="92" y="733"/>
                  <a:pt x="92" y="733"/>
                  <a:pt x="92" y="733"/>
                </a:cubicBezTo>
                <a:cubicBezTo>
                  <a:pt x="91" y="729"/>
                  <a:pt x="91" y="729"/>
                  <a:pt x="91" y="729"/>
                </a:cubicBezTo>
                <a:cubicBezTo>
                  <a:pt x="95" y="726"/>
                  <a:pt x="95" y="726"/>
                  <a:pt x="95" y="726"/>
                </a:cubicBezTo>
                <a:cubicBezTo>
                  <a:pt x="94" y="728"/>
                  <a:pt x="99" y="720"/>
                  <a:pt x="89" y="725"/>
                </a:cubicBezTo>
                <a:cubicBezTo>
                  <a:pt x="85" y="726"/>
                  <a:pt x="85" y="726"/>
                  <a:pt x="85" y="726"/>
                </a:cubicBezTo>
                <a:cubicBezTo>
                  <a:pt x="81" y="730"/>
                  <a:pt x="81" y="730"/>
                  <a:pt x="81" y="730"/>
                </a:cubicBezTo>
                <a:cubicBezTo>
                  <a:pt x="78" y="731"/>
                  <a:pt x="78" y="731"/>
                  <a:pt x="78" y="731"/>
                </a:cubicBezTo>
                <a:cubicBezTo>
                  <a:pt x="81" y="728"/>
                  <a:pt x="81" y="728"/>
                  <a:pt x="81" y="728"/>
                </a:cubicBezTo>
                <a:cubicBezTo>
                  <a:pt x="81" y="726"/>
                  <a:pt x="81" y="726"/>
                  <a:pt x="81" y="726"/>
                </a:cubicBezTo>
                <a:cubicBezTo>
                  <a:pt x="81" y="723"/>
                  <a:pt x="82" y="729"/>
                  <a:pt x="81" y="723"/>
                </a:cubicBezTo>
                <a:cubicBezTo>
                  <a:pt x="83" y="724"/>
                  <a:pt x="73" y="727"/>
                  <a:pt x="85" y="723"/>
                </a:cubicBezTo>
                <a:cubicBezTo>
                  <a:pt x="87" y="722"/>
                  <a:pt x="87" y="722"/>
                  <a:pt x="87" y="722"/>
                </a:cubicBezTo>
                <a:cubicBezTo>
                  <a:pt x="87" y="717"/>
                  <a:pt x="87" y="717"/>
                  <a:pt x="87" y="717"/>
                </a:cubicBezTo>
                <a:cubicBezTo>
                  <a:pt x="86" y="717"/>
                  <a:pt x="86" y="717"/>
                  <a:pt x="86" y="717"/>
                </a:cubicBezTo>
                <a:cubicBezTo>
                  <a:pt x="78" y="723"/>
                  <a:pt x="78" y="723"/>
                  <a:pt x="78" y="723"/>
                </a:cubicBezTo>
                <a:cubicBezTo>
                  <a:pt x="77" y="723"/>
                  <a:pt x="77" y="723"/>
                  <a:pt x="77" y="723"/>
                </a:cubicBezTo>
                <a:cubicBezTo>
                  <a:pt x="77" y="722"/>
                  <a:pt x="77" y="722"/>
                  <a:pt x="77" y="722"/>
                </a:cubicBezTo>
                <a:cubicBezTo>
                  <a:pt x="79" y="721"/>
                  <a:pt x="79" y="721"/>
                  <a:pt x="79" y="721"/>
                </a:cubicBezTo>
                <a:cubicBezTo>
                  <a:pt x="81" y="717"/>
                  <a:pt x="81" y="717"/>
                  <a:pt x="81" y="717"/>
                </a:cubicBezTo>
                <a:cubicBezTo>
                  <a:pt x="84" y="715"/>
                  <a:pt x="84" y="715"/>
                  <a:pt x="84" y="715"/>
                </a:cubicBezTo>
                <a:cubicBezTo>
                  <a:pt x="82" y="710"/>
                  <a:pt x="82" y="710"/>
                  <a:pt x="82" y="710"/>
                </a:cubicBezTo>
                <a:cubicBezTo>
                  <a:pt x="84" y="707"/>
                  <a:pt x="84" y="707"/>
                  <a:pt x="84" y="707"/>
                </a:cubicBezTo>
                <a:cubicBezTo>
                  <a:pt x="84" y="707"/>
                  <a:pt x="81" y="708"/>
                  <a:pt x="85" y="708"/>
                </a:cubicBezTo>
                <a:cubicBezTo>
                  <a:pt x="86" y="707"/>
                  <a:pt x="86" y="707"/>
                  <a:pt x="86" y="707"/>
                </a:cubicBezTo>
                <a:cubicBezTo>
                  <a:pt x="84" y="706"/>
                  <a:pt x="84" y="706"/>
                  <a:pt x="84" y="706"/>
                </a:cubicBezTo>
                <a:cubicBezTo>
                  <a:pt x="83" y="704"/>
                  <a:pt x="83" y="704"/>
                  <a:pt x="83" y="704"/>
                </a:cubicBezTo>
                <a:cubicBezTo>
                  <a:pt x="77" y="708"/>
                  <a:pt x="77" y="708"/>
                  <a:pt x="77" y="708"/>
                </a:cubicBezTo>
                <a:cubicBezTo>
                  <a:pt x="79" y="711"/>
                  <a:pt x="73" y="708"/>
                  <a:pt x="73" y="715"/>
                </a:cubicBezTo>
                <a:cubicBezTo>
                  <a:pt x="71" y="715"/>
                  <a:pt x="71" y="715"/>
                  <a:pt x="71" y="715"/>
                </a:cubicBezTo>
                <a:cubicBezTo>
                  <a:pt x="73" y="719"/>
                  <a:pt x="73" y="719"/>
                  <a:pt x="73" y="719"/>
                </a:cubicBezTo>
                <a:cubicBezTo>
                  <a:pt x="72" y="723"/>
                  <a:pt x="72" y="723"/>
                  <a:pt x="72" y="723"/>
                </a:cubicBezTo>
                <a:cubicBezTo>
                  <a:pt x="74" y="723"/>
                  <a:pt x="74" y="723"/>
                  <a:pt x="74" y="723"/>
                </a:cubicBezTo>
                <a:cubicBezTo>
                  <a:pt x="71" y="728"/>
                  <a:pt x="82" y="720"/>
                  <a:pt x="70" y="725"/>
                </a:cubicBezTo>
                <a:cubicBezTo>
                  <a:pt x="70" y="726"/>
                  <a:pt x="70" y="726"/>
                  <a:pt x="70" y="726"/>
                </a:cubicBezTo>
                <a:cubicBezTo>
                  <a:pt x="69" y="725"/>
                  <a:pt x="77" y="727"/>
                  <a:pt x="68" y="725"/>
                </a:cubicBezTo>
                <a:cubicBezTo>
                  <a:pt x="71" y="721"/>
                  <a:pt x="71" y="721"/>
                  <a:pt x="71" y="721"/>
                </a:cubicBezTo>
                <a:cubicBezTo>
                  <a:pt x="70" y="720"/>
                  <a:pt x="70" y="720"/>
                  <a:pt x="70" y="720"/>
                </a:cubicBezTo>
                <a:cubicBezTo>
                  <a:pt x="67" y="723"/>
                  <a:pt x="67" y="723"/>
                  <a:pt x="67" y="723"/>
                </a:cubicBezTo>
                <a:cubicBezTo>
                  <a:pt x="67" y="717"/>
                  <a:pt x="67" y="717"/>
                  <a:pt x="67" y="717"/>
                </a:cubicBezTo>
                <a:cubicBezTo>
                  <a:pt x="70" y="716"/>
                  <a:pt x="70" y="716"/>
                  <a:pt x="70" y="716"/>
                </a:cubicBezTo>
                <a:cubicBezTo>
                  <a:pt x="69" y="714"/>
                  <a:pt x="69" y="714"/>
                  <a:pt x="69" y="714"/>
                </a:cubicBezTo>
                <a:cubicBezTo>
                  <a:pt x="69" y="710"/>
                  <a:pt x="69" y="710"/>
                  <a:pt x="69" y="710"/>
                </a:cubicBezTo>
                <a:cubicBezTo>
                  <a:pt x="59" y="714"/>
                  <a:pt x="59" y="714"/>
                  <a:pt x="59" y="714"/>
                </a:cubicBezTo>
                <a:cubicBezTo>
                  <a:pt x="54" y="718"/>
                  <a:pt x="54" y="718"/>
                  <a:pt x="54" y="718"/>
                </a:cubicBezTo>
                <a:cubicBezTo>
                  <a:pt x="53" y="718"/>
                  <a:pt x="53" y="718"/>
                  <a:pt x="53" y="718"/>
                </a:cubicBezTo>
                <a:cubicBezTo>
                  <a:pt x="52" y="719"/>
                  <a:pt x="52" y="719"/>
                  <a:pt x="52" y="719"/>
                </a:cubicBezTo>
                <a:cubicBezTo>
                  <a:pt x="52" y="721"/>
                  <a:pt x="52" y="721"/>
                  <a:pt x="52" y="721"/>
                </a:cubicBezTo>
                <a:cubicBezTo>
                  <a:pt x="53" y="722"/>
                  <a:pt x="53" y="722"/>
                  <a:pt x="53" y="722"/>
                </a:cubicBezTo>
                <a:cubicBezTo>
                  <a:pt x="54" y="721"/>
                  <a:pt x="56" y="721"/>
                  <a:pt x="58" y="721"/>
                </a:cubicBezTo>
                <a:cubicBezTo>
                  <a:pt x="52" y="724"/>
                  <a:pt x="52" y="724"/>
                  <a:pt x="52" y="724"/>
                </a:cubicBezTo>
                <a:cubicBezTo>
                  <a:pt x="52" y="723"/>
                  <a:pt x="52" y="723"/>
                  <a:pt x="52" y="723"/>
                </a:cubicBezTo>
                <a:cubicBezTo>
                  <a:pt x="45" y="725"/>
                  <a:pt x="45" y="725"/>
                  <a:pt x="45" y="725"/>
                </a:cubicBezTo>
                <a:cubicBezTo>
                  <a:pt x="47" y="721"/>
                  <a:pt x="47" y="721"/>
                  <a:pt x="47" y="721"/>
                </a:cubicBezTo>
                <a:cubicBezTo>
                  <a:pt x="49" y="719"/>
                  <a:pt x="49" y="719"/>
                  <a:pt x="49" y="719"/>
                </a:cubicBezTo>
                <a:cubicBezTo>
                  <a:pt x="47" y="718"/>
                  <a:pt x="47" y="718"/>
                  <a:pt x="47" y="718"/>
                </a:cubicBezTo>
                <a:cubicBezTo>
                  <a:pt x="51" y="713"/>
                  <a:pt x="51" y="713"/>
                  <a:pt x="51" y="713"/>
                </a:cubicBezTo>
                <a:cubicBezTo>
                  <a:pt x="54" y="712"/>
                  <a:pt x="49" y="718"/>
                  <a:pt x="47" y="710"/>
                </a:cubicBezTo>
                <a:cubicBezTo>
                  <a:pt x="49" y="709"/>
                  <a:pt x="49" y="709"/>
                  <a:pt x="49" y="709"/>
                </a:cubicBezTo>
                <a:cubicBezTo>
                  <a:pt x="49" y="708"/>
                  <a:pt x="49" y="708"/>
                  <a:pt x="49" y="708"/>
                </a:cubicBezTo>
                <a:cubicBezTo>
                  <a:pt x="44" y="704"/>
                  <a:pt x="48" y="715"/>
                  <a:pt x="44" y="705"/>
                </a:cubicBezTo>
                <a:cubicBezTo>
                  <a:pt x="49" y="705"/>
                  <a:pt x="49" y="705"/>
                  <a:pt x="49" y="705"/>
                </a:cubicBezTo>
                <a:cubicBezTo>
                  <a:pt x="49" y="703"/>
                  <a:pt x="49" y="703"/>
                  <a:pt x="49" y="703"/>
                </a:cubicBezTo>
                <a:cubicBezTo>
                  <a:pt x="47" y="701"/>
                  <a:pt x="42" y="711"/>
                  <a:pt x="47" y="699"/>
                </a:cubicBezTo>
                <a:cubicBezTo>
                  <a:pt x="50" y="695"/>
                  <a:pt x="50" y="695"/>
                  <a:pt x="50" y="695"/>
                </a:cubicBezTo>
                <a:cubicBezTo>
                  <a:pt x="49" y="697"/>
                  <a:pt x="48" y="697"/>
                  <a:pt x="47" y="691"/>
                </a:cubicBezTo>
                <a:cubicBezTo>
                  <a:pt x="49" y="690"/>
                  <a:pt x="49" y="690"/>
                  <a:pt x="49" y="690"/>
                </a:cubicBezTo>
                <a:cubicBezTo>
                  <a:pt x="44" y="689"/>
                  <a:pt x="44" y="689"/>
                  <a:pt x="44" y="689"/>
                </a:cubicBezTo>
                <a:cubicBezTo>
                  <a:pt x="50" y="688"/>
                  <a:pt x="50" y="688"/>
                  <a:pt x="50" y="688"/>
                </a:cubicBezTo>
                <a:cubicBezTo>
                  <a:pt x="51" y="688"/>
                  <a:pt x="51" y="688"/>
                  <a:pt x="51" y="688"/>
                </a:cubicBezTo>
                <a:cubicBezTo>
                  <a:pt x="50" y="686"/>
                  <a:pt x="50" y="686"/>
                  <a:pt x="50" y="686"/>
                </a:cubicBezTo>
                <a:cubicBezTo>
                  <a:pt x="50" y="686"/>
                  <a:pt x="48" y="689"/>
                  <a:pt x="50" y="685"/>
                </a:cubicBezTo>
                <a:cubicBezTo>
                  <a:pt x="47" y="685"/>
                  <a:pt x="47" y="685"/>
                  <a:pt x="47" y="685"/>
                </a:cubicBezTo>
                <a:cubicBezTo>
                  <a:pt x="49" y="683"/>
                  <a:pt x="49" y="683"/>
                  <a:pt x="49" y="683"/>
                </a:cubicBezTo>
                <a:cubicBezTo>
                  <a:pt x="51" y="684"/>
                  <a:pt x="51" y="684"/>
                  <a:pt x="51" y="684"/>
                </a:cubicBezTo>
                <a:cubicBezTo>
                  <a:pt x="59" y="678"/>
                  <a:pt x="59" y="678"/>
                  <a:pt x="59" y="678"/>
                </a:cubicBezTo>
                <a:cubicBezTo>
                  <a:pt x="51" y="677"/>
                  <a:pt x="51" y="677"/>
                  <a:pt x="51" y="677"/>
                </a:cubicBezTo>
                <a:cubicBezTo>
                  <a:pt x="51" y="676"/>
                  <a:pt x="51" y="676"/>
                  <a:pt x="51" y="676"/>
                </a:cubicBezTo>
                <a:cubicBezTo>
                  <a:pt x="55" y="676"/>
                  <a:pt x="55" y="676"/>
                  <a:pt x="55" y="676"/>
                </a:cubicBezTo>
                <a:cubicBezTo>
                  <a:pt x="55" y="670"/>
                  <a:pt x="55" y="670"/>
                  <a:pt x="55" y="670"/>
                </a:cubicBezTo>
                <a:cubicBezTo>
                  <a:pt x="59" y="669"/>
                  <a:pt x="59" y="669"/>
                  <a:pt x="59" y="669"/>
                </a:cubicBezTo>
                <a:cubicBezTo>
                  <a:pt x="59" y="668"/>
                  <a:pt x="60" y="671"/>
                  <a:pt x="59" y="667"/>
                </a:cubicBezTo>
                <a:cubicBezTo>
                  <a:pt x="49" y="668"/>
                  <a:pt x="49" y="668"/>
                  <a:pt x="49" y="668"/>
                </a:cubicBezTo>
                <a:cubicBezTo>
                  <a:pt x="49" y="671"/>
                  <a:pt x="46" y="670"/>
                  <a:pt x="45" y="670"/>
                </a:cubicBezTo>
                <a:cubicBezTo>
                  <a:pt x="43" y="672"/>
                  <a:pt x="43" y="672"/>
                  <a:pt x="43" y="672"/>
                </a:cubicBezTo>
                <a:cubicBezTo>
                  <a:pt x="38" y="671"/>
                  <a:pt x="38" y="671"/>
                  <a:pt x="38" y="671"/>
                </a:cubicBezTo>
                <a:cubicBezTo>
                  <a:pt x="34" y="675"/>
                  <a:pt x="34" y="675"/>
                  <a:pt x="34" y="675"/>
                </a:cubicBezTo>
                <a:cubicBezTo>
                  <a:pt x="33" y="674"/>
                  <a:pt x="33" y="674"/>
                  <a:pt x="33" y="674"/>
                </a:cubicBezTo>
                <a:cubicBezTo>
                  <a:pt x="31" y="677"/>
                  <a:pt x="31" y="677"/>
                  <a:pt x="31" y="677"/>
                </a:cubicBezTo>
                <a:cubicBezTo>
                  <a:pt x="23" y="680"/>
                  <a:pt x="23" y="680"/>
                  <a:pt x="23" y="680"/>
                </a:cubicBezTo>
                <a:cubicBezTo>
                  <a:pt x="22" y="682"/>
                  <a:pt x="38" y="669"/>
                  <a:pt x="19" y="685"/>
                </a:cubicBezTo>
                <a:cubicBezTo>
                  <a:pt x="18" y="682"/>
                  <a:pt x="18" y="682"/>
                  <a:pt x="18" y="682"/>
                </a:cubicBezTo>
                <a:cubicBezTo>
                  <a:pt x="19" y="680"/>
                  <a:pt x="19" y="680"/>
                  <a:pt x="19" y="680"/>
                </a:cubicBezTo>
                <a:cubicBezTo>
                  <a:pt x="17" y="680"/>
                  <a:pt x="17" y="680"/>
                  <a:pt x="17" y="680"/>
                </a:cubicBezTo>
                <a:cubicBezTo>
                  <a:pt x="18" y="679"/>
                  <a:pt x="22" y="676"/>
                  <a:pt x="23" y="678"/>
                </a:cubicBezTo>
                <a:cubicBezTo>
                  <a:pt x="30" y="676"/>
                  <a:pt x="30" y="676"/>
                  <a:pt x="30" y="676"/>
                </a:cubicBezTo>
                <a:cubicBezTo>
                  <a:pt x="27" y="673"/>
                  <a:pt x="27" y="673"/>
                  <a:pt x="27" y="673"/>
                </a:cubicBezTo>
                <a:cubicBezTo>
                  <a:pt x="27" y="667"/>
                  <a:pt x="27" y="667"/>
                  <a:pt x="27" y="667"/>
                </a:cubicBezTo>
                <a:cubicBezTo>
                  <a:pt x="31" y="667"/>
                  <a:pt x="31" y="667"/>
                  <a:pt x="31" y="667"/>
                </a:cubicBezTo>
                <a:cubicBezTo>
                  <a:pt x="32" y="666"/>
                  <a:pt x="32" y="666"/>
                  <a:pt x="32" y="666"/>
                </a:cubicBezTo>
                <a:cubicBezTo>
                  <a:pt x="32" y="664"/>
                  <a:pt x="32" y="664"/>
                  <a:pt x="32" y="664"/>
                </a:cubicBezTo>
                <a:cubicBezTo>
                  <a:pt x="29" y="663"/>
                  <a:pt x="45" y="656"/>
                  <a:pt x="25" y="664"/>
                </a:cubicBezTo>
                <a:cubicBezTo>
                  <a:pt x="25" y="666"/>
                  <a:pt x="25" y="666"/>
                  <a:pt x="25" y="666"/>
                </a:cubicBezTo>
                <a:cubicBezTo>
                  <a:pt x="24" y="666"/>
                  <a:pt x="24" y="666"/>
                  <a:pt x="24" y="666"/>
                </a:cubicBezTo>
                <a:cubicBezTo>
                  <a:pt x="25" y="662"/>
                  <a:pt x="25" y="662"/>
                  <a:pt x="25" y="662"/>
                </a:cubicBezTo>
                <a:cubicBezTo>
                  <a:pt x="33" y="661"/>
                  <a:pt x="33" y="661"/>
                  <a:pt x="33" y="661"/>
                </a:cubicBezTo>
                <a:cubicBezTo>
                  <a:pt x="34" y="660"/>
                  <a:pt x="34" y="660"/>
                  <a:pt x="34" y="660"/>
                </a:cubicBezTo>
                <a:cubicBezTo>
                  <a:pt x="34" y="657"/>
                  <a:pt x="34" y="657"/>
                  <a:pt x="34" y="657"/>
                </a:cubicBezTo>
                <a:cubicBezTo>
                  <a:pt x="35" y="655"/>
                  <a:pt x="39" y="658"/>
                  <a:pt x="37" y="653"/>
                </a:cubicBezTo>
                <a:cubicBezTo>
                  <a:pt x="37" y="652"/>
                  <a:pt x="37" y="652"/>
                  <a:pt x="37" y="652"/>
                </a:cubicBezTo>
                <a:cubicBezTo>
                  <a:pt x="33" y="652"/>
                  <a:pt x="33" y="652"/>
                  <a:pt x="33" y="652"/>
                </a:cubicBezTo>
                <a:cubicBezTo>
                  <a:pt x="38" y="648"/>
                  <a:pt x="38" y="648"/>
                  <a:pt x="38" y="648"/>
                </a:cubicBezTo>
                <a:cubicBezTo>
                  <a:pt x="37" y="647"/>
                  <a:pt x="37" y="647"/>
                  <a:pt x="37" y="647"/>
                </a:cubicBezTo>
                <a:cubicBezTo>
                  <a:pt x="39" y="645"/>
                  <a:pt x="39" y="645"/>
                  <a:pt x="39" y="645"/>
                </a:cubicBezTo>
                <a:cubicBezTo>
                  <a:pt x="39" y="644"/>
                  <a:pt x="32" y="654"/>
                  <a:pt x="39" y="641"/>
                </a:cubicBezTo>
                <a:cubicBezTo>
                  <a:pt x="39" y="636"/>
                  <a:pt x="39" y="636"/>
                  <a:pt x="39" y="636"/>
                </a:cubicBezTo>
                <a:cubicBezTo>
                  <a:pt x="33" y="637"/>
                  <a:pt x="33" y="637"/>
                  <a:pt x="33" y="637"/>
                </a:cubicBezTo>
                <a:cubicBezTo>
                  <a:pt x="36" y="641"/>
                  <a:pt x="36" y="641"/>
                  <a:pt x="36" y="641"/>
                </a:cubicBezTo>
                <a:cubicBezTo>
                  <a:pt x="35" y="642"/>
                  <a:pt x="35" y="642"/>
                  <a:pt x="35" y="642"/>
                </a:cubicBezTo>
                <a:cubicBezTo>
                  <a:pt x="30" y="640"/>
                  <a:pt x="30" y="640"/>
                  <a:pt x="30" y="640"/>
                </a:cubicBezTo>
                <a:cubicBezTo>
                  <a:pt x="29" y="641"/>
                  <a:pt x="29" y="641"/>
                  <a:pt x="29" y="641"/>
                </a:cubicBezTo>
                <a:cubicBezTo>
                  <a:pt x="29" y="638"/>
                  <a:pt x="29" y="638"/>
                  <a:pt x="29" y="638"/>
                </a:cubicBezTo>
                <a:cubicBezTo>
                  <a:pt x="30" y="638"/>
                  <a:pt x="30" y="642"/>
                  <a:pt x="31" y="637"/>
                </a:cubicBezTo>
                <a:cubicBezTo>
                  <a:pt x="25" y="635"/>
                  <a:pt x="25" y="635"/>
                  <a:pt x="25" y="635"/>
                </a:cubicBezTo>
                <a:cubicBezTo>
                  <a:pt x="25" y="636"/>
                  <a:pt x="25" y="636"/>
                  <a:pt x="25" y="636"/>
                </a:cubicBezTo>
                <a:cubicBezTo>
                  <a:pt x="28" y="636"/>
                  <a:pt x="24" y="630"/>
                  <a:pt x="23" y="640"/>
                </a:cubicBezTo>
                <a:cubicBezTo>
                  <a:pt x="19" y="641"/>
                  <a:pt x="19" y="641"/>
                  <a:pt x="19" y="641"/>
                </a:cubicBezTo>
                <a:cubicBezTo>
                  <a:pt x="22" y="642"/>
                  <a:pt x="22" y="642"/>
                  <a:pt x="22" y="642"/>
                </a:cubicBezTo>
                <a:cubicBezTo>
                  <a:pt x="20" y="649"/>
                  <a:pt x="20" y="649"/>
                  <a:pt x="20" y="649"/>
                </a:cubicBezTo>
                <a:cubicBezTo>
                  <a:pt x="24" y="648"/>
                  <a:pt x="14" y="646"/>
                  <a:pt x="24" y="648"/>
                </a:cubicBezTo>
                <a:cubicBezTo>
                  <a:pt x="20" y="652"/>
                  <a:pt x="27" y="645"/>
                  <a:pt x="20" y="649"/>
                </a:cubicBezTo>
                <a:cubicBezTo>
                  <a:pt x="19" y="651"/>
                  <a:pt x="19" y="651"/>
                  <a:pt x="19" y="651"/>
                </a:cubicBezTo>
                <a:cubicBezTo>
                  <a:pt x="15" y="655"/>
                  <a:pt x="15" y="655"/>
                  <a:pt x="15" y="655"/>
                </a:cubicBezTo>
                <a:cubicBezTo>
                  <a:pt x="15" y="657"/>
                  <a:pt x="15" y="657"/>
                  <a:pt x="15" y="657"/>
                </a:cubicBezTo>
                <a:cubicBezTo>
                  <a:pt x="13" y="658"/>
                  <a:pt x="13" y="658"/>
                  <a:pt x="13" y="658"/>
                </a:cubicBezTo>
                <a:cubicBezTo>
                  <a:pt x="13" y="659"/>
                  <a:pt x="13" y="659"/>
                  <a:pt x="13" y="659"/>
                </a:cubicBezTo>
                <a:cubicBezTo>
                  <a:pt x="11" y="661"/>
                  <a:pt x="11" y="661"/>
                  <a:pt x="11" y="661"/>
                </a:cubicBezTo>
                <a:cubicBezTo>
                  <a:pt x="9" y="660"/>
                  <a:pt x="9" y="660"/>
                  <a:pt x="9" y="660"/>
                </a:cubicBezTo>
                <a:cubicBezTo>
                  <a:pt x="8" y="659"/>
                  <a:pt x="8" y="659"/>
                  <a:pt x="8" y="659"/>
                </a:cubicBezTo>
                <a:cubicBezTo>
                  <a:pt x="8" y="658"/>
                  <a:pt x="8" y="658"/>
                  <a:pt x="8" y="658"/>
                </a:cubicBezTo>
                <a:cubicBezTo>
                  <a:pt x="10" y="657"/>
                  <a:pt x="10" y="657"/>
                  <a:pt x="10" y="657"/>
                </a:cubicBezTo>
                <a:cubicBezTo>
                  <a:pt x="5" y="654"/>
                  <a:pt x="5" y="654"/>
                  <a:pt x="5" y="654"/>
                </a:cubicBezTo>
                <a:cubicBezTo>
                  <a:pt x="4" y="651"/>
                  <a:pt x="4" y="651"/>
                  <a:pt x="4" y="651"/>
                </a:cubicBezTo>
                <a:cubicBezTo>
                  <a:pt x="9" y="652"/>
                  <a:pt x="2" y="646"/>
                  <a:pt x="9" y="650"/>
                </a:cubicBezTo>
                <a:cubicBezTo>
                  <a:pt x="14" y="650"/>
                  <a:pt x="14" y="650"/>
                  <a:pt x="14" y="650"/>
                </a:cubicBezTo>
                <a:cubicBezTo>
                  <a:pt x="14" y="645"/>
                  <a:pt x="14" y="645"/>
                  <a:pt x="14" y="645"/>
                </a:cubicBezTo>
                <a:cubicBezTo>
                  <a:pt x="16" y="642"/>
                  <a:pt x="16" y="642"/>
                  <a:pt x="16" y="642"/>
                </a:cubicBezTo>
                <a:cubicBezTo>
                  <a:pt x="11" y="638"/>
                  <a:pt x="11" y="638"/>
                  <a:pt x="11" y="638"/>
                </a:cubicBezTo>
                <a:cubicBezTo>
                  <a:pt x="15" y="635"/>
                  <a:pt x="15" y="635"/>
                  <a:pt x="15" y="635"/>
                </a:cubicBezTo>
                <a:cubicBezTo>
                  <a:pt x="16" y="637"/>
                  <a:pt x="16" y="637"/>
                  <a:pt x="16" y="637"/>
                </a:cubicBezTo>
                <a:cubicBezTo>
                  <a:pt x="23" y="633"/>
                  <a:pt x="23" y="633"/>
                  <a:pt x="23" y="633"/>
                </a:cubicBezTo>
                <a:cubicBezTo>
                  <a:pt x="23" y="633"/>
                  <a:pt x="23" y="633"/>
                  <a:pt x="23" y="633"/>
                </a:cubicBezTo>
                <a:cubicBezTo>
                  <a:pt x="23" y="630"/>
                  <a:pt x="23" y="630"/>
                  <a:pt x="23" y="630"/>
                </a:cubicBezTo>
                <a:cubicBezTo>
                  <a:pt x="24" y="630"/>
                  <a:pt x="24" y="628"/>
                  <a:pt x="25" y="631"/>
                </a:cubicBezTo>
                <a:cubicBezTo>
                  <a:pt x="27" y="628"/>
                  <a:pt x="27" y="628"/>
                  <a:pt x="27" y="628"/>
                </a:cubicBezTo>
                <a:cubicBezTo>
                  <a:pt x="28" y="628"/>
                  <a:pt x="28" y="628"/>
                  <a:pt x="28" y="628"/>
                </a:cubicBezTo>
                <a:cubicBezTo>
                  <a:pt x="28" y="626"/>
                  <a:pt x="28" y="626"/>
                  <a:pt x="28" y="626"/>
                </a:cubicBezTo>
                <a:cubicBezTo>
                  <a:pt x="23" y="627"/>
                  <a:pt x="23" y="627"/>
                  <a:pt x="23" y="627"/>
                </a:cubicBezTo>
                <a:cubicBezTo>
                  <a:pt x="22" y="628"/>
                  <a:pt x="22" y="628"/>
                  <a:pt x="22" y="628"/>
                </a:cubicBezTo>
                <a:cubicBezTo>
                  <a:pt x="19" y="628"/>
                  <a:pt x="19" y="628"/>
                  <a:pt x="19" y="628"/>
                </a:cubicBezTo>
                <a:cubicBezTo>
                  <a:pt x="15" y="634"/>
                  <a:pt x="15" y="634"/>
                  <a:pt x="15" y="634"/>
                </a:cubicBezTo>
                <a:cubicBezTo>
                  <a:pt x="8" y="635"/>
                  <a:pt x="8" y="635"/>
                  <a:pt x="8" y="635"/>
                </a:cubicBezTo>
                <a:cubicBezTo>
                  <a:pt x="11" y="633"/>
                  <a:pt x="17" y="640"/>
                  <a:pt x="15" y="627"/>
                </a:cubicBezTo>
                <a:cubicBezTo>
                  <a:pt x="23" y="625"/>
                  <a:pt x="23" y="625"/>
                  <a:pt x="23" y="625"/>
                </a:cubicBezTo>
                <a:cubicBezTo>
                  <a:pt x="28" y="621"/>
                  <a:pt x="28" y="621"/>
                  <a:pt x="28" y="621"/>
                </a:cubicBezTo>
                <a:cubicBezTo>
                  <a:pt x="31" y="621"/>
                  <a:pt x="31" y="621"/>
                  <a:pt x="31" y="621"/>
                </a:cubicBezTo>
                <a:cubicBezTo>
                  <a:pt x="30" y="620"/>
                  <a:pt x="35" y="621"/>
                  <a:pt x="31" y="618"/>
                </a:cubicBezTo>
                <a:cubicBezTo>
                  <a:pt x="29" y="617"/>
                  <a:pt x="29" y="617"/>
                  <a:pt x="29" y="617"/>
                </a:cubicBezTo>
                <a:cubicBezTo>
                  <a:pt x="27" y="617"/>
                  <a:pt x="38" y="614"/>
                  <a:pt x="25" y="618"/>
                </a:cubicBezTo>
                <a:cubicBezTo>
                  <a:pt x="30" y="615"/>
                  <a:pt x="30" y="615"/>
                  <a:pt x="30" y="615"/>
                </a:cubicBezTo>
                <a:cubicBezTo>
                  <a:pt x="31" y="615"/>
                  <a:pt x="31" y="616"/>
                  <a:pt x="32" y="615"/>
                </a:cubicBezTo>
                <a:cubicBezTo>
                  <a:pt x="32" y="614"/>
                  <a:pt x="32" y="614"/>
                  <a:pt x="32" y="614"/>
                </a:cubicBezTo>
                <a:cubicBezTo>
                  <a:pt x="27" y="612"/>
                  <a:pt x="27" y="612"/>
                  <a:pt x="27" y="612"/>
                </a:cubicBezTo>
                <a:cubicBezTo>
                  <a:pt x="32" y="610"/>
                  <a:pt x="32" y="610"/>
                  <a:pt x="32" y="610"/>
                </a:cubicBezTo>
                <a:cubicBezTo>
                  <a:pt x="35" y="606"/>
                  <a:pt x="40" y="614"/>
                  <a:pt x="39" y="604"/>
                </a:cubicBezTo>
                <a:cubicBezTo>
                  <a:pt x="37" y="600"/>
                  <a:pt x="37" y="600"/>
                  <a:pt x="37" y="600"/>
                </a:cubicBezTo>
                <a:cubicBezTo>
                  <a:pt x="40" y="600"/>
                  <a:pt x="40" y="600"/>
                  <a:pt x="40" y="600"/>
                </a:cubicBezTo>
                <a:cubicBezTo>
                  <a:pt x="39" y="598"/>
                  <a:pt x="39" y="598"/>
                  <a:pt x="39" y="598"/>
                </a:cubicBezTo>
                <a:cubicBezTo>
                  <a:pt x="41" y="598"/>
                  <a:pt x="41" y="598"/>
                  <a:pt x="41" y="598"/>
                </a:cubicBezTo>
                <a:cubicBezTo>
                  <a:pt x="42" y="600"/>
                  <a:pt x="42" y="600"/>
                  <a:pt x="42" y="600"/>
                </a:cubicBezTo>
                <a:cubicBezTo>
                  <a:pt x="43" y="600"/>
                  <a:pt x="43" y="600"/>
                  <a:pt x="43" y="600"/>
                </a:cubicBezTo>
                <a:cubicBezTo>
                  <a:pt x="43" y="602"/>
                  <a:pt x="43" y="602"/>
                  <a:pt x="43" y="602"/>
                </a:cubicBezTo>
                <a:cubicBezTo>
                  <a:pt x="47" y="602"/>
                  <a:pt x="47" y="602"/>
                  <a:pt x="47" y="602"/>
                </a:cubicBezTo>
                <a:cubicBezTo>
                  <a:pt x="39" y="606"/>
                  <a:pt x="39" y="606"/>
                  <a:pt x="39" y="606"/>
                </a:cubicBezTo>
                <a:cubicBezTo>
                  <a:pt x="38" y="610"/>
                  <a:pt x="38" y="610"/>
                  <a:pt x="38" y="610"/>
                </a:cubicBezTo>
                <a:cubicBezTo>
                  <a:pt x="42" y="610"/>
                  <a:pt x="42" y="610"/>
                  <a:pt x="42" y="610"/>
                </a:cubicBezTo>
                <a:cubicBezTo>
                  <a:pt x="47" y="608"/>
                  <a:pt x="47" y="608"/>
                  <a:pt x="47" y="608"/>
                </a:cubicBezTo>
                <a:cubicBezTo>
                  <a:pt x="51" y="603"/>
                  <a:pt x="51" y="603"/>
                  <a:pt x="51" y="603"/>
                </a:cubicBezTo>
                <a:cubicBezTo>
                  <a:pt x="56" y="600"/>
                  <a:pt x="56" y="600"/>
                  <a:pt x="56" y="600"/>
                </a:cubicBezTo>
                <a:cubicBezTo>
                  <a:pt x="60" y="595"/>
                  <a:pt x="60" y="595"/>
                  <a:pt x="60" y="595"/>
                </a:cubicBezTo>
                <a:cubicBezTo>
                  <a:pt x="59" y="595"/>
                  <a:pt x="59" y="595"/>
                  <a:pt x="59" y="595"/>
                </a:cubicBezTo>
                <a:cubicBezTo>
                  <a:pt x="62" y="595"/>
                  <a:pt x="63" y="592"/>
                  <a:pt x="64" y="594"/>
                </a:cubicBezTo>
                <a:cubicBezTo>
                  <a:pt x="66" y="592"/>
                  <a:pt x="66" y="592"/>
                  <a:pt x="66" y="592"/>
                </a:cubicBezTo>
                <a:cubicBezTo>
                  <a:pt x="63" y="589"/>
                  <a:pt x="63" y="589"/>
                  <a:pt x="63" y="589"/>
                </a:cubicBezTo>
                <a:cubicBezTo>
                  <a:pt x="55" y="591"/>
                  <a:pt x="55" y="591"/>
                  <a:pt x="55" y="591"/>
                </a:cubicBezTo>
                <a:cubicBezTo>
                  <a:pt x="56" y="595"/>
                  <a:pt x="56" y="595"/>
                  <a:pt x="56" y="595"/>
                </a:cubicBezTo>
                <a:cubicBezTo>
                  <a:pt x="55" y="594"/>
                  <a:pt x="55" y="594"/>
                  <a:pt x="55" y="594"/>
                </a:cubicBezTo>
                <a:cubicBezTo>
                  <a:pt x="50" y="597"/>
                  <a:pt x="50" y="597"/>
                  <a:pt x="50" y="597"/>
                </a:cubicBezTo>
                <a:cubicBezTo>
                  <a:pt x="47" y="593"/>
                  <a:pt x="62" y="600"/>
                  <a:pt x="45" y="595"/>
                </a:cubicBezTo>
                <a:cubicBezTo>
                  <a:pt x="50" y="593"/>
                  <a:pt x="50" y="593"/>
                  <a:pt x="50" y="593"/>
                </a:cubicBezTo>
                <a:cubicBezTo>
                  <a:pt x="43" y="594"/>
                  <a:pt x="52" y="586"/>
                  <a:pt x="41" y="588"/>
                </a:cubicBezTo>
                <a:cubicBezTo>
                  <a:pt x="42" y="588"/>
                  <a:pt x="47" y="587"/>
                  <a:pt x="41" y="585"/>
                </a:cubicBezTo>
                <a:cubicBezTo>
                  <a:pt x="39" y="585"/>
                  <a:pt x="39" y="585"/>
                  <a:pt x="39" y="585"/>
                </a:cubicBezTo>
                <a:cubicBezTo>
                  <a:pt x="43" y="581"/>
                  <a:pt x="43" y="581"/>
                  <a:pt x="43" y="581"/>
                </a:cubicBezTo>
                <a:cubicBezTo>
                  <a:pt x="44" y="580"/>
                  <a:pt x="45" y="579"/>
                  <a:pt x="45" y="581"/>
                </a:cubicBezTo>
                <a:cubicBezTo>
                  <a:pt x="44" y="589"/>
                  <a:pt x="44" y="589"/>
                  <a:pt x="44" y="589"/>
                </a:cubicBezTo>
                <a:cubicBezTo>
                  <a:pt x="49" y="591"/>
                  <a:pt x="49" y="591"/>
                  <a:pt x="49" y="591"/>
                </a:cubicBezTo>
                <a:cubicBezTo>
                  <a:pt x="49" y="589"/>
                  <a:pt x="49" y="589"/>
                  <a:pt x="49" y="589"/>
                </a:cubicBezTo>
                <a:cubicBezTo>
                  <a:pt x="55" y="589"/>
                  <a:pt x="55" y="589"/>
                  <a:pt x="55" y="589"/>
                </a:cubicBezTo>
                <a:cubicBezTo>
                  <a:pt x="56" y="590"/>
                  <a:pt x="56" y="590"/>
                  <a:pt x="56" y="590"/>
                </a:cubicBezTo>
                <a:cubicBezTo>
                  <a:pt x="56" y="590"/>
                  <a:pt x="59" y="597"/>
                  <a:pt x="57" y="587"/>
                </a:cubicBezTo>
                <a:cubicBezTo>
                  <a:pt x="50" y="585"/>
                  <a:pt x="50" y="585"/>
                  <a:pt x="50" y="585"/>
                </a:cubicBezTo>
                <a:cubicBezTo>
                  <a:pt x="52" y="582"/>
                  <a:pt x="52" y="582"/>
                  <a:pt x="52" y="582"/>
                </a:cubicBezTo>
                <a:cubicBezTo>
                  <a:pt x="51" y="581"/>
                  <a:pt x="51" y="581"/>
                  <a:pt x="51" y="581"/>
                </a:cubicBezTo>
                <a:cubicBezTo>
                  <a:pt x="50" y="580"/>
                  <a:pt x="50" y="580"/>
                  <a:pt x="50" y="580"/>
                </a:cubicBezTo>
                <a:cubicBezTo>
                  <a:pt x="47" y="580"/>
                  <a:pt x="47" y="580"/>
                  <a:pt x="47" y="580"/>
                </a:cubicBezTo>
                <a:cubicBezTo>
                  <a:pt x="45" y="580"/>
                  <a:pt x="45" y="580"/>
                  <a:pt x="45" y="580"/>
                </a:cubicBezTo>
                <a:cubicBezTo>
                  <a:pt x="51" y="573"/>
                  <a:pt x="51" y="573"/>
                  <a:pt x="51" y="573"/>
                </a:cubicBezTo>
                <a:cubicBezTo>
                  <a:pt x="49" y="571"/>
                  <a:pt x="49" y="571"/>
                  <a:pt x="49" y="571"/>
                </a:cubicBezTo>
                <a:cubicBezTo>
                  <a:pt x="49" y="570"/>
                  <a:pt x="57" y="574"/>
                  <a:pt x="43" y="572"/>
                </a:cubicBezTo>
                <a:cubicBezTo>
                  <a:pt x="43" y="570"/>
                  <a:pt x="43" y="570"/>
                  <a:pt x="43" y="570"/>
                </a:cubicBezTo>
                <a:cubicBezTo>
                  <a:pt x="39" y="569"/>
                  <a:pt x="39" y="569"/>
                  <a:pt x="39" y="569"/>
                </a:cubicBezTo>
                <a:cubicBezTo>
                  <a:pt x="37" y="569"/>
                  <a:pt x="37" y="569"/>
                  <a:pt x="37" y="569"/>
                </a:cubicBezTo>
                <a:cubicBezTo>
                  <a:pt x="35" y="570"/>
                  <a:pt x="41" y="562"/>
                  <a:pt x="34" y="571"/>
                </a:cubicBezTo>
                <a:cubicBezTo>
                  <a:pt x="33" y="570"/>
                  <a:pt x="33" y="570"/>
                  <a:pt x="33" y="570"/>
                </a:cubicBezTo>
                <a:cubicBezTo>
                  <a:pt x="39" y="565"/>
                  <a:pt x="39" y="565"/>
                  <a:pt x="39" y="565"/>
                </a:cubicBezTo>
                <a:cubicBezTo>
                  <a:pt x="41" y="567"/>
                  <a:pt x="41" y="567"/>
                  <a:pt x="41" y="567"/>
                </a:cubicBezTo>
                <a:cubicBezTo>
                  <a:pt x="45" y="567"/>
                  <a:pt x="45" y="567"/>
                  <a:pt x="45" y="567"/>
                </a:cubicBezTo>
                <a:cubicBezTo>
                  <a:pt x="49" y="560"/>
                  <a:pt x="49" y="560"/>
                  <a:pt x="49" y="560"/>
                </a:cubicBezTo>
                <a:cubicBezTo>
                  <a:pt x="60" y="553"/>
                  <a:pt x="60" y="553"/>
                  <a:pt x="60" y="553"/>
                </a:cubicBezTo>
                <a:cubicBezTo>
                  <a:pt x="60" y="553"/>
                  <a:pt x="62" y="552"/>
                  <a:pt x="59" y="552"/>
                </a:cubicBezTo>
                <a:cubicBezTo>
                  <a:pt x="56" y="553"/>
                  <a:pt x="56" y="553"/>
                  <a:pt x="56" y="553"/>
                </a:cubicBezTo>
                <a:cubicBezTo>
                  <a:pt x="54" y="552"/>
                  <a:pt x="54" y="552"/>
                  <a:pt x="54" y="552"/>
                </a:cubicBezTo>
                <a:cubicBezTo>
                  <a:pt x="56" y="550"/>
                  <a:pt x="56" y="550"/>
                  <a:pt x="56" y="550"/>
                </a:cubicBezTo>
                <a:cubicBezTo>
                  <a:pt x="53" y="544"/>
                  <a:pt x="53" y="544"/>
                  <a:pt x="53" y="544"/>
                </a:cubicBezTo>
                <a:cubicBezTo>
                  <a:pt x="51" y="543"/>
                  <a:pt x="51" y="543"/>
                  <a:pt x="51" y="543"/>
                </a:cubicBezTo>
                <a:cubicBezTo>
                  <a:pt x="50" y="544"/>
                  <a:pt x="50" y="544"/>
                  <a:pt x="50" y="544"/>
                </a:cubicBezTo>
                <a:cubicBezTo>
                  <a:pt x="49" y="543"/>
                  <a:pt x="49" y="543"/>
                  <a:pt x="49" y="543"/>
                </a:cubicBezTo>
                <a:cubicBezTo>
                  <a:pt x="50" y="541"/>
                  <a:pt x="50" y="541"/>
                  <a:pt x="50" y="541"/>
                </a:cubicBezTo>
                <a:cubicBezTo>
                  <a:pt x="45" y="542"/>
                  <a:pt x="45" y="542"/>
                  <a:pt x="45" y="542"/>
                </a:cubicBezTo>
                <a:cubicBezTo>
                  <a:pt x="43" y="544"/>
                  <a:pt x="43" y="544"/>
                  <a:pt x="43" y="544"/>
                </a:cubicBezTo>
                <a:cubicBezTo>
                  <a:pt x="42" y="548"/>
                  <a:pt x="42" y="548"/>
                  <a:pt x="42" y="548"/>
                </a:cubicBezTo>
                <a:cubicBezTo>
                  <a:pt x="44" y="549"/>
                  <a:pt x="44" y="549"/>
                  <a:pt x="44" y="549"/>
                </a:cubicBezTo>
                <a:cubicBezTo>
                  <a:pt x="43" y="551"/>
                  <a:pt x="43" y="551"/>
                  <a:pt x="43" y="551"/>
                </a:cubicBezTo>
                <a:cubicBezTo>
                  <a:pt x="44" y="552"/>
                  <a:pt x="44" y="552"/>
                  <a:pt x="44" y="552"/>
                </a:cubicBezTo>
                <a:cubicBezTo>
                  <a:pt x="43" y="551"/>
                  <a:pt x="38" y="553"/>
                  <a:pt x="39" y="549"/>
                </a:cubicBezTo>
                <a:cubicBezTo>
                  <a:pt x="36" y="546"/>
                  <a:pt x="46" y="549"/>
                  <a:pt x="38" y="545"/>
                </a:cubicBezTo>
                <a:cubicBezTo>
                  <a:pt x="38" y="543"/>
                  <a:pt x="38" y="543"/>
                  <a:pt x="38" y="543"/>
                </a:cubicBezTo>
                <a:cubicBezTo>
                  <a:pt x="40" y="540"/>
                  <a:pt x="43" y="544"/>
                  <a:pt x="42" y="540"/>
                </a:cubicBezTo>
                <a:cubicBezTo>
                  <a:pt x="40" y="540"/>
                  <a:pt x="40" y="540"/>
                  <a:pt x="40" y="540"/>
                </a:cubicBezTo>
                <a:cubicBezTo>
                  <a:pt x="39" y="538"/>
                  <a:pt x="39" y="538"/>
                  <a:pt x="39" y="538"/>
                </a:cubicBezTo>
                <a:cubicBezTo>
                  <a:pt x="45" y="536"/>
                  <a:pt x="45" y="536"/>
                  <a:pt x="45" y="536"/>
                </a:cubicBezTo>
                <a:cubicBezTo>
                  <a:pt x="47" y="530"/>
                  <a:pt x="49" y="528"/>
                  <a:pt x="57" y="527"/>
                </a:cubicBezTo>
                <a:cubicBezTo>
                  <a:pt x="60" y="524"/>
                  <a:pt x="60" y="524"/>
                  <a:pt x="60" y="524"/>
                </a:cubicBezTo>
                <a:cubicBezTo>
                  <a:pt x="63" y="524"/>
                  <a:pt x="63" y="524"/>
                  <a:pt x="63" y="524"/>
                </a:cubicBezTo>
                <a:cubicBezTo>
                  <a:pt x="64" y="522"/>
                  <a:pt x="64" y="522"/>
                  <a:pt x="64" y="522"/>
                </a:cubicBezTo>
                <a:cubicBezTo>
                  <a:pt x="70" y="519"/>
                  <a:pt x="70" y="519"/>
                  <a:pt x="70" y="519"/>
                </a:cubicBezTo>
                <a:cubicBezTo>
                  <a:pt x="83" y="511"/>
                  <a:pt x="83" y="511"/>
                  <a:pt x="83" y="511"/>
                </a:cubicBezTo>
                <a:cubicBezTo>
                  <a:pt x="84" y="508"/>
                  <a:pt x="84" y="508"/>
                  <a:pt x="84" y="508"/>
                </a:cubicBezTo>
                <a:cubicBezTo>
                  <a:pt x="87" y="509"/>
                  <a:pt x="87" y="509"/>
                  <a:pt x="87" y="509"/>
                </a:cubicBezTo>
                <a:cubicBezTo>
                  <a:pt x="88" y="509"/>
                  <a:pt x="88" y="512"/>
                  <a:pt x="89" y="508"/>
                </a:cubicBezTo>
                <a:cubicBezTo>
                  <a:pt x="88" y="508"/>
                  <a:pt x="88" y="508"/>
                  <a:pt x="88" y="508"/>
                </a:cubicBezTo>
                <a:cubicBezTo>
                  <a:pt x="95" y="505"/>
                  <a:pt x="95" y="505"/>
                  <a:pt x="95" y="505"/>
                </a:cubicBezTo>
                <a:cubicBezTo>
                  <a:pt x="93" y="503"/>
                  <a:pt x="93" y="503"/>
                  <a:pt x="93" y="503"/>
                </a:cubicBezTo>
                <a:cubicBezTo>
                  <a:pt x="97" y="503"/>
                  <a:pt x="97" y="503"/>
                  <a:pt x="97" y="503"/>
                </a:cubicBezTo>
                <a:cubicBezTo>
                  <a:pt x="95" y="500"/>
                  <a:pt x="95" y="500"/>
                  <a:pt x="95" y="500"/>
                </a:cubicBezTo>
                <a:cubicBezTo>
                  <a:pt x="98" y="498"/>
                  <a:pt x="98" y="498"/>
                  <a:pt x="98" y="498"/>
                </a:cubicBezTo>
                <a:cubicBezTo>
                  <a:pt x="101" y="500"/>
                  <a:pt x="101" y="500"/>
                  <a:pt x="101" y="500"/>
                </a:cubicBezTo>
                <a:cubicBezTo>
                  <a:pt x="101" y="496"/>
                  <a:pt x="101" y="496"/>
                  <a:pt x="101" y="496"/>
                </a:cubicBezTo>
                <a:cubicBezTo>
                  <a:pt x="101" y="498"/>
                  <a:pt x="101" y="498"/>
                  <a:pt x="101" y="498"/>
                </a:cubicBezTo>
                <a:cubicBezTo>
                  <a:pt x="103" y="498"/>
                  <a:pt x="103" y="498"/>
                  <a:pt x="103" y="498"/>
                </a:cubicBezTo>
                <a:cubicBezTo>
                  <a:pt x="112" y="495"/>
                  <a:pt x="112" y="495"/>
                  <a:pt x="112" y="495"/>
                </a:cubicBezTo>
                <a:cubicBezTo>
                  <a:pt x="115" y="493"/>
                  <a:pt x="115" y="493"/>
                  <a:pt x="115" y="493"/>
                </a:cubicBezTo>
                <a:cubicBezTo>
                  <a:pt x="123" y="489"/>
                  <a:pt x="123" y="489"/>
                  <a:pt x="123" y="489"/>
                </a:cubicBezTo>
                <a:cubicBezTo>
                  <a:pt x="123" y="487"/>
                  <a:pt x="123" y="487"/>
                  <a:pt x="123" y="487"/>
                </a:cubicBezTo>
                <a:cubicBezTo>
                  <a:pt x="125" y="488"/>
                  <a:pt x="125" y="488"/>
                  <a:pt x="125" y="488"/>
                </a:cubicBezTo>
                <a:cubicBezTo>
                  <a:pt x="129" y="483"/>
                  <a:pt x="127" y="493"/>
                  <a:pt x="132" y="484"/>
                </a:cubicBezTo>
                <a:cubicBezTo>
                  <a:pt x="124" y="484"/>
                  <a:pt x="124" y="484"/>
                  <a:pt x="124" y="484"/>
                </a:cubicBezTo>
                <a:cubicBezTo>
                  <a:pt x="125" y="483"/>
                  <a:pt x="125" y="483"/>
                  <a:pt x="125" y="483"/>
                </a:cubicBezTo>
                <a:cubicBezTo>
                  <a:pt x="130" y="482"/>
                  <a:pt x="130" y="482"/>
                  <a:pt x="130" y="482"/>
                </a:cubicBezTo>
                <a:cubicBezTo>
                  <a:pt x="135" y="482"/>
                  <a:pt x="135" y="482"/>
                  <a:pt x="135" y="482"/>
                </a:cubicBezTo>
                <a:cubicBezTo>
                  <a:pt x="146" y="478"/>
                  <a:pt x="146" y="478"/>
                  <a:pt x="146" y="478"/>
                </a:cubicBezTo>
                <a:cubicBezTo>
                  <a:pt x="153" y="475"/>
                  <a:pt x="153" y="475"/>
                  <a:pt x="153" y="475"/>
                </a:cubicBezTo>
                <a:cubicBezTo>
                  <a:pt x="155" y="473"/>
                  <a:pt x="155" y="473"/>
                  <a:pt x="155" y="473"/>
                </a:cubicBezTo>
                <a:cubicBezTo>
                  <a:pt x="154" y="468"/>
                  <a:pt x="154" y="468"/>
                  <a:pt x="154" y="468"/>
                </a:cubicBezTo>
                <a:cubicBezTo>
                  <a:pt x="157" y="468"/>
                  <a:pt x="157" y="468"/>
                  <a:pt x="157" y="468"/>
                </a:cubicBezTo>
                <a:cubicBezTo>
                  <a:pt x="156" y="470"/>
                  <a:pt x="156" y="470"/>
                  <a:pt x="156" y="470"/>
                </a:cubicBezTo>
                <a:cubicBezTo>
                  <a:pt x="158" y="471"/>
                  <a:pt x="158" y="471"/>
                  <a:pt x="158" y="471"/>
                </a:cubicBezTo>
                <a:cubicBezTo>
                  <a:pt x="160" y="472"/>
                  <a:pt x="161" y="470"/>
                  <a:pt x="161" y="470"/>
                </a:cubicBezTo>
                <a:cubicBezTo>
                  <a:pt x="156" y="466"/>
                  <a:pt x="170" y="468"/>
                  <a:pt x="158" y="466"/>
                </a:cubicBezTo>
                <a:cubicBezTo>
                  <a:pt x="163" y="467"/>
                  <a:pt x="163" y="467"/>
                  <a:pt x="163" y="467"/>
                </a:cubicBezTo>
                <a:cubicBezTo>
                  <a:pt x="162" y="465"/>
                  <a:pt x="162" y="465"/>
                  <a:pt x="162" y="465"/>
                </a:cubicBezTo>
                <a:cubicBezTo>
                  <a:pt x="167" y="467"/>
                  <a:pt x="167" y="467"/>
                  <a:pt x="167" y="467"/>
                </a:cubicBezTo>
                <a:cubicBezTo>
                  <a:pt x="169" y="468"/>
                  <a:pt x="168" y="465"/>
                  <a:pt x="171" y="466"/>
                </a:cubicBezTo>
                <a:cubicBezTo>
                  <a:pt x="167" y="464"/>
                  <a:pt x="167" y="464"/>
                  <a:pt x="167" y="464"/>
                </a:cubicBezTo>
                <a:cubicBezTo>
                  <a:pt x="157" y="463"/>
                  <a:pt x="157" y="463"/>
                  <a:pt x="157" y="463"/>
                </a:cubicBezTo>
                <a:cubicBezTo>
                  <a:pt x="152" y="461"/>
                  <a:pt x="152" y="461"/>
                  <a:pt x="152" y="461"/>
                </a:cubicBezTo>
                <a:cubicBezTo>
                  <a:pt x="143" y="462"/>
                  <a:pt x="143" y="462"/>
                  <a:pt x="143" y="462"/>
                </a:cubicBezTo>
                <a:cubicBezTo>
                  <a:pt x="140" y="460"/>
                  <a:pt x="140" y="460"/>
                  <a:pt x="140" y="460"/>
                </a:cubicBezTo>
                <a:cubicBezTo>
                  <a:pt x="139" y="462"/>
                  <a:pt x="139" y="462"/>
                  <a:pt x="139" y="462"/>
                </a:cubicBezTo>
                <a:cubicBezTo>
                  <a:pt x="139" y="461"/>
                  <a:pt x="139" y="461"/>
                  <a:pt x="139" y="461"/>
                </a:cubicBezTo>
                <a:cubicBezTo>
                  <a:pt x="136" y="461"/>
                  <a:pt x="136" y="461"/>
                  <a:pt x="136" y="461"/>
                </a:cubicBezTo>
                <a:cubicBezTo>
                  <a:pt x="138" y="459"/>
                  <a:pt x="138" y="459"/>
                  <a:pt x="138" y="459"/>
                </a:cubicBezTo>
                <a:cubicBezTo>
                  <a:pt x="130" y="457"/>
                  <a:pt x="130" y="457"/>
                  <a:pt x="130" y="457"/>
                </a:cubicBezTo>
                <a:cubicBezTo>
                  <a:pt x="121" y="461"/>
                  <a:pt x="121" y="461"/>
                  <a:pt x="121" y="461"/>
                </a:cubicBezTo>
                <a:cubicBezTo>
                  <a:pt x="119" y="459"/>
                  <a:pt x="119" y="459"/>
                  <a:pt x="119" y="459"/>
                </a:cubicBezTo>
                <a:cubicBezTo>
                  <a:pt x="116" y="462"/>
                  <a:pt x="116" y="462"/>
                  <a:pt x="116" y="462"/>
                </a:cubicBezTo>
                <a:cubicBezTo>
                  <a:pt x="111" y="462"/>
                  <a:pt x="111" y="462"/>
                  <a:pt x="111" y="462"/>
                </a:cubicBezTo>
                <a:cubicBezTo>
                  <a:pt x="103" y="470"/>
                  <a:pt x="103" y="470"/>
                  <a:pt x="103" y="470"/>
                </a:cubicBezTo>
                <a:cubicBezTo>
                  <a:pt x="105" y="470"/>
                  <a:pt x="105" y="470"/>
                  <a:pt x="105" y="470"/>
                </a:cubicBezTo>
                <a:cubicBezTo>
                  <a:pt x="109" y="470"/>
                  <a:pt x="109" y="470"/>
                  <a:pt x="109" y="470"/>
                </a:cubicBezTo>
                <a:cubicBezTo>
                  <a:pt x="110" y="472"/>
                  <a:pt x="110" y="472"/>
                  <a:pt x="110" y="472"/>
                </a:cubicBezTo>
                <a:cubicBezTo>
                  <a:pt x="115" y="475"/>
                  <a:pt x="115" y="475"/>
                  <a:pt x="115" y="475"/>
                </a:cubicBezTo>
                <a:cubicBezTo>
                  <a:pt x="113" y="475"/>
                  <a:pt x="113" y="475"/>
                  <a:pt x="113" y="475"/>
                </a:cubicBezTo>
                <a:cubicBezTo>
                  <a:pt x="108" y="472"/>
                  <a:pt x="108" y="472"/>
                  <a:pt x="108" y="472"/>
                </a:cubicBezTo>
                <a:cubicBezTo>
                  <a:pt x="107" y="473"/>
                  <a:pt x="107" y="473"/>
                  <a:pt x="107" y="473"/>
                </a:cubicBezTo>
                <a:cubicBezTo>
                  <a:pt x="107" y="474"/>
                  <a:pt x="107" y="474"/>
                  <a:pt x="107" y="474"/>
                </a:cubicBezTo>
                <a:cubicBezTo>
                  <a:pt x="106" y="472"/>
                  <a:pt x="106" y="472"/>
                  <a:pt x="106" y="472"/>
                </a:cubicBezTo>
                <a:cubicBezTo>
                  <a:pt x="104" y="472"/>
                  <a:pt x="104" y="472"/>
                  <a:pt x="104" y="472"/>
                </a:cubicBezTo>
                <a:cubicBezTo>
                  <a:pt x="105" y="472"/>
                  <a:pt x="105" y="472"/>
                  <a:pt x="105" y="472"/>
                </a:cubicBezTo>
                <a:cubicBezTo>
                  <a:pt x="103" y="470"/>
                  <a:pt x="103" y="470"/>
                  <a:pt x="103" y="470"/>
                </a:cubicBezTo>
                <a:cubicBezTo>
                  <a:pt x="96" y="471"/>
                  <a:pt x="96" y="471"/>
                  <a:pt x="96" y="471"/>
                </a:cubicBezTo>
                <a:cubicBezTo>
                  <a:pt x="91" y="474"/>
                  <a:pt x="91" y="474"/>
                  <a:pt x="91" y="474"/>
                </a:cubicBezTo>
                <a:cubicBezTo>
                  <a:pt x="90" y="473"/>
                  <a:pt x="99" y="474"/>
                  <a:pt x="88" y="474"/>
                </a:cubicBezTo>
                <a:cubicBezTo>
                  <a:pt x="87" y="478"/>
                  <a:pt x="95" y="471"/>
                  <a:pt x="89" y="478"/>
                </a:cubicBezTo>
                <a:cubicBezTo>
                  <a:pt x="84" y="476"/>
                  <a:pt x="84" y="476"/>
                  <a:pt x="84" y="476"/>
                </a:cubicBezTo>
                <a:cubicBezTo>
                  <a:pt x="84" y="475"/>
                  <a:pt x="84" y="475"/>
                  <a:pt x="84" y="475"/>
                </a:cubicBezTo>
                <a:cubicBezTo>
                  <a:pt x="74" y="479"/>
                  <a:pt x="74" y="479"/>
                  <a:pt x="74" y="479"/>
                </a:cubicBezTo>
                <a:cubicBezTo>
                  <a:pt x="76" y="480"/>
                  <a:pt x="76" y="480"/>
                  <a:pt x="76" y="480"/>
                </a:cubicBezTo>
                <a:cubicBezTo>
                  <a:pt x="73" y="481"/>
                  <a:pt x="73" y="481"/>
                  <a:pt x="73" y="481"/>
                </a:cubicBezTo>
                <a:cubicBezTo>
                  <a:pt x="73" y="482"/>
                  <a:pt x="73" y="482"/>
                  <a:pt x="73" y="482"/>
                </a:cubicBezTo>
                <a:cubicBezTo>
                  <a:pt x="68" y="484"/>
                  <a:pt x="68" y="484"/>
                  <a:pt x="68" y="484"/>
                </a:cubicBezTo>
                <a:cubicBezTo>
                  <a:pt x="67" y="485"/>
                  <a:pt x="66" y="490"/>
                  <a:pt x="63" y="488"/>
                </a:cubicBezTo>
                <a:cubicBezTo>
                  <a:pt x="63" y="489"/>
                  <a:pt x="67" y="488"/>
                  <a:pt x="63" y="491"/>
                </a:cubicBezTo>
                <a:cubicBezTo>
                  <a:pt x="65" y="491"/>
                  <a:pt x="65" y="491"/>
                  <a:pt x="65" y="491"/>
                </a:cubicBezTo>
                <a:cubicBezTo>
                  <a:pt x="65" y="491"/>
                  <a:pt x="67" y="489"/>
                  <a:pt x="64" y="492"/>
                </a:cubicBezTo>
                <a:cubicBezTo>
                  <a:pt x="62" y="491"/>
                  <a:pt x="62" y="491"/>
                  <a:pt x="62" y="491"/>
                </a:cubicBezTo>
                <a:cubicBezTo>
                  <a:pt x="57" y="491"/>
                  <a:pt x="57" y="491"/>
                  <a:pt x="57" y="491"/>
                </a:cubicBezTo>
                <a:cubicBezTo>
                  <a:pt x="56" y="489"/>
                  <a:pt x="72" y="489"/>
                  <a:pt x="52" y="495"/>
                </a:cubicBezTo>
                <a:cubicBezTo>
                  <a:pt x="48" y="495"/>
                  <a:pt x="48" y="495"/>
                  <a:pt x="48" y="495"/>
                </a:cubicBezTo>
                <a:cubicBezTo>
                  <a:pt x="49" y="494"/>
                  <a:pt x="49" y="494"/>
                  <a:pt x="49" y="494"/>
                </a:cubicBezTo>
                <a:cubicBezTo>
                  <a:pt x="46" y="491"/>
                  <a:pt x="46" y="491"/>
                  <a:pt x="46" y="491"/>
                </a:cubicBezTo>
                <a:cubicBezTo>
                  <a:pt x="50" y="491"/>
                  <a:pt x="50" y="491"/>
                  <a:pt x="50" y="491"/>
                </a:cubicBezTo>
                <a:cubicBezTo>
                  <a:pt x="54" y="487"/>
                  <a:pt x="54" y="487"/>
                  <a:pt x="54" y="487"/>
                </a:cubicBezTo>
                <a:cubicBezTo>
                  <a:pt x="48" y="483"/>
                  <a:pt x="48" y="483"/>
                  <a:pt x="48" y="483"/>
                </a:cubicBezTo>
                <a:cubicBezTo>
                  <a:pt x="44" y="483"/>
                  <a:pt x="44" y="483"/>
                  <a:pt x="44" y="483"/>
                </a:cubicBezTo>
                <a:cubicBezTo>
                  <a:pt x="45" y="481"/>
                  <a:pt x="45" y="481"/>
                  <a:pt x="45" y="481"/>
                </a:cubicBezTo>
                <a:cubicBezTo>
                  <a:pt x="50" y="483"/>
                  <a:pt x="50" y="483"/>
                  <a:pt x="50" y="483"/>
                </a:cubicBezTo>
                <a:cubicBezTo>
                  <a:pt x="49" y="478"/>
                  <a:pt x="49" y="478"/>
                  <a:pt x="49" y="478"/>
                </a:cubicBezTo>
                <a:cubicBezTo>
                  <a:pt x="56" y="475"/>
                  <a:pt x="56" y="475"/>
                  <a:pt x="56" y="475"/>
                </a:cubicBezTo>
                <a:cubicBezTo>
                  <a:pt x="56" y="477"/>
                  <a:pt x="56" y="477"/>
                  <a:pt x="56" y="477"/>
                </a:cubicBezTo>
                <a:cubicBezTo>
                  <a:pt x="58" y="477"/>
                  <a:pt x="58" y="477"/>
                  <a:pt x="58" y="477"/>
                </a:cubicBezTo>
                <a:cubicBezTo>
                  <a:pt x="56" y="479"/>
                  <a:pt x="56" y="479"/>
                  <a:pt x="56" y="479"/>
                </a:cubicBezTo>
                <a:cubicBezTo>
                  <a:pt x="58" y="479"/>
                  <a:pt x="58" y="479"/>
                  <a:pt x="58" y="479"/>
                </a:cubicBezTo>
                <a:cubicBezTo>
                  <a:pt x="60" y="479"/>
                  <a:pt x="60" y="479"/>
                  <a:pt x="60" y="479"/>
                </a:cubicBezTo>
                <a:cubicBezTo>
                  <a:pt x="60" y="478"/>
                  <a:pt x="60" y="478"/>
                  <a:pt x="60" y="478"/>
                </a:cubicBezTo>
                <a:cubicBezTo>
                  <a:pt x="64" y="481"/>
                  <a:pt x="64" y="481"/>
                  <a:pt x="64" y="481"/>
                </a:cubicBezTo>
                <a:cubicBezTo>
                  <a:pt x="70" y="478"/>
                  <a:pt x="70" y="478"/>
                  <a:pt x="70" y="478"/>
                </a:cubicBezTo>
                <a:cubicBezTo>
                  <a:pt x="67" y="473"/>
                  <a:pt x="67" y="473"/>
                  <a:pt x="67" y="473"/>
                </a:cubicBezTo>
                <a:cubicBezTo>
                  <a:pt x="70" y="471"/>
                  <a:pt x="70" y="471"/>
                  <a:pt x="70" y="471"/>
                </a:cubicBezTo>
                <a:cubicBezTo>
                  <a:pt x="72" y="470"/>
                  <a:pt x="63" y="476"/>
                  <a:pt x="74" y="472"/>
                </a:cubicBezTo>
                <a:cubicBezTo>
                  <a:pt x="72" y="470"/>
                  <a:pt x="72" y="470"/>
                  <a:pt x="72" y="470"/>
                </a:cubicBezTo>
                <a:cubicBezTo>
                  <a:pt x="77" y="469"/>
                  <a:pt x="77" y="469"/>
                  <a:pt x="77" y="469"/>
                </a:cubicBezTo>
                <a:cubicBezTo>
                  <a:pt x="75" y="467"/>
                  <a:pt x="75" y="467"/>
                  <a:pt x="75" y="467"/>
                </a:cubicBezTo>
                <a:cubicBezTo>
                  <a:pt x="70" y="468"/>
                  <a:pt x="70" y="468"/>
                  <a:pt x="70" y="468"/>
                </a:cubicBezTo>
                <a:cubicBezTo>
                  <a:pt x="71" y="466"/>
                  <a:pt x="71" y="466"/>
                  <a:pt x="71" y="466"/>
                </a:cubicBezTo>
                <a:cubicBezTo>
                  <a:pt x="74" y="466"/>
                  <a:pt x="74" y="466"/>
                  <a:pt x="74" y="466"/>
                </a:cubicBezTo>
                <a:cubicBezTo>
                  <a:pt x="73" y="464"/>
                  <a:pt x="69" y="475"/>
                  <a:pt x="74" y="462"/>
                </a:cubicBezTo>
                <a:cubicBezTo>
                  <a:pt x="77" y="461"/>
                  <a:pt x="77" y="461"/>
                  <a:pt x="77" y="461"/>
                </a:cubicBezTo>
                <a:cubicBezTo>
                  <a:pt x="78" y="463"/>
                  <a:pt x="69" y="465"/>
                  <a:pt x="77" y="465"/>
                </a:cubicBezTo>
                <a:cubicBezTo>
                  <a:pt x="77" y="464"/>
                  <a:pt x="77" y="464"/>
                  <a:pt x="77" y="464"/>
                </a:cubicBezTo>
                <a:cubicBezTo>
                  <a:pt x="78" y="464"/>
                  <a:pt x="70" y="470"/>
                  <a:pt x="81" y="465"/>
                </a:cubicBezTo>
                <a:cubicBezTo>
                  <a:pt x="83" y="464"/>
                  <a:pt x="83" y="464"/>
                  <a:pt x="83" y="464"/>
                </a:cubicBezTo>
                <a:cubicBezTo>
                  <a:pt x="81" y="462"/>
                  <a:pt x="81" y="462"/>
                  <a:pt x="81" y="462"/>
                </a:cubicBezTo>
                <a:cubicBezTo>
                  <a:pt x="87" y="460"/>
                  <a:pt x="87" y="460"/>
                  <a:pt x="87" y="460"/>
                </a:cubicBezTo>
                <a:cubicBezTo>
                  <a:pt x="88" y="460"/>
                  <a:pt x="84" y="462"/>
                  <a:pt x="88" y="459"/>
                </a:cubicBezTo>
                <a:cubicBezTo>
                  <a:pt x="91" y="464"/>
                  <a:pt x="74" y="458"/>
                  <a:pt x="94" y="461"/>
                </a:cubicBezTo>
                <a:cubicBezTo>
                  <a:pt x="95" y="459"/>
                  <a:pt x="95" y="459"/>
                  <a:pt x="95" y="459"/>
                </a:cubicBezTo>
                <a:cubicBezTo>
                  <a:pt x="88" y="456"/>
                  <a:pt x="88" y="456"/>
                  <a:pt x="88" y="456"/>
                </a:cubicBezTo>
                <a:cubicBezTo>
                  <a:pt x="88" y="454"/>
                  <a:pt x="88" y="454"/>
                  <a:pt x="88" y="454"/>
                </a:cubicBezTo>
                <a:cubicBezTo>
                  <a:pt x="87" y="453"/>
                  <a:pt x="87" y="453"/>
                  <a:pt x="87" y="453"/>
                </a:cubicBezTo>
                <a:cubicBezTo>
                  <a:pt x="91" y="451"/>
                  <a:pt x="91" y="451"/>
                  <a:pt x="91" y="451"/>
                </a:cubicBezTo>
                <a:cubicBezTo>
                  <a:pt x="92" y="455"/>
                  <a:pt x="92" y="455"/>
                  <a:pt x="92" y="455"/>
                </a:cubicBezTo>
                <a:cubicBezTo>
                  <a:pt x="95" y="456"/>
                  <a:pt x="82" y="462"/>
                  <a:pt x="97" y="453"/>
                </a:cubicBezTo>
                <a:cubicBezTo>
                  <a:pt x="93" y="451"/>
                  <a:pt x="93" y="451"/>
                  <a:pt x="93" y="451"/>
                </a:cubicBezTo>
                <a:cubicBezTo>
                  <a:pt x="95" y="450"/>
                  <a:pt x="95" y="450"/>
                  <a:pt x="95" y="450"/>
                </a:cubicBezTo>
                <a:cubicBezTo>
                  <a:pt x="96" y="451"/>
                  <a:pt x="88" y="453"/>
                  <a:pt x="98" y="451"/>
                </a:cubicBezTo>
                <a:cubicBezTo>
                  <a:pt x="96" y="449"/>
                  <a:pt x="96" y="449"/>
                  <a:pt x="96" y="449"/>
                </a:cubicBezTo>
                <a:cubicBezTo>
                  <a:pt x="92" y="448"/>
                  <a:pt x="92" y="448"/>
                  <a:pt x="92" y="448"/>
                </a:cubicBezTo>
                <a:cubicBezTo>
                  <a:pt x="95" y="444"/>
                  <a:pt x="95" y="444"/>
                  <a:pt x="95" y="444"/>
                </a:cubicBezTo>
                <a:cubicBezTo>
                  <a:pt x="98" y="443"/>
                  <a:pt x="98" y="443"/>
                  <a:pt x="98" y="443"/>
                </a:cubicBezTo>
                <a:cubicBezTo>
                  <a:pt x="99" y="443"/>
                  <a:pt x="99" y="443"/>
                  <a:pt x="99" y="443"/>
                </a:cubicBezTo>
                <a:cubicBezTo>
                  <a:pt x="100" y="439"/>
                  <a:pt x="94" y="447"/>
                  <a:pt x="101" y="439"/>
                </a:cubicBezTo>
                <a:cubicBezTo>
                  <a:pt x="106" y="437"/>
                  <a:pt x="100" y="447"/>
                  <a:pt x="106" y="438"/>
                </a:cubicBezTo>
                <a:cubicBezTo>
                  <a:pt x="109" y="439"/>
                  <a:pt x="109" y="439"/>
                  <a:pt x="109" y="439"/>
                </a:cubicBezTo>
                <a:cubicBezTo>
                  <a:pt x="113" y="438"/>
                  <a:pt x="113" y="438"/>
                  <a:pt x="113" y="438"/>
                </a:cubicBezTo>
                <a:cubicBezTo>
                  <a:pt x="115" y="437"/>
                  <a:pt x="102" y="445"/>
                  <a:pt x="119" y="437"/>
                </a:cubicBezTo>
                <a:cubicBezTo>
                  <a:pt x="119" y="437"/>
                  <a:pt x="114" y="436"/>
                  <a:pt x="120" y="437"/>
                </a:cubicBezTo>
                <a:cubicBezTo>
                  <a:pt x="124" y="433"/>
                  <a:pt x="124" y="433"/>
                  <a:pt x="124" y="433"/>
                </a:cubicBezTo>
                <a:cubicBezTo>
                  <a:pt x="122" y="431"/>
                  <a:pt x="122" y="431"/>
                  <a:pt x="122" y="431"/>
                </a:cubicBezTo>
                <a:cubicBezTo>
                  <a:pt x="119" y="431"/>
                  <a:pt x="122" y="436"/>
                  <a:pt x="117" y="433"/>
                </a:cubicBezTo>
                <a:cubicBezTo>
                  <a:pt x="117" y="430"/>
                  <a:pt x="117" y="430"/>
                  <a:pt x="117" y="430"/>
                </a:cubicBezTo>
                <a:cubicBezTo>
                  <a:pt x="121" y="430"/>
                  <a:pt x="121" y="430"/>
                  <a:pt x="121" y="430"/>
                </a:cubicBezTo>
                <a:cubicBezTo>
                  <a:pt x="121" y="429"/>
                  <a:pt x="121" y="429"/>
                  <a:pt x="121" y="429"/>
                </a:cubicBezTo>
                <a:cubicBezTo>
                  <a:pt x="122" y="428"/>
                  <a:pt x="122" y="428"/>
                  <a:pt x="122" y="428"/>
                </a:cubicBezTo>
                <a:cubicBezTo>
                  <a:pt x="129" y="430"/>
                  <a:pt x="129" y="430"/>
                  <a:pt x="129" y="430"/>
                </a:cubicBezTo>
                <a:cubicBezTo>
                  <a:pt x="129" y="428"/>
                  <a:pt x="129" y="428"/>
                  <a:pt x="129" y="428"/>
                </a:cubicBezTo>
                <a:cubicBezTo>
                  <a:pt x="130" y="428"/>
                  <a:pt x="130" y="428"/>
                  <a:pt x="130" y="428"/>
                </a:cubicBezTo>
                <a:cubicBezTo>
                  <a:pt x="144" y="423"/>
                  <a:pt x="144" y="423"/>
                  <a:pt x="144" y="423"/>
                </a:cubicBezTo>
                <a:cubicBezTo>
                  <a:pt x="146" y="423"/>
                  <a:pt x="146" y="423"/>
                  <a:pt x="146" y="423"/>
                </a:cubicBezTo>
                <a:cubicBezTo>
                  <a:pt x="147" y="421"/>
                  <a:pt x="147" y="421"/>
                  <a:pt x="147" y="421"/>
                </a:cubicBezTo>
                <a:cubicBezTo>
                  <a:pt x="136" y="420"/>
                  <a:pt x="136" y="420"/>
                  <a:pt x="136" y="420"/>
                </a:cubicBezTo>
                <a:cubicBezTo>
                  <a:pt x="139" y="419"/>
                  <a:pt x="139" y="419"/>
                  <a:pt x="139" y="419"/>
                </a:cubicBezTo>
                <a:cubicBezTo>
                  <a:pt x="135" y="418"/>
                  <a:pt x="135" y="418"/>
                  <a:pt x="135" y="418"/>
                </a:cubicBezTo>
                <a:cubicBezTo>
                  <a:pt x="137" y="416"/>
                  <a:pt x="137" y="416"/>
                  <a:pt x="137" y="416"/>
                </a:cubicBezTo>
                <a:cubicBezTo>
                  <a:pt x="146" y="413"/>
                  <a:pt x="146" y="413"/>
                  <a:pt x="146" y="413"/>
                </a:cubicBezTo>
                <a:cubicBezTo>
                  <a:pt x="146" y="409"/>
                  <a:pt x="146" y="409"/>
                  <a:pt x="146" y="409"/>
                </a:cubicBezTo>
                <a:cubicBezTo>
                  <a:pt x="146" y="408"/>
                  <a:pt x="142" y="411"/>
                  <a:pt x="147" y="409"/>
                </a:cubicBezTo>
                <a:cubicBezTo>
                  <a:pt x="146" y="408"/>
                  <a:pt x="146" y="408"/>
                  <a:pt x="146" y="408"/>
                </a:cubicBezTo>
                <a:cubicBezTo>
                  <a:pt x="138" y="411"/>
                  <a:pt x="144" y="416"/>
                  <a:pt x="126" y="417"/>
                </a:cubicBezTo>
                <a:cubicBezTo>
                  <a:pt x="124" y="419"/>
                  <a:pt x="125" y="423"/>
                  <a:pt x="120" y="421"/>
                </a:cubicBezTo>
                <a:cubicBezTo>
                  <a:pt x="121" y="422"/>
                  <a:pt x="121" y="422"/>
                  <a:pt x="121" y="422"/>
                </a:cubicBezTo>
                <a:cubicBezTo>
                  <a:pt x="124" y="420"/>
                  <a:pt x="124" y="420"/>
                  <a:pt x="124" y="420"/>
                </a:cubicBezTo>
                <a:cubicBezTo>
                  <a:pt x="128" y="422"/>
                  <a:pt x="128" y="422"/>
                  <a:pt x="128" y="422"/>
                </a:cubicBezTo>
                <a:cubicBezTo>
                  <a:pt x="129" y="421"/>
                  <a:pt x="129" y="421"/>
                  <a:pt x="129" y="421"/>
                </a:cubicBezTo>
                <a:cubicBezTo>
                  <a:pt x="130" y="421"/>
                  <a:pt x="126" y="427"/>
                  <a:pt x="134" y="421"/>
                </a:cubicBezTo>
                <a:cubicBezTo>
                  <a:pt x="135" y="421"/>
                  <a:pt x="135" y="421"/>
                  <a:pt x="135" y="421"/>
                </a:cubicBezTo>
                <a:cubicBezTo>
                  <a:pt x="126" y="424"/>
                  <a:pt x="126" y="424"/>
                  <a:pt x="126" y="424"/>
                </a:cubicBezTo>
                <a:cubicBezTo>
                  <a:pt x="124" y="424"/>
                  <a:pt x="124" y="424"/>
                  <a:pt x="124" y="424"/>
                </a:cubicBezTo>
                <a:cubicBezTo>
                  <a:pt x="126" y="426"/>
                  <a:pt x="126" y="426"/>
                  <a:pt x="126" y="426"/>
                </a:cubicBezTo>
                <a:cubicBezTo>
                  <a:pt x="125" y="425"/>
                  <a:pt x="123" y="433"/>
                  <a:pt x="123" y="424"/>
                </a:cubicBezTo>
                <a:cubicBezTo>
                  <a:pt x="114" y="427"/>
                  <a:pt x="114" y="427"/>
                  <a:pt x="114" y="427"/>
                </a:cubicBezTo>
                <a:cubicBezTo>
                  <a:pt x="114" y="427"/>
                  <a:pt x="112" y="430"/>
                  <a:pt x="115" y="426"/>
                </a:cubicBezTo>
                <a:cubicBezTo>
                  <a:pt x="113" y="425"/>
                  <a:pt x="113" y="425"/>
                  <a:pt x="113" y="425"/>
                </a:cubicBezTo>
                <a:cubicBezTo>
                  <a:pt x="111" y="428"/>
                  <a:pt x="111" y="428"/>
                  <a:pt x="111" y="428"/>
                </a:cubicBezTo>
                <a:cubicBezTo>
                  <a:pt x="112" y="429"/>
                  <a:pt x="112" y="429"/>
                  <a:pt x="112" y="429"/>
                </a:cubicBezTo>
                <a:cubicBezTo>
                  <a:pt x="110" y="431"/>
                  <a:pt x="110" y="431"/>
                  <a:pt x="110" y="431"/>
                </a:cubicBezTo>
                <a:cubicBezTo>
                  <a:pt x="106" y="431"/>
                  <a:pt x="106" y="431"/>
                  <a:pt x="106" y="431"/>
                </a:cubicBezTo>
                <a:cubicBezTo>
                  <a:pt x="106" y="432"/>
                  <a:pt x="106" y="432"/>
                  <a:pt x="106" y="432"/>
                </a:cubicBezTo>
                <a:cubicBezTo>
                  <a:pt x="105" y="431"/>
                  <a:pt x="105" y="431"/>
                  <a:pt x="105" y="431"/>
                </a:cubicBezTo>
                <a:cubicBezTo>
                  <a:pt x="100" y="433"/>
                  <a:pt x="100" y="433"/>
                  <a:pt x="100" y="433"/>
                </a:cubicBezTo>
                <a:cubicBezTo>
                  <a:pt x="100" y="434"/>
                  <a:pt x="100" y="434"/>
                  <a:pt x="100" y="434"/>
                </a:cubicBezTo>
                <a:cubicBezTo>
                  <a:pt x="98" y="434"/>
                  <a:pt x="98" y="434"/>
                  <a:pt x="98" y="434"/>
                </a:cubicBezTo>
                <a:cubicBezTo>
                  <a:pt x="87" y="439"/>
                  <a:pt x="87" y="439"/>
                  <a:pt x="87" y="439"/>
                </a:cubicBezTo>
                <a:cubicBezTo>
                  <a:pt x="84" y="439"/>
                  <a:pt x="84" y="439"/>
                  <a:pt x="84" y="439"/>
                </a:cubicBezTo>
                <a:cubicBezTo>
                  <a:pt x="81" y="440"/>
                  <a:pt x="81" y="440"/>
                  <a:pt x="81" y="440"/>
                </a:cubicBezTo>
                <a:cubicBezTo>
                  <a:pt x="87" y="437"/>
                  <a:pt x="87" y="437"/>
                  <a:pt x="87" y="437"/>
                </a:cubicBezTo>
                <a:cubicBezTo>
                  <a:pt x="79" y="437"/>
                  <a:pt x="79" y="437"/>
                  <a:pt x="79" y="437"/>
                </a:cubicBezTo>
                <a:cubicBezTo>
                  <a:pt x="79" y="441"/>
                  <a:pt x="79" y="441"/>
                  <a:pt x="79" y="441"/>
                </a:cubicBezTo>
                <a:cubicBezTo>
                  <a:pt x="73" y="440"/>
                  <a:pt x="73" y="440"/>
                  <a:pt x="73" y="440"/>
                </a:cubicBezTo>
                <a:cubicBezTo>
                  <a:pt x="75" y="441"/>
                  <a:pt x="72" y="442"/>
                  <a:pt x="73" y="443"/>
                </a:cubicBezTo>
                <a:cubicBezTo>
                  <a:pt x="77" y="442"/>
                  <a:pt x="77" y="442"/>
                  <a:pt x="77" y="442"/>
                </a:cubicBezTo>
                <a:cubicBezTo>
                  <a:pt x="70" y="445"/>
                  <a:pt x="70" y="445"/>
                  <a:pt x="70" y="445"/>
                </a:cubicBezTo>
                <a:cubicBezTo>
                  <a:pt x="73" y="447"/>
                  <a:pt x="73" y="447"/>
                  <a:pt x="73" y="447"/>
                </a:cubicBezTo>
                <a:cubicBezTo>
                  <a:pt x="75" y="445"/>
                  <a:pt x="75" y="445"/>
                  <a:pt x="75" y="445"/>
                </a:cubicBezTo>
                <a:cubicBezTo>
                  <a:pt x="79" y="445"/>
                  <a:pt x="79" y="445"/>
                  <a:pt x="79" y="445"/>
                </a:cubicBezTo>
                <a:cubicBezTo>
                  <a:pt x="74" y="448"/>
                  <a:pt x="74" y="448"/>
                  <a:pt x="74" y="448"/>
                </a:cubicBezTo>
                <a:cubicBezTo>
                  <a:pt x="73" y="450"/>
                  <a:pt x="73" y="450"/>
                  <a:pt x="73" y="450"/>
                </a:cubicBezTo>
                <a:cubicBezTo>
                  <a:pt x="78" y="451"/>
                  <a:pt x="78" y="451"/>
                  <a:pt x="78" y="451"/>
                </a:cubicBezTo>
                <a:cubicBezTo>
                  <a:pt x="86" y="448"/>
                  <a:pt x="86" y="448"/>
                  <a:pt x="86" y="448"/>
                </a:cubicBezTo>
                <a:cubicBezTo>
                  <a:pt x="76" y="454"/>
                  <a:pt x="76" y="454"/>
                  <a:pt x="76" y="454"/>
                </a:cubicBezTo>
                <a:cubicBezTo>
                  <a:pt x="74" y="452"/>
                  <a:pt x="74" y="452"/>
                  <a:pt x="74" y="452"/>
                </a:cubicBezTo>
                <a:cubicBezTo>
                  <a:pt x="69" y="450"/>
                  <a:pt x="69" y="450"/>
                  <a:pt x="69" y="450"/>
                </a:cubicBezTo>
                <a:cubicBezTo>
                  <a:pt x="65" y="453"/>
                  <a:pt x="65" y="453"/>
                  <a:pt x="65" y="453"/>
                </a:cubicBezTo>
                <a:cubicBezTo>
                  <a:pt x="66" y="454"/>
                  <a:pt x="63" y="455"/>
                  <a:pt x="67" y="454"/>
                </a:cubicBezTo>
                <a:cubicBezTo>
                  <a:pt x="67" y="454"/>
                  <a:pt x="67" y="454"/>
                  <a:pt x="67" y="454"/>
                </a:cubicBezTo>
                <a:cubicBezTo>
                  <a:pt x="60" y="454"/>
                  <a:pt x="60" y="454"/>
                  <a:pt x="60" y="454"/>
                </a:cubicBezTo>
                <a:cubicBezTo>
                  <a:pt x="55" y="453"/>
                  <a:pt x="55" y="453"/>
                  <a:pt x="55" y="453"/>
                </a:cubicBezTo>
                <a:cubicBezTo>
                  <a:pt x="53" y="452"/>
                  <a:pt x="53" y="452"/>
                  <a:pt x="53" y="452"/>
                </a:cubicBezTo>
                <a:cubicBezTo>
                  <a:pt x="50" y="454"/>
                  <a:pt x="50" y="454"/>
                  <a:pt x="50" y="454"/>
                </a:cubicBezTo>
                <a:cubicBezTo>
                  <a:pt x="51" y="455"/>
                  <a:pt x="51" y="455"/>
                  <a:pt x="51" y="455"/>
                </a:cubicBezTo>
                <a:cubicBezTo>
                  <a:pt x="47" y="458"/>
                  <a:pt x="47" y="458"/>
                  <a:pt x="47" y="458"/>
                </a:cubicBezTo>
                <a:cubicBezTo>
                  <a:pt x="45" y="455"/>
                  <a:pt x="45" y="455"/>
                  <a:pt x="45" y="455"/>
                </a:cubicBezTo>
                <a:cubicBezTo>
                  <a:pt x="44" y="462"/>
                  <a:pt x="39" y="449"/>
                  <a:pt x="44" y="462"/>
                </a:cubicBezTo>
                <a:cubicBezTo>
                  <a:pt x="37" y="465"/>
                  <a:pt x="37" y="465"/>
                  <a:pt x="37" y="465"/>
                </a:cubicBezTo>
                <a:cubicBezTo>
                  <a:pt x="33" y="465"/>
                  <a:pt x="33" y="465"/>
                  <a:pt x="33" y="465"/>
                </a:cubicBezTo>
                <a:cubicBezTo>
                  <a:pt x="29" y="470"/>
                  <a:pt x="29" y="470"/>
                  <a:pt x="29" y="470"/>
                </a:cubicBezTo>
                <a:cubicBezTo>
                  <a:pt x="34" y="468"/>
                  <a:pt x="34" y="468"/>
                  <a:pt x="34" y="468"/>
                </a:cubicBezTo>
                <a:cubicBezTo>
                  <a:pt x="37" y="468"/>
                  <a:pt x="37" y="468"/>
                  <a:pt x="37" y="468"/>
                </a:cubicBezTo>
                <a:cubicBezTo>
                  <a:pt x="37" y="467"/>
                  <a:pt x="37" y="467"/>
                  <a:pt x="37" y="467"/>
                </a:cubicBezTo>
                <a:cubicBezTo>
                  <a:pt x="37" y="468"/>
                  <a:pt x="37" y="468"/>
                  <a:pt x="37" y="468"/>
                </a:cubicBezTo>
                <a:cubicBezTo>
                  <a:pt x="30" y="475"/>
                  <a:pt x="30" y="475"/>
                  <a:pt x="30" y="475"/>
                </a:cubicBezTo>
                <a:cubicBezTo>
                  <a:pt x="30" y="478"/>
                  <a:pt x="30" y="478"/>
                  <a:pt x="30" y="478"/>
                </a:cubicBezTo>
                <a:cubicBezTo>
                  <a:pt x="31" y="478"/>
                  <a:pt x="34" y="476"/>
                  <a:pt x="33" y="480"/>
                </a:cubicBezTo>
                <a:cubicBezTo>
                  <a:pt x="28" y="483"/>
                  <a:pt x="28" y="483"/>
                  <a:pt x="28" y="483"/>
                </a:cubicBezTo>
                <a:cubicBezTo>
                  <a:pt x="27" y="482"/>
                  <a:pt x="27" y="482"/>
                  <a:pt x="27" y="482"/>
                </a:cubicBezTo>
                <a:cubicBezTo>
                  <a:pt x="24" y="483"/>
                  <a:pt x="24" y="483"/>
                  <a:pt x="24" y="483"/>
                </a:cubicBezTo>
                <a:cubicBezTo>
                  <a:pt x="18" y="481"/>
                  <a:pt x="18" y="481"/>
                  <a:pt x="18" y="481"/>
                </a:cubicBezTo>
                <a:cubicBezTo>
                  <a:pt x="18" y="480"/>
                  <a:pt x="18" y="480"/>
                  <a:pt x="18" y="480"/>
                </a:cubicBezTo>
                <a:cubicBezTo>
                  <a:pt x="20" y="481"/>
                  <a:pt x="20" y="481"/>
                  <a:pt x="20" y="481"/>
                </a:cubicBezTo>
                <a:cubicBezTo>
                  <a:pt x="19" y="478"/>
                  <a:pt x="19" y="478"/>
                  <a:pt x="19" y="478"/>
                </a:cubicBezTo>
                <a:cubicBezTo>
                  <a:pt x="11" y="475"/>
                  <a:pt x="11" y="475"/>
                  <a:pt x="11" y="475"/>
                </a:cubicBezTo>
                <a:cubicBezTo>
                  <a:pt x="8" y="477"/>
                  <a:pt x="8" y="477"/>
                  <a:pt x="8" y="477"/>
                </a:cubicBezTo>
                <a:cubicBezTo>
                  <a:pt x="6" y="473"/>
                  <a:pt x="6" y="473"/>
                  <a:pt x="6" y="473"/>
                </a:cubicBezTo>
                <a:cubicBezTo>
                  <a:pt x="4" y="473"/>
                  <a:pt x="4" y="473"/>
                  <a:pt x="4" y="473"/>
                </a:cubicBezTo>
                <a:cubicBezTo>
                  <a:pt x="3" y="471"/>
                  <a:pt x="0" y="474"/>
                  <a:pt x="2" y="470"/>
                </a:cubicBezTo>
                <a:cubicBezTo>
                  <a:pt x="2" y="469"/>
                  <a:pt x="2" y="469"/>
                  <a:pt x="2" y="469"/>
                </a:cubicBezTo>
                <a:cubicBezTo>
                  <a:pt x="6" y="473"/>
                  <a:pt x="6" y="473"/>
                  <a:pt x="6" y="473"/>
                </a:cubicBezTo>
                <a:cubicBezTo>
                  <a:pt x="7" y="473"/>
                  <a:pt x="7" y="473"/>
                  <a:pt x="7" y="473"/>
                </a:cubicBezTo>
                <a:cubicBezTo>
                  <a:pt x="7" y="470"/>
                  <a:pt x="7" y="470"/>
                  <a:pt x="7" y="470"/>
                </a:cubicBezTo>
                <a:cubicBezTo>
                  <a:pt x="11" y="473"/>
                  <a:pt x="11" y="473"/>
                  <a:pt x="11" y="473"/>
                </a:cubicBezTo>
                <a:cubicBezTo>
                  <a:pt x="18" y="467"/>
                  <a:pt x="18" y="467"/>
                  <a:pt x="18" y="467"/>
                </a:cubicBezTo>
                <a:cubicBezTo>
                  <a:pt x="24" y="468"/>
                  <a:pt x="24" y="468"/>
                  <a:pt x="24" y="468"/>
                </a:cubicBezTo>
                <a:cubicBezTo>
                  <a:pt x="27" y="465"/>
                  <a:pt x="27" y="465"/>
                  <a:pt x="27" y="465"/>
                </a:cubicBezTo>
                <a:cubicBezTo>
                  <a:pt x="27" y="466"/>
                  <a:pt x="25" y="462"/>
                  <a:pt x="29" y="466"/>
                </a:cubicBezTo>
                <a:cubicBezTo>
                  <a:pt x="30" y="465"/>
                  <a:pt x="30" y="465"/>
                  <a:pt x="30" y="465"/>
                </a:cubicBezTo>
                <a:cubicBezTo>
                  <a:pt x="28" y="464"/>
                  <a:pt x="28" y="464"/>
                  <a:pt x="28" y="464"/>
                </a:cubicBezTo>
                <a:cubicBezTo>
                  <a:pt x="34" y="461"/>
                  <a:pt x="34" y="461"/>
                  <a:pt x="34" y="461"/>
                </a:cubicBezTo>
                <a:cubicBezTo>
                  <a:pt x="36" y="462"/>
                  <a:pt x="36" y="462"/>
                  <a:pt x="36" y="462"/>
                </a:cubicBezTo>
                <a:cubicBezTo>
                  <a:pt x="36" y="461"/>
                  <a:pt x="32" y="463"/>
                  <a:pt x="36" y="461"/>
                </a:cubicBezTo>
                <a:cubicBezTo>
                  <a:pt x="38" y="461"/>
                  <a:pt x="38" y="461"/>
                  <a:pt x="38" y="461"/>
                </a:cubicBezTo>
                <a:cubicBezTo>
                  <a:pt x="37" y="462"/>
                  <a:pt x="37" y="462"/>
                  <a:pt x="37" y="462"/>
                </a:cubicBezTo>
                <a:cubicBezTo>
                  <a:pt x="37" y="460"/>
                  <a:pt x="40" y="474"/>
                  <a:pt x="43" y="456"/>
                </a:cubicBezTo>
                <a:cubicBezTo>
                  <a:pt x="38" y="455"/>
                  <a:pt x="38" y="455"/>
                  <a:pt x="38" y="455"/>
                </a:cubicBezTo>
                <a:cubicBezTo>
                  <a:pt x="39" y="453"/>
                  <a:pt x="39" y="453"/>
                  <a:pt x="39" y="453"/>
                </a:cubicBezTo>
                <a:cubicBezTo>
                  <a:pt x="42" y="453"/>
                  <a:pt x="42" y="453"/>
                  <a:pt x="42" y="453"/>
                </a:cubicBezTo>
                <a:cubicBezTo>
                  <a:pt x="42" y="452"/>
                  <a:pt x="42" y="452"/>
                  <a:pt x="42" y="452"/>
                </a:cubicBezTo>
                <a:cubicBezTo>
                  <a:pt x="44" y="451"/>
                  <a:pt x="44" y="451"/>
                  <a:pt x="44" y="451"/>
                </a:cubicBezTo>
                <a:cubicBezTo>
                  <a:pt x="42" y="448"/>
                  <a:pt x="42" y="448"/>
                  <a:pt x="42" y="448"/>
                </a:cubicBezTo>
                <a:cubicBezTo>
                  <a:pt x="43" y="446"/>
                  <a:pt x="43" y="446"/>
                  <a:pt x="43" y="446"/>
                </a:cubicBezTo>
                <a:cubicBezTo>
                  <a:pt x="41" y="444"/>
                  <a:pt x="41" y="444"/>
                  <a:pt x="41" y="444"/>
                </a:cubicBezTo>
                <a:cubicBezTo>
                  <a:pt x="38" y="446"/>
                  <a:pt x="38" y="446"/>
                  <a:pt x="38" y="446"/>
                </a:cubicBezTo>
                <a:cubicBezTo>
                  <a:pt x="38" y="440"/>
                  <a:pt x="38" y="440"/>
                  <a:pt x="38" y="440"/>
                </a:cubicBezTo>
                <a:cubicBezTo>
                  <a:pt x="36" y="441"/>
                  <a:pt x="36" y="441"/>
                  <a:pt x="36" y="441"/>
                </a:cubicBezTo>
                <a:cubicBezTo>
                  <a:pt x="34" y="439"/>
                  <a:pt x="43" y="441"/>
                  <a:pt x="33" y="439"/>
                </a:cubicBezTo>
                <a:cubicBezTo>
                  <a:pt x="32" y="439"/>
                  <a:pt x="32" y="439"/>
                  <a:pt x="32" y="439"/>
                </a:cubicBezTo>
                <a:cubicBezTo>
                  <a:pt x="33" y="437"/>
                  <a:pt x="33" y="437"/>
                  <a:pt x="33" y="437"/>
                </a:cubicBezTo>
                <a:cubicBezTo>
                  <a:pt x="32" y="437"/>
                  <a:pt x="32" y="437"/>
                  <a:pt x="32" y="437"/>
                </a:cubicBezTo>
                <a:cubicBezTo>
                  <a:pt x="29" y="437"/>
                  <a:pt x="29" y="437"/>
                  <a:pt x="29" y="437"/>
                </a:cubicBezTo>
                <a:cubicBezTo>
                  <a:pt x="31" y="434"/>
                  <a:pt x="28" y="436"/>
                  <a:pt x="26" y="433"/>
                </a:cubicBezTo>
                <a:cubicBezTo>
                  <a:pt x="30" y="432"/>
                  <a:pt x="30" y="432"/>
                  <a:pt x="30" y="432"/>
                </a:cubicBezTo>
                <a:cubicBezTo>
                  <a:pt x="28" y="434"/>
                  <a:pt x="30" y="426"/>
                  <a:pt x="23" y="432"/>
                </a:cubicBezTo>
                <a:cubicBezTo>
                  <a:pt x="24" y="432"/>
                  <a:pt x="24" y="432"/>
                  <a:pt x="24" y="432"/>
                </a:cubicBezTo>
                <a:cubicBezTo>
                  <a:pt x="17" y="426"/>
                  <a:pt x="17" y="426"/>
                  <a:pt x="17" y="426"/>
                </a:cubicBezTo>
                <a:cubicBezTo>
                  <a:pt x="13" y="429"/>
                  <a:pt x="13" y="429"/>
                  <a:pt x="13" y="429"/>
                </a:cubicBezTo>
                <a:cubicBezTo>
                  <a:pt x="12" y="432"/>
                  <a:pt x="12" y="432"/>
                  <a:pt x="12" y="432"/>
                </a:cubicBezTo>
                <a:cubicBezTo>
                  <a:pt x="10" y="432"/>
                  <a:pt x="10" y="432"/>
                  <a:pt x="10" y="432"/>
                </a:cubicBezTo>
                <a:cubicBezTo>
                  <a:pt x="13" y="427"/>
                  <a:pt x="13" y="427"/>
                  <a:pt x="13" y="427"/>
                </a:cubicBezTo>
                <a:cubicBezTo>
                  <a:pt x="6" y="425"/>
                  <a:pt x="6" y="425"/>
                  <a:pt x="6" y="425"/>
                </a:cubicBezTo>
                <a:cubicBezTo>
                  <a:pt x="6" y="419"/>
                  <a:pt x="6" y="419"/>
                  <a:pt x="6" y="419"/>
                </a:cubicBezTo>
                <a:cubicBezTo>
                  <a:pt x="8" y="419"/>
                  <a:pt x="8" y="419"/>
                  <a:pt x="8" y="419"/>
                </a:cubicBezTo>
                <a:cubicBezTo>
                  <a:pt x="6" y="420"/>
                  <a:pt x="6" y="420"/>
                  <a:pt x="6" y="420"/>
                </a:cubicBezTo>
                <a:cubicBezTo>
                  <a:pt x="9" y="422"/>
                  <a:pt x="9" y="422"/>
                  <a:pt x="9" y="422"/>
                </a:cubicBezTo>
                <a:cubicBezTo>
                  <a:pt x="13" y="422"/>
                  <a:pt x="13" y="422"/>
                  <a:pt x="13" y="422"/>
                </a:cubicBezTo>
                <a:cubicBezTo>
                  <a:pt x="15" y="419"/>
                  <a:pt x="15" y="419"/>
                  <a:pt x="15" y="419"/>
                </a:cubicBezTo>
                <a:cubicBezTo>
                  <a:pt x="5" y="413"/>
                  <a:pt x="5" y="413"/>
                  <a:pt x="5" y="413"/>
                </a:cubicBezTo>
                <a:cubicBezTo>
                  <a:pt x="5" y="405"/>
                  <a:pt x="5" y="405"/>
                  <a:pt x="5" y="405"/>
                </a:cubicBezTo>
                <a:cubicBezTo>
                  <a:pt x="7" y="404"/>
                  <a:pt x="7" y="404"/>
                  <a:pt x="7" y="404"/>
                </a:cubicBezTo>
                <a:cubicBezTo>
                  <a:pt x="8" y="406"/>
                  <a:pt x="8" y="406"/>
                  <a:pt x="8" y="406"/>
                </a:cubicBezTo>
                <a:cubicBezTo>
                  <a:pt x="10" y="406"/>
                  <a:pt x="10" y="406"/>
                  <a:pt x="10" y="406"/>
                </a:cubicBezTo>
                <a:cubicBezTo>
                  <a:pt x="11" y="404"/>
                  <a:pt x="11" y="404"/>
                  <a:pt x="11" y="404"/>
                </a:cubicBezTo>
                <a:cubicBezTo>
                  <a:pt x="11" y="402"/>
                  <a:pt x="11" y="402"/>
                  <a:pt x="11" y="402"/>
                </a:cubicBezTo>
                <a:cubicBezTo>
                  <a:pt x="13" y="403"/>
                  <a:pt x="13" y="403"/>
                  <a:pt x="13" y="403"/>
                </a:cubicBezTo>
                <a:cubicBezTo>
                  <a:pt x="12" y="407"/>
                  <a:pt x="12" y="407"/>
                  <a:pt x="12" y="407"/>
                </a:cubicBezTo>
                <a:cubicBezTo>
                  <a:pt x="15" y="413"/>
                  <a:pt x="15" y="413"/>
                  <a:pt x="15" y="413"/>
                </a:cubicBezTo>
                <a:cubicBezTo>
                  <a:pt x="15" y="419"/>
                  <a:pt x="15" y="419"/>
                  <a:pt x="15" y="419"/>
                </a:cubicBezTo>
                <a:cubicBezTo>
                  <a:pt x="17" y="420"/>
                  <a:pt x="17" y="420"/>
                  <a:pt x="17" y="420"/>
                </a:cubicBezTo>
                <a:cubicBezTo>
                  <a:pt x="23" y="414"/>
                  <a:pt x="23" y="414"/>
                  <a:pt x="23" y="414"/>
                </a:cubicBezTo>
                <a:cubicBezTo>
                  <a:pt x="23" y="413"/>
                  <a:pt x="20" y="414"/>
                  <a:pt x="22" y="412"/>
                </a:cubicBezTo>
                <a:cubicBezTo>
                  <a:pt x="31" y="409"/>
                  <a:pt x="31" y="409"/>
                  <a:pt x="31" y="409"/>
                </a:cubicBezTo>
                <a:cubicBezTo>
                  <a:pt x="33" y="407"/>
                  <a:pt x="33" y="407"/>
                  <a:pt x="33" y="407"/>
                </a:cubicBezTo>
                <a:cubicBezTo>
                  <a:pt x="33" y="406"/>
                  <a:pt x="33" y="406"/>
                  <a:pt x="33" y="406"/>
                </a:cubicBezTo>
                <a:cubicBezTo>
                  <a:pt x="38" y="403"/>
                  <a:pt x="38" y="403"/>
                  <a:pt x="38" y="403"/>
                </a:cubicBezTo>
                <a:cubicBezTo>
                  <a:pt x="41" y="405"/>
                  <a:pt x="41" y="405"/>
                  <a:pt x="41" y="405"/>
                </a:cubicBezTo>
                <a:cubicBezTo>
                  <a:pt x="42" y="405"/>
                  <a:pt x="42" y="405"/>
                  <a:pt x="42" y="405"/>
                </a:cubicBezTo>
                <a:cubicBezTo>
                  <a:pt x="42" y="402"/>
                  <a:pt x="42" y="402"/>
                  <a:pt x="42" y="402"/>
                </a:cubicBezTo>
                <a:cubicBezTo>
                  <a:pt x="49" y="400"/>
                  <a:pt x="49" y="400"/>
                  <a:pt x="49" y="400"/>
                </a:cubicBezTo>
                <a:cubicBezTo>
                  <a:pt x="47" y="399"/>
                  <a:pt x="47" y="399"/>
                  <a:pt x="47" y="399"/>
                </a:cubicBezTo>
                <a:cubicBezTo>
                  <a:pt x="52" y="399"/>
                  <a:pt x="42" y="394"/>
                  <a:pt x="52" y="399"/>
                </a:cubicBezTo>
                <a:cubicBezTo>
                  <a:pt x="55" y="402"/>
                  <a:pt x="55" y="402"/>
                  <a:pt x="55" y="402"/>
                </a:cubicBezTo>
                <a:cubicBezTo>
                  <a:pt x="56" y="401"/>
                  <a:pt x="56" y="401"/>
                  <a:pt x="56" y="401"/>
                </a:cubicBezTo>
                <a:cubicBezTo>
                  <a:pt x="60" y="404"/>
                  <a:pt x="60" y="404"/>
                  <a:pt x="60" y="404"/>
                </a:cubicBezTo>
                <a:cubicBezTo>
                  <a:pt x="61" y="402"/>
                  <a:pt x="61" y="402"/>
                  <a:pt x="61" y="402"/>
                </a:cubicBezTo>
                <a:cubicBezTo>
                  <a:pt x="59" y="400"/>
                  <a:pt x="59" y="400"/>
                  <a:pt x="59" y="400"/>
                </a:cubicBezTo>
                <a:cubicBezTo>
                  <a:pt x="62" y="397"/>
                  <a:pt x="62" y="397"/>
                  <a:pt x="62" y="397"/>
                </a:cubicBezTo>
                <a:cubicBezTo>
                  <a:pt x="64" y="401"/>
                  <a:pt x="64" y="401"/>
                  <a:pt x="64" y="401"/>
                </a:cubicBezTo>
                <a:cubicBezTo>
                  <a:pt x="65" y="400"/>
                  <a:pt x="65" y="400"/>
                  <a:pt x="65" y="400"/>
                </a:cubicBezTo>
                <a:cubicBezTo>
                  <a:pt x="69" y="402"/>
                  <a:pt x="69" y="402"/>
                  <a:pt x="69" y="402"/>
                </a:cubicBezTo>
                <a:cubicBezTo>
                  <a:pt x="70" y="400"/>
                  <a:pt x="71" y="404"/>
                  <a:pt x="72" y="400"/>
                </a:cubicBezTo>
                <a:cubicBezTo>
                  <a:pt x="67" y="398"/>
                  <a:pt x="67" y="398"/>
                  <a:pt x="67" y="398"/>
                </a:cubicBezTo>
                <a:cubicBezTo>
                  <a:pt x="61" y="394"/>
                  <a:pt x="61" y="394"/>
                  <a:pt x="61" y="394"/>
                </a:cubicBezTo>
                <a:cubicBezTo>
                  <a:pt x="61" y="394"/>
                  <a:pt x="64" y="394"/>
                  <a:pt x="60" y="394"/>
                </a:cubicBezTo>
                <a:cubicBezTo>
                  <a:pt x="61" y="393"/>
                  <a:pt x="61" y="393"/>
                  <a:pt x="61" y="393"/>
                </a:cubicBezTo>
                <a:cubicBezTo>
                  <a:pt x="67" y="394"/>
                  <a:pt x="67" y="394"/>
                  <a:pt x="67" y="394"/>
                </a:cubicBezTo>
                <a:cubicBezTo>
                  <a:pt x="73" y="395"/>
                  <a:pt x="73" y="395"/>
                  <a:pt x="73" y="395"/>
                </a:cubicBezTo>
                <a:cubicBezTo>
                  <a:pt x="74" y="395"/>
                  <a:pt x="74" y="395"/>
                  <a:pt x="74" y="395"/>
                </a:cubicBezTo>
                <a:cubicBezTo>
                  <a:pt x="74" y="393"/>
                  <a:pt x="74" y="393"/>
                  <a:pt x="74" y="393"/>
                </a:cubicBezTo>
                <a:cubicBezTo>
                  <a:pt x="75" y="394"/>
                  <a:pt x="75" y="394"/>
                  <a:pt x="75" y="394"/>
                </a:cubicBezTo>
                <a:cubicBezTo>
                  <a:pt x="78" y="393"/>
                  <a:pt x="78" y="393"/>
                  <a:pt x="78" y="393"/>
                </a:cubicBezTo>
                <a:cubicBezTo>
                  <a:pt x="78" y="389"/>
                  <a:pt x="78" y="389"/>
                  <a:pt x="78" y="389"/>
                </a:cubicBezTo>
                <a:cubicBezTo>
                  <a:pt x="78" y="388"/>
                  <a:pt x="78" y="388"/>
                  <a:pt x="78" y="388"/>
                </a:cubicBezTo>
                <a:cubicBezTo>
                  <a:pt x="75" y="386"/>
                  <a:pt x="75" y="386"/>
                  <a:pt x="75" y="386"/>
                </a:cubicBezTo>
                <a:cubicBezTo>
                  <a:pt x="74" y="389"/>
                  <a:pt x="74" y="389"/>
                  <a:pt x="74" y="389"/>
                </a:cubicBezTo>
                <a:cubicBezTo>
                  <a:pt x="69" y="388"/>
                  <a:pt x="69" y="388"/>
                  <a:pt x="69" y="388"/>
                </a:cubicBezTo>
                <a:cubicBezTo>
                  <a:pt x="70" y="385"/>
                  <a:pt x="70" y="385"/>
                  <a:pt x="70" y="385"/>
                </a:cubicBezTo>
                <a:cubicBezTo>
                  <a:pt x="74" y="385"/>
                  <a:pt x="79" y="382"/>
                  <a:pt x="81" y="385"/>
                </a:cubicBezTo>
                <a:cubicBezTo>
                  <a:pt x="80" y="386"/>
                  <a:pt x="80" y="386"/>
                  <a:pt x="80" y="386"/>
                </a:cubicBezTo>
                <a:cubicBezTo>
                  <a:pt x="81" y="386"/>
                  <a:pt x="81" y="386"/>
                  <a:pt x="81" y="386"/>
                </a:cubicBezTo>
                <a:cubicBezTo>
                  <a:pt x="83" y="386"/>
                  <a:pt x="83" y="386"/>
                  <a:pt x="83" y="386"/>
                </a:cubicBezTo>
                <a:cubicBezTo>
                  <a:pt x="80" y="388"/>
                  <a:pt x="80" y="388"/>
                  <a:pt x="80" y="388"/>
                </a:cubicBezTo>
                <a:cubicBezTo>
                  <a:pt x="85" y="388"/>
                  <a:pt x="85" y="388"/>
                  <a:pt x="85" y="388"/>
                </a:cubicBezTo>
                <a:cubicBezTo>
                  <a:pt x="86" y="385"/>
                  <a:pt x="86" y="385"/>
                  <a:pt x="86" y="385"/>
                </a:cubicBezTo>
                <a:cubicBezTo>
                  <a:pt x="97" y="383"/>
                  <a:pt x="97" y="383"/>
                  <a:pt x="97" y="383"/>
                </a:cubicBezTo>
                <a:cubicBezTo>
                  <a:pt x="101" y="381"/>
                  <a:pt x="101" y="381"/>
                  <a:pt x="101" y="381"/>
                </a:cubicBezTo>
                <a:cubicBezTo>
                  <a:pt x="107" y="379"/>
                  <a:pt x="107" y="379"/>
                  <a:pt x="107" y="379"/>
                </a:cubicBezTo>
                <a:cubicBezTo>
                  <a:pt x="112" y="379"/>
                  <a:pt x="112" y="379"/>
                  <a:pt x="112" y="379"/>
                </a:cubicBezTo>
                <a:cubicBezTo>
                  <a:pt x="113" y="379"/>
                  <a:pt x="106" y="380"/>
                  <a:pt x="114" y="378"/>
                </a:cubicBezTo>
                <a:cubicBezTo>
                  <a:pt x="113" y="380"/>
                  <a:pt x="113" y="380"/>
                  <a:pt x="113" y="380"/>
                </a:cubicBezTo>
                <a:cubicBezTo>
                  <a:pt x="118" y="381"/>
                  <a:pt x="118" y="381"/>
                  <a:pt x="118" y="381"/>
                </a:cubicBezTo>
                <a:cubicBezTo>
                  <a:pt x="118" y="381"/>
                  <a:pt x="119" y="382"/>
                  <a:pt x="119" y="381"/>
                </a:cubicBezTo>
                <a:cubicBezTo>
                  <a:pt x="120" y="381"/>
                  <a:pt x="120" y="381"/>
                  <a:pt x="120" y="381"/>
                </a:cubicBezTo>
                <a:cubicBezTo>
                  <a:pt x="121" y="382"/>
                  <a:pt x="122" y="374"/>
                  <a:pt x="118" y="383"/>
                </a:cubicBezTo>
                <a:cubicBezTo>
                  <a:pt x="124" y="381"/>
                  <a:pt x="124" y="381"/>
                  <a:pt x="124" y="381"/>
                </a:cubicBezTo>
                <a:cubicBezTo>
                  <a:pt x="125" y="382"/>
                  <a:pt x="128" y="381"/>
                  <a:pt x="125" y="378"/>
                </a:cubicBezTo>
                <a:cubicBezTo>
                  <a:pt x="118" y="378"/>
                  <a:pt x="118" y="378"/>
                  <a:pt x="118" y="378"/>
                </a:cubicBezTo>
                <a:cubicBezTo>
                  <a:pt x="112" y="373"/>
                  <a:pt x="112" y="373"/>
                  <a:pt x="112" y="373"/>
                </a:cubicBezTo>
                <a:cubicBezTo>
                  <a:pt x="110" y="373"/>
                  <a:pt x="110" y="373"/>
                  <a:pt x="110" y="373"/>
                </a:cubicBezTo>
                <a:cubicBezTo>
                  <a:pt x="108" y="377"/>
                  <a:pt x="108" y="377"/>
                  <a:pt x="108" y="377"/>
                </a:cubicBezTo>
                <a:cubicBezTo>
                  <a:pt x="103" y="374"/>
                  <a:pt x="103" y="374"/>
                  <a:pt x="103" y="374"/>
                </a:cubicBezTo>
                <a:cubicBezTo>
                  <a:pt x="99" y="377"/>
                  <a:pt x="99" y="377"/>
                  <a:pt x="99" y="377"/>
                </a:cubicBezTo>
                <a:cubicBezTo>
                  <a:pt x="97" y="376"/>
                  <a:pt x="97" y="376"/>
                  <a:pt x="97" y="376"/>
                </a:cubicBezTo>
                <a:cubicBezTo>
                  <a:pt x="95" y="380"/>
                  <a:pt x="104" y="374"/>
                  <a:pt x="93" y="376"/>
                </a:cubicBezTo>
                <a:cubicBezTo>
                  <a:pt x="93" y="380"/>
                  <a:pt x="93" y="380"/>
                  <a:pt x="93" y="380"/>
                </a:cubicBezTo>
                <a:cubicBezTo>
                  <a:pt x="91" y="378"/>
                  <a:pt x="91" y="378"/>
                  <a:pt x="91" y="378"/>
                </a:cubicBezTo>
                <a:cubicBezTo>
                  <a:pt x="89" y="380"/>
                  <a:pt x="89" y="380"/>
                  <a:pt x="89" y="380"/>
                </a:cubicBezTo>
                <a:cubicBezTo>
                  <a:pt x="88" y="383"/>
                  <a:pt x="88" y="383"/>
                  <a:pt x="88" y="383"/>
                </a:cubicBezTo>
                <a:cubicBezTo>
                  <a:pt x="85" y="383"/>
                  <a:pt x="85" y="383"/>
                  <a:pt x="85" y="383"/>
                </a:cubicBezTo>
                <a:cubicBezTo>
                  <a:pt x="87" y="381"/>
                  <a:pt x="87" y="381"/>
                  <a:pt x="87" y="381"/>
                </a:cubicBezTo>
                <a:cubicBezTo>
                  <a:pt x="85" y="380"/>
                  <a:pt x="94" y="378"/>
                  <a:pt x="84" y="381"/>
                </a:cubicBezTo>
                <a:cubicBezTo>
                  <a:pt x="88" y="377"/>
                  <a:pt x="88" y="377"/>
                  <a:pt x="88" y="377"/>
                </a:cubicBezTo>
                <a:cubicBezTo>
                  <a:pt x="87" y="377"/>
                  <a:pt x="87" y="377"/>
                  <a:pt x="87" y="377"/>
                </a:cubicBezTo>
                <a:cubicBezTo>
                  <a:pt x="93" y="374"/>
                  <a:pt x="93" y="374"/>
                  <a:pt x="93" y="374"/>
                </a:cubicBezTo>
                <a:cubicBezTo>
                  <a:pt x="97" y="371"/>
                  <a:pt x="97" y="371"/>
                  <a:pt x="97" y="371"/>
                </a:cubicBezTo>
                <a:cubicBezTo>
                  <a:pt x="109" y="370"/>
                  <a:pt x="80" y="380"/>
                  <a:pt x="107" y="366"/>
                </a:cubicBezTo>
                <a:cubicBezTo>
                  <a:pt x="111" y="366"/>
                  <a:pt x="111" y="366"/>
                  <a:pt x="111" y="366"/>
                </a:cubicBezTo>
                <a:cubicBezTo>
                  <a:pt x="112" y="365"/>
                  <a:pt x="112" y="365"/>
                  <a:pt x="112" y="365"/>
                </a:cubicBezTo>
                <a:cubicBezTo>
                  <a:pt x="112" y="365"/>
                  <a:pt x="108" y="366"/>
                  <a:pt x="113" y="366"/>
                </a:cubicBezTo>
                <a:cubicBezTo>
                  <a:pt x="113" y="363"/>
                  <a:pt x="113" y="363"/>
                  <a:pt x="113" y="363"/>
                </a:cubicBezTo>
                <a:cubicBezTo>
                  <a:pt x="116" y="364"/>
                  <a:pt x="113" y="357"/>
                  <a:pt x="119" y="361"/>
                </a:cubicBezTo>
                <a:cubicBezTo>
                  <a:pt x="123" y="359"/>
                  <a:pt x="123" y="359"/>
                  <a:pt x="123" y="359"/>
                </a:cubicBezTo>
                <a:cubicBezTo>
                  <a:pt x="125" y="355"/>
                  <a:pt x="125" y="355"/>
                  <a:pt x="125" y="355"/>
                </a:cubicBezTo>
                <a:cubicBezTo>
                  <a:pt x="127" y="357"/>
                  <a:pt x="127" y="357"/>
                  <a:pt x="127" y="357"/>
                </a:cubicBezTo>
                <a:cubicBezTo>
                  <a:pt x="130" y="356"/>
                  <a:pt x="135" y="352"/>
                  <a:pt x="137" y="357"/>
                </a:cubicBezTo>
                <a:cubicBezTo>
                  <a:pt x="138" y="356"/>
                  <a:pt x="131" y="359"/>
                  <a:pt x="139" y="355"/>
                </a:cubicBezTo>
                <a:cubicBezTo>
                  <a:pt x="140" y="356"/>
                  <a:pt x="140" y="356"/>
                  <a:pt x="140" y="356"/>
                </a:cubicBezTo>
                <a:cubicBezTo>
                  <a:pt x="145" y="353"/>
                  <a:pt x="145" y="353"/>
                  <a:pt x="145" y="353"/>
                </a:cubicBezTo>
                <a:cubicBezTo>
                  <a:pt x="140" y="353"/>
                  <a:pt x="140" y="353"/>
                  <a:pt x="140" y="353"/>
                </a:cubicBezTo>
                <a:cubicBezTo>
                  <a:pt x="135" y="354"/>
                  <a:pt x="135" y="354"/>
                  <a:pt x="135" y="354"/>
                </a:cubicBezTo>
                <a:cubicBezTo>
                  <a:pt x="138" y="352"/>
                  <a:pt x="138" y="352"/>
                  <a:pt x="138" y="352"/>
                </a:cubicBezTo>
                <a:cubicBezTo>
                  <a:pt x="137" y="351"/>
                  <a:pt x="137" y="351"/>
                  <a:pt x="137" y="351"/>
                </a:cubicBezTo>
                <a:cubicBezTo>
                  <a:pt x="140" y="347"/>
                  <a:pt x="140" y="347"/>
                  <a:pt x="140" y="347"/>
                </a:cubicBezTo>
                <a:cubicBezTo>
                  <a:pt x="140" y="348"/>
                  <a:pt x="140" y="348"/>
                  <a:pt x="140" y="348"/>
                </a:cubicBezTo>
                <a:cubicBezTo>
                  <a:pt x="143" y="347"/>
                  <a:pt x="143" y="347"/>
                  <a:pt x="143" y="347"/>
                </a:cubicBezTo>
                <a:cubicBezTo>
                  <a:pt x="144" y="346"/>
                  <a:pt x="136" y="349"/>
                  <a:pt x="147" y="348"/>
                </a:cubicBezTo>
                <a:cubicBezTo>
                  <a:pt x="146" y="344"/>
                  <a:pt x="146" y="344"/>
                  <a:pt x="146" y="344"/>
                </a:cubicBezTo>
                <a:cubicBezTo>
                  <a:pt x="152" y="342"/>
                  <a:pt x="152" y="342"/>
                  <a:pt x="152" y="342"/>
                </a:cubicBezTo>
                <a:cubicBezTo>
                  <a:pt x="153" y="342"/>
                  <a:pt x="144" y="346"/>
                  <a:pt x="156" y="340"/>
                </a:cubicBezTo>
                <a:cubicBezTo>
                  <a:pt x="158" y="340"/>
                  <a:pt x="158" y="340"/>
                  <a:pt x="158" y="340"/>
                </a:cubicBezTo>
                <a:cubicBezTo>
                  <a:pt x="162" y="335"/>
                  <a:pt x="162" y="335"/>
                  <a:pt x="162" y="335"/>
                </a:cubicBezTo>
                <a:cubicBezTo>
                  <a:pt x="162" y="334"/>
                  <a:pt x="162" y="334"/>
                  <a:pt x="162" y="334"/>
                </a:cubicBezTo>
                <a:cubicBezTo>
                  <a:pt x="160" y="334"/>
                  <a:pt x="160" y="334"/>
                  <a:pt x="160" y="334"/>
                </a:cubicBezTo>
                <a:cubicBezTo>
                  <a:pt x="161" y="334"/>
                  <a:pt x="157" y="339"/>
                  <a:pt x="161" y="333"/>
                </a:cubicBezTo>
                <a:cubicBezTo>
                  <a:pt x="156" y="334"/>
                  <a:pt x="156" y="334"/>
                  <a:pt x="156" y="334"/>
                </a:cubicBezTo>
                <a:cubicBezTo>
                  <a:pt x="153" y="336"/>
                  <a:pt x="153" y="336"/>
                  <a:pt x="153" y="336"/>
                </a:cubicBezTo>
                <a:cubicBezTo>
                  <a:pt x="152" y="336"/>
                  <a:pt x="152" y="336"/>
                  <a:pt x="152" y="336"/>
                </a:cubicBezTo>
                <a:cubicBezTo>
                  <a:pt x="151" y="335"/>
                  <a:pt x="151" y="335"/>
                  <a:pt x="151" y="335"/>
                </a:cubicBezTo>
                <a:cubicBezTo>
                  <a:pt x="156" y="332"/>
                  <a:pt x="156" y="332"/>
                  <a:pt x="156" y="332"/>
                </a:cubicBezTo>
                <a:cubicBezTo>
                  <a:pt x="163" y="331"/>
                  <a:pt x="163" y="331"/>
                  <a:pt x="163" y="331"/>
                </a:cubicBezTo>
                <a:cubicBezTo>
                  <a:pt x="167" y="328"/>
                  <a:pt x="167" y="328"/>
                  <a:pt x="167" y="328"/>
                </a:cubicBezTo>
                <a:cubicBezTo>
                  <a:pt x="171" y="327"/>
                  <a:pt x="171" y="327"/>
                  <a:pt x="171" y="327"/>
                </a:cubicBezTo>
                <a:cubicBezTo>
                  <a:pt x="172" y="326"/>
                  <a:pt x="172" y="326"/>
                  <a:pt x="172" y="326"/>
                </a:cubicBezTo>
                <a:cubicBezTo>
                  <a:pt x="170" y="325"/>
                  <a:pt x="170" y="325"/>
                  <a:pt x="170" y="325"/>
                </a:cubicBezTo>
                <a:cubicBezTo>
                  <a:pt x="176" y="320"/>
                  <a:pt x="176" y="320"/>
                  <a:pt x="176" y="320"/>
                </a:cubicBezTo>
                <a:cubicBezTo>
                  <a:pt x="179" y="320"/>
                  <a:pt x="179" y="320"/>
                  <a:pt x="179" y="320"/>
                </a:cubicBezTo>
                <a:cubicBezTo>
                  <a:pt x="179" y="319"/>
                  <a:pt x="179" y="319"/>
                  <a:pt x="179" y="319"/>
                </a:cubicBezTo>
                <a:cubicBezTo>
                  <a:pt x="180" y="319"/>
                  <a:pt x="172" y="325"/>
                  <a:pt x="185" y="317"/>
                </a:cubicBezTo>
                <a:cubicBezTo>
                  <a:pt x="183" y="316"/>
                  <a:pt x="183" y="316"/>
                  <a:pt x="183" y="316"/>
                </a:cubicBezTo>
                <a:cubicBezTo>
                  <a:pt x="180" y="315"/>
                  <a:pt x="185" y="325"/>
                  <a:pt x="174" y="317"/>
                </a:cubicBezTo>
                <a:cubicBezTo>
                  <a:pt x="173" y="318"/>
                  <a:pt x="169" y="320"/>
                  <a:pt x="165" y="321"/>
                </a:cubicBezTo>
                <a:cubicBezTo>
                  <a:pt x="165" y="321"/>
                  <a:pt x="167" y="325"/>
                  <a:pt x="165" y="320"/>
                </a:cubicBezTo>
                <a:cubicBezTo>
                  <a:pt x="163" y="322"/>
                  <a:pt x="163" y="322"/>
                  <a:pt x="163" y="322"/>
                </a:cubicBezTo>
                <a:cubicBezTo>
                  <a:pt x="156" y="325"/>
                  <a:pt x="156" y="325"/>
                  <a:pt x="156" y="325"/>
                </a:cubicBezTo>
                <a:cubicBezTo>
                  <a:pt x="154" y="327"/>
                  <a:pt x="154" y="327"/>
                  <a:pt x="154" y="327"/>
                </a:cubicBezTo>
                <a:cubicBezTo>
                  <a:pt x="154" y="325"/>
                  <a:pt x="154" y="325"/>
                  <a:pt x="154" y="325"/>
                </a:cubicBezTo>
                <a:cubicBezTo>
                  <a:pt x="151" y="323"/>
                  <a:pt x="151" y="323"/>
                  <a:pt x="151" y="323"/>
                </a:cubicBezTo>
                <a:cubicBezTo>
                  <a:pt x="151" y="320"/>
                  <a:pt x="151" y="320"/>
                  <a:pt x="151" y="320"/>
                </a:cubicBezTo>
                <a:cubicBezTo>
                  <a:pt x="143" y="316"/>
                  <a:pt x="143" y="316"/>
                  <a:pt x="143" y="316"/>
                </a:cubicBezTo>
                <a:cubicBezTo>
                  <a:pt x="141" y="316"/>
                  <a:pt x="141" y="316"/>
                  <a:pt x="141" y="316"/>
                </a:cubicBezTo>
                <a:cubicBezTo>
                  <a:pt x="142" y="319"/>
                  <a:pt x="142" y="319"/>
                  <a:pt x="142" y="319"/>
                </a:cubicBezTo>
                <a:cubicBezTo>
                  <a:pt x="137" y="319"/>
                  <a:pt x="137" y="319"/>
                  <a:pt x="137" y="319"/>
                </a:cubicBezTo>
                <a:cubicBezTo>
                  <a:pt x="139" y="315"/>
                  <a:pt x="139" y="315"/>
                  <a:pt x="139" y="315"/>
                </a:cubicBezTo>
                <a:cubicBezTo>
                  <a:pt x="139" y="313"/>
                  <a:pt x="132" y="326"/>
                  <a:pt x="140" y="311"/>
                </a:cubicBezTo>
                <a:cubicBezTo>
                  <a:pt x="135" y="311"/>
                  <a:pt x="135" y="311"/>
                  <a:pt x="135" y="311"/>
                </a:cubicBezTo>
                <a:cubicBezTo>
                  <a:pt x="137" y="313"/>
                  <a:pt x="137" y="313"/>
                  <a:pt x="137" y="313"/>
                </a:cubicBezTo>
                <a:cubicBezTo>
                  <a:pt x="135" y="319"/>
                  <a:pt x="135" y="319"/>
                  <a:pt x="135" y="319"/>
                </a:cubicBezTo>
                <a:cubicBezTo>
                  <a:pt x="128" y="318"/>
                  <a:pt x="128" y="318"/>
                  <a:pt x="128" y="318"/>
                </a:cubicBezTo>
                <a:cubicBezTo>
                  <a:pt x="129" y="316"/>
                  <a:pt x="129" y="316"/>
                  <a:pt x="129" y="316"/>
                </a:cubicBezTo>
                <a:cubicBezTo>
                  <a:pt x="134" y="313"/>
                  <a:pt x="134" y="313"/>
                  <a:pt x="134" y="313"/>
                </a:cubicBezTo>
                <a:cubicBezTo>
                  <a:pt x="135" y="312"/>
                  <a:pt x="135" y="312"/>
                  <a:pt x="135" y="312"/>
                </a:cubicBezTo>
                <a:cubicBezTo>
                  <a:pt x="134" y="310"/>
                  <a:pt x="134" y="310"/>
                  <a:pt x="134" y="310"/>
                </a:cubicBezTo>
                <a:cubicBezTo>
                  <a:pt x="132" y="313"/>
                  <a:pt x="129" y="312"/>
                  <a:pt x="128" y="312"/>
                </a:cubicBezTo>
                <a:cubicBezTo>
                  <a:pt x="133" y="310"/>
                  <a:pt x="133" y="310"/>
                  <a:pt x="133" y="310"/>
                </a:cubicBezTo>
                <a:cubicBezTo>
                  <a:pt x="130" y="308"/>
                  <a:pt x="130" y="308"/>
                  <a:pt x="130" y="308"/>
                </a:cubicBezTo>
                <a:cubicBezTo>
                  <a:pt x="135" y="306"/>
                  <a:pt x="135" y="306"/>
                  <a:pt x="135" y="306"/>
                </a:cubicBezTo>
                <a:cubicBezTo>
                  <a:pt x="137" y="305"/>
                  <a:pt x="137" y="305"/>
                  <a:pt x="137" y="305"/>
                </a:cubicBezTo>
                <a:cubicBezTo>
                  <a:pt x="131" y="304"/>
                  <a:pt x="131" y="304"/>
                  <a:pt x="131" y="304"/>
                </a:cubicBezTo>
                <a:cubicBezTo>
                  <a:pt x="137" y="302"/>
                  <a:pt x="137" y="302"/>
                  <a:pt x="137" y="302"/>
                </a:cubicBezTo>
                <a:cubicBezTo>
                  <a:pt x="142" y="299"/>
                  <a:pt x="142" y="299"/>
                  <a:pt x="142" y="299"/>
                </a:cubicBezTo>
                <a:cubicBezTo>
                  <a:pt x="144" y="299"/>
                  <a:pt x="144" y="299"/>
                  <a:pt x="144" y="299"/>
                </a:cubicBezTo>
                <a:cubicBezTo>
                  <a:pt x="147" y="297"/>
                  <a:pt x="147" y="297"/>
                  <a:pt x="147" y="297"/>
                </a:cubicBezTo>
                <a:cubicBezTo>
                  <a:pt x="146" y="295"/>
                  <a:pt x="145" y="302"/>
                  <a:pt x="146" y="295"/>
                </a:cubicBezTo>
                <a:cubicBezTo>
                  <a:pt x="154" y="291"/>
                  <a:pt x="154" y="291"/>
                  <a:pt x="154" y="291"/>
                </a:cubicBezTo>
                <a:cubicBezTo>
                  <a:pt x="159" y="293"/>
                  <a:pt x="159" y="293"/>
                  <a:pt x="159" y="293"/>
                </a:cubicBezTo>
                <a:cubicBezTo>
                  <a:pt x="165" y="293"/>
                  <a:pt x="165" y="293"/>
                  <a:pt x="165" y="293"/>
                </a:cubicBezTo>
                <a:cubicBezTo>
                  <a:pt x="166" y="291"/>
                  <a:pt x="166" y="291"/>
                  <a:pt x="166" y="291"/>
                </a:cubicBezTo>
                <a:cubicBezTo>
                  <a:pt x="169" y="291"/>
                  <a:pt x="169" y="291"/>
                  <a:pt x="169" y="291"/>
                </a:cubicBezTo>
                <a:cubicBezTo>
                  <a:pt x="168" y="288"/>
                  <a:pt x="168" y="288"/>
                  <a:pt x="168" y="288"/>
                </a:cubicBezTo>
                <a:cubicBezTo>
                  <a:pt x="167" y="286"/>
                  <a:pt x="167" y="286"/>
                  <a:pt x="167" y="286"/>
                </a:cubicBezTo>
                <a:cubicBezTo>
                  <a:pt x="162" y="286"/>
                  <a:pt x="162" y="286"/>
                  <a:pt x="162" y="286"/>
                </a:cubicBezTo>
                <a:cubicBezTo>
                  <a:pt x="162" y="287"/>
                  <a:pt x="162" y="287"/>
                  <a:pt x="162" y="287"/>
                </a:cubicBezTo>
                <a:cubicBezTo>
                  <a:pt x="160" y="287"/>
                  <a:pt x="160" y="287"/>
                  <a:pt x="160" y="287"/>
                </a:cubicBezTo>
                <a:cubicBezTo>
                  <a:pt x="159" y="288"/>
                  <a:pt x="159" y="288"/>
                  <a:pt x="159" y="288"/>
                </a:cubicBezTo>
                <a:cubicBezTo>
                  <a:pt x="153" y="290"/>
                  <a:pt x="153" y="290"/>
                  <a:pt x="153" y="290"/>
                </a:cubicBezTo>
                <a:cubicBezTo>
                  <a:pt x="153" y="289"/>
                  <a:pt x="155" y="290"/>
                  <a:pt x="152" y="289"/>
                </a:cubicBezTo>
                <a:cubicBezTo>
                  <a:pt x="158" y="285"/>
                  <a:pt x="158" y="285"/>
                  <a:pt x="158" y="285"/>
                </a:cubicBezTo>
                <a:cubicBezTo>
                  <a:pt x="154" y="284"/>
                  <a:pt x="154" y="284"/>
                  <a:pt x="154" y="284"/>
                </a:cubicBezTo>
                <a:cubicBezTo>
                  <a:pt x="154" y="284"/>
                  <a:pt x="161" y="280"/>
                  <a:pt x="152" y="285"/>
                </a:cubicBezTo>
                <a:cubicBezTo>
                  <a:pt x="149" y="283"/>
                  <a:pt x="149" y="283"/>
                  <a:pt x="149" y="283"/>
                </a:cubicBezTo>
                <a:cubicBezTo>
                  <a:pt x="147" y="283"/>
                  <a:pt x="147" y="283"/>
                  <a:pt x="147" y="283"/>
                </a:cubicBezTo>
                <a:cubicBezTo>
                  <a:pt x="146" y="286"/>
                  <a:pt x="146" y="286"/>
                  <a:pt x="146" y="286"/>
                </a:cubicBezTo>
                <a:cubicBezTo>
                  <a:pt x="142" y="287"/>
                  <a:pt x="142" y="287"/>
                  <a:pt x="142" y="287"/>
                </a:cubicBezTo>
                <a:cubicBezTo>
                  <a:pt x="143" y="288"/>
                  <a:pt x="143" y="288"/>
                  <a:pt x="143" y="288"/>
                </a:cubicBezTo>
                <a:cubicBezTo>
                  <a:pt x="139" y="286"/>
                  <a:pt x="139" y="286"/>
                  <a:pt x="139" y="286"/>
                </a:cubicBezTo>
                <a:cubicBezTo>
                  <a:pt x="138" y="287"/>
                  <a:pt x="138" y="287"/>
                  <a:pt x="138" y="287"/>
                </a:cubicBezTo>
                <a:cubicBezTo>
                  <a:pt x="133" y="284"/>
                  <a:pt x="133" y="284"/>
                  <a:pt x="133" y="284"/>
                </a:cubicBezTo>
                <a:cubicBezTo>
                  <a:pt x="133" y="286"/>
                  <a:pt x="133" y="286"/>
                  <a:pt x="133" y="286"/>
                </a:cubicBezTo>
                <a:cubicBezTo>
                  <a:pt x="129" y="284"/>
                  <a:pt x="139" y="281"/>
                  <a:pt x="128" y="284"/>
                </a:cubicBezTo>
                <a:cubicBezTo>
                  <a:pt x="127" y="281"/>
                  <a:pt x="127" y="281"/>
                  <a:pt x="127" y="281"/>
                </a:cubicBezTo>
                <a:cubicBezTo>
                  <a:pt x="119" y="280"/>
                  <a:pt x="119" y="280"/>
                  <a:pt x="119" y="280"/>
                </a:cubicBezTo>
                <a:cubicBezTo>
                  <a:pt x="116" y="281"/>
                  <a:pt x="116" y="281"/>
                  <a:pt x="116" y="281"/>
                </a:cubicBezTo>
                <a:cubicBezTo>
                  <a:pt x="114" y="281"/>
                  <a:pt x="114" y="281"/>
                  <a:pt x="114" y="281"/>
                </a:cubicBezTo>
                <a:cubicBezTo>
                  <a:pt x="121" y="279"/>
                  <a:pt x="103" y="278"/>
                  <a:pt x="121" y="278"/>
                </a:cubicBezTo>
                <a:cubicBezTo>
                  <a:pt x="121" y="276"/>
                  <a:pt x="121" y="276"/>
                  <a:pt x="121" y="276"/>
                </a:cubicBezTo>
                <a:cubicBezTo>
                  <a:pt x="125" y="273"/>
                  <a:pt x="125" y="273"/>
                  <a:pt x="125" y="273"/>
                </a:cubicBezTo>
                <a:cubicBezTo>
                  <a:pt x="119" y="271"/>
                  <a:pt x="119" y="271"/>
                  <a:pt x="119" y="271"/>
                </a:cubicBezTo>
                <a:cubicBezTo>
                  <a:pt x="124" y="271"/>
                  <a:pt x="124" y="271"/>
                  <a:pt x="124" y="271"/>
                </a:cubicBezTo>
                <a:cubicBezTo>
                  <a:pt x="126" y="274"/>
                  <a:pt x="126" y="274"/>
                  <a:pt x="126" y="274"/>
                </a:cubicBezTo>
                <a:cubicBezTo>
                  <a:pt x="128" y="272"/>
                  <a:pt x="128" y="272"/>
                  <a:pt x="128" y="272"/>
                </a:cubicBezTo>
                <a:cubicBezTo>
                  <a:pt x="132" y="274"/>
                  <a:pt x="132" y="274"/>
                  <a:pt x="132" y="274"/>
                </a:cubicBezTo>
                <a:cubicBezTo>
                  <a:pt x="134" y="271"/>
                  <a:pt x="134" y="271"/>
                  <a:pt x="134" y="271"/>
                </a:cubicBezTo>
                <a:cubicBezTo>
                  <a:pt x="139" y="271"/>
                  <a:pt x="139" y="271"/>
                  <a:pt x="139" y="271"/>
                </a:cubicBezTo>
                <a:cubicBezTo>
                  <a:pt x="140" y="272"/>
                  <a:pt x="140" y="272"/>
                  <a:pt x="140" y="272"/>
                </a:cubicBezTo>
                <a:cubicBezTo>
                  <a:pt x="139" y="269"/>
                  <a:pt x="144" y="271"/>
                  <a:pt x="143" y="270"/>
                </a:cubicBezTo>
                <a:cubicBezTo>
                  <a:pt x="144" y="266"/>
                  <a:pt x="144" y="266"/>
                  <a:pt x="144" y="266"/>
                </a:cubicBezTo>
                <a:cubicBezTo>
                  <a:pt x="140" y="266"/>
                  <a:pt x="140" y="266"/>
                  <a:pt x="140" y="266"/>
                </a:cubicBezTo>
                <a:cubicBezTo>
                  <a:pt x="140" y="264"/>
                  <a:pt x="140" y="264"/>
                  <a:pt x="140" y="264"/>
                </a:cubicBezTo>
                <a:cubicBezTo>
                  <a:pt x="146" y="266"/>
                  <a:pt x="143" y="263"/>
                  <a:pt x="148" y="259"/>
                </a:cubicBezTo>
                <a:cubicBezTo>
                  <a:pt x="151" y="260"/>
                  <a:pt x="151" y="260"/>
                  <a:pt x="151" y="260"/>
                </a:cubicBezTo>
                <a:cubicBezTo>
                  <a:pt x="150" y="257"/>
                  <a:pt x="157" y="258"/>
                  <a:pt x="156" y="255"/>
                </a:cubicBezTo>
                <a:cubicBezTo>
                  <a:pt x="155" y="251"/>
                  <a:pt x="155" y="251"/>
                  <a:pt x="155" y="251"/>
                </a:cubicBezTo>
                <a:cubicBezTo>
                  <a:pt x="159" y="249"/>
                  <a:pt x="159" y="249"/>
                  <a:pt x="159" y="249"/>
                </a:cubicBezTo>
                <a:cubicBezTo>
                  <a:pt x="159" y="252"/>
                  <a:pt x="159" y="252"/>
                  <a:pt x="159" y="252"/>
                </a:cubicBezTo>
                <a:cubicBezTo>
                  <a:pt x="158" y="252"/>
                  <a:pt x="158" y="252"/>
                  <a:pt x="158" y="252"/>
                </a:cubicBezTo>
                <a:cubicBezTo>
                  <a:pt x="158" y="253"/>
                  <a:pt x="158" y="253"/>
                  <a:pt x="158" y="253"/>
                </a:cubicBezTo>
                <a:cubicBezTo>
                  <a:pt x="160" y="254"/>
                  <a:pt x="160" y="254"/>
                  <a:pt x="160" y="254"/>
                </a:cubicBezTo>
                <a:cubicBezTo>
                  <a:pt x="162" y="254"/>
                  <a:pt x="161" y="252"/>
                  <a:pt x="163" y="251"/>
                </a:cubicBezTo>
                <a:cubicBezTo>
                  <a:pt x="164" y="252"/>
                  <a:pt x="164" y="252"/>
                  <a:pt x="164" y="252"/>
                </a:cubicBezTo>
                <a:cubicBezTo>
                  <a:pt x="159" y="256"/>
                  <a:pt x="159" y="256"/>
                  <a:pt x="159" y="256"/>
                </a:cubicBezTo>
                <a:cubicBezTo>
                  <a:pt x="157" y="256"/>
                  <a:pt x="157" y="256"/>
                  <a:pt x="157" y="256"/>
                </a:cubicBezTo>
                <a:cubicBezTo>
                  <a:pt x="154" y="259"/>
                  <a:pt x="154" y="259"/>
                  <a:pt x="154" y="259"/>
                </a:cubicBezTo>
                <a:cubicBezTo>
                  <a:pt x="155" y="260"/>
                  <a:pt x="155" y="254"/>
                  <a:pt x="157" y="261"/>
                </a:cubicBezTo>
                <a:cubicBezTo>
                  <a:pt x="157" y="262"/>
                  <a:pt x="157" y="262"/>
                  <a:pt x="157" y="262"/>
                </a:cubicBezTo>
                <a:cubicBezTo>
                  <a:pt x="155" y="262"/>
                  <a:pt x="155" y="262"/>
                  <a:pt x="155" y="262"/>
                </a:cubicBezTo>
                <a:cubicBezTo>
                  <a:pt x="154" y="265"/>
                  <a:pt x="154" y="265"/>
                  <a:pt x="154" y="265"/>
                </a:cubicBezTo>
                <a:cubicBezTo>
                  <a:pt x="157" y="267"/>
                  <a:pt x="157" y="267"/>
                  <a:pt x="157" y="267"/>
                </a:cubicBezTo>
                <a:cubicBezTo>
                  <a:pt x="154" y="268"/>
                  <a:pt x="154" y="268"/>
                  <a:pt x="154" y="268"/>
                </a:cubicBezTo>
                <a:cubicBezTo>
                  <a:pt x="156" y="268"/>
                  <a:pt x="156" y="268"/>
                  <a:pt x="156" y="268"/>
                </a:cubicBezTo>
                <a:cubicBezTo>
                  <a:pt x="164" y="264"/>
                  <a:pt x="164" y="264"/>
                  <a:pt x="164" y="264"/>
                </a:cubicBezTo>
                <a:cubicBezTo>
                  <a:pt x="167" y="260"/>
                  <a:pt x="167" y="260"/>
                  <a:pt x="167" y="260"/>
                </a:cubicBezTo>
                <a:cubicBezTo>
                  <a:pt x="168" y="260"/>
                  <a:pt x="168" y="261"/>
                  <a:pt x="168" y="261"/>
                </a:cubicBezTo>
                <a:cubicBezTo>
                  <a:pt x="165" y="265"/>
                  <a:pt x="165" y="265"/>
                  <a:pt x="165" y="265"/>
                </a:cubicBezTo>
                <a:cubicBezTo>
                  <a:pt x="168" y="267"/>
                  <a:pt x="168" y="267"/>
                  <a:pt x="168" y="267"/>
                </a:cubicBezTo>
                <a:cubicBezTo>
                  <a:pt x="172" y="266"/>
                  <a:pt x="172" y="266"/>
                  <a:pt x="172" y="266"/>
                </a:cubicBezTo>
                <a:cubicBezTo>
                  <a:pt x="172" y="270"/>
                  <a:pt x="172" y="270"/>
                  <a:pt x="172" y="270"/>
                </a:cubicBezTo>
                <a:cubicBezTo>
                  <a:pt x="172" y="260"/>
                  <a:pt x="171" y="277"/>
                  <a:pt x="178" y="264"/>
                </a:cubicBezTo>
                <a:cubicBezTo>
                  <a:pt x="182" y="261"/>
                  <a:pt x="182" y="261"/>
                  <a:pt x="182" y="261"/>
                </a:cubicBezTo>
                <a:cubicBezTo>
                  <a:pt x="185" y="262"/>
                  <a:pt x="185" y="262"/>
                  <a:pt x="185" y="262"/>
                </a:cubicBezTo>
                <a:cubicBezTo>
                  <a:pt x="186" y="259"/>
                  <a:pt x="186" y="262"/>
                  <a:pt x="191" y="259"/>
                </a:cubicBezTo>
                <a:cubicBezTo>
                  <a:pt x="189" y="258"/>
                  <a:pt x="189" y="258"/>
                  <a:pt x="189" y="258"/>
                </a:cubicBezTo>
                <a:cubicBezTo>
                  <a:pt x="183" y="260"/>
                  <a:pt x="183" y="260"/>
                  <a:pt x="183" y="260"/>
                </a:cubicBezTo>
                <a:cubicBezTo>
                  <a:pt x="182" y="260"/>
                  <a:pt x="193" y="255"/>
                  <a:pt x="179" y="258"/>
                </a:cubicBezTo>
                <a:cubicBezTo>
                  <a:pt x="179" y="258"/>
                  <a:pt x="179" y="258"/>
                  <a:pt x="179" y="258"/>
                </a:cubicBezTo>
                <a:cubicBezTo>
                  <a:pt x="178" y="256"/>
                  <a:pt x="178" y="256"/>
                  <a:pt x="178" y="256"/>
                </a:cubicBezTo>
                <a:cubicBezTo>
                  <a:pt x="174" y="259"/>
                  <a:pt x="174" y="259"/>
                  <a:pt x="174" y="259"/>
                </a:cubicBezTo>
                <a:cubicBezTo>
                  <a:pt x="173" y="258"/>
                  <a:pt x="173" y="258"/>
                  <a:pt x="173" y="258"/>
                </a:cubicBezTo>
                <a:cubicBezTo>
                  <a:pt x="170" y="260"/>
                  <a:pt x="170" y="260"/>
                  <a:pt x="170" y="260"/>
                </a:cubicBezTo>
                <a:cubicBezTo>
                  <a:pt x="178" y="253"/>
                  <a:pt x="178" y="253"/>
                  <a:pt x="178" y="253"/>
                </a:cubicBezTo>
                <a:cubicBezTo>
                  <a:pt x="176" y="255"/>
                  <a:pt x="176" y="255"/>
                  <a:pt x="176" y="255"/>
                </a:cubicBezTo>
                <a:cubicBezTo>
                  <a:pt x="177" y="256"/>
                  <a:pt x="177" y="256"/>
                  <a:pt x="177" y="256"/>
                </a:cubicBezTo>
                <a:cubicBezTo>
                  <a:pt x="182" y="258"/>
                  <a:pt x="182" y="258"/>
                  <a:pt x="182" y="258"/>
                </a:cubicBezTo>
                <a:cubicBezTo>
                  <a:pt x="184" y="259"/>
                  <a:pt x="184" y="259"/>
                  <a:pt x="184" y="259"/>
                </a:cubicBezTo>
                <a:cubicBezTo>
                  <a:pt x="186" y="256"/>
                  <a:pt x="186" y="256"/>
                  <a:pt x="186" y="256"/>
                </a:cubicBezTo>
                <a:cubicBezTo>
                  <a:pt x="187" y="257"/>
                  <a:pt x="187" y="254"/>
                  <a:pt x="187" y="258"/>
                </a:cubicBezTo>
                <a:cubicBezTo>
                  <a:pt x="190" y="256"/>
                  <a:pt x="190" y="256"/>
                  <a:pt x="190" y="256"/>
                </a:cubicBezTo>
                <a:cubicBezTo>
                  <a:pt x="200" y="254"/>
                  <a:pt x="200" y="254"/>
                  <a:pt x="200" y="254"/>
                </a:cubicBezTo>
                <a:cubicBezTo>
                  <a:pt x="200" y="252"/>
                  <a:pt x="200" y="252"/>
                  <a:pt x="200" y="252"/>
                </a:cubicBezTo>
                <a:cubicBezTo>
                  <a:pt x="203" y="253"/>
                  <a:pt x="203" y="253"/>
                  <a:pt x="203" y="253"/>
                </a:cubicBezTo>
                <a:cubicBezTo>
                  <a:pt x="203" y="253"/>
                  <a:pt x="206" y="250"/>
                  <a:pt x="207" y="249"/>
                </a:cubicBezTo>
                <a:cubicBezTo>
                  <a:pt x="202" y="247"/>
                  <a:pt x="202" y="247"/>
                  <a:pt x="202" y="247"/>
                </a:cubicBezTo>
                <a:cubicBezTo>
                  <a:pt x="196" y="248"/>
                  <a:pt x="196" y="248"/>
                  <a:pt x="196" y="248"/>
                </a:cubicBezTo>
                <a:cubicBezTo>
                  <a:pt x="196" y="249"/>
                  <a:pt x="196" y="249"/>
                  <a:pt x="196" y="249"/>
                </a:cubicBezTo>
                <a:cubicBezTo>
                  <a:pt x="196" y="249"/>
                  <a:pt x="196" y="249"/>
                  <a:pt x="196" y="249"/>
                </a:cubicBezTo>
                <a:cubicBezTo>
                  <a:pt x="195" y="252"/>
                  <a:pt x="195" y="252"/>
                  <a:pt x="195" y="252"/>
                </a:cubicBezTo>
                <a:cubicBezTo>
                  <a:pt x="195" y="252"/>
                  <a:pt x="198" y="250"/>
                  <a:pt x="193" y="251"/>
                </a:cubicBezTo>
                <a:cubicBezTo>
                  <a:pt x="193" y="250"/>
                  <a:pt x="194" y="250"/>
                  <a:pt x="194" y="249"/>
                </a:cubicBezTo>
                <a:cubicBezTo>
                  <a:pt x="186" y="248"/>
                  <a:pt x="186" y="248"/>
                  <a:pt x="186" y="248"/>
                </a:cubicBezTo>
                <a:cubicBezTo>
                  <a:pt x="184" y="248"/>
                  <a:pt x="184" y="248"/>
                  <a:pt x="184" y="248"/>
                </a:cubicBezTo>
                <a:cubicBezTo>
                  <a:pt x="183" y="250"/>
                  <a:pt x="183" y="250"/>
                  <a:pt x="183" y="250"/>
                </a:cubicBezTo>
                <a:cubicBezTo>
                  <a:pt x="167" y="252"/>
                  <a:pt x="167" y="252"/>
                  <a:pt x="167" y="252"/>
                </a:cubicBezTo>
                <a:cubicBezTo>
                  <a:pt x="165" y="249"/>
                  <a:pt x="165" y="249"/>
                  <a:pt x="165" y="249"/>
                </a:cubicBezTo>
                <a:cubicBezTo>
                  <a:pt x="163" y="250"/>
                  <a:pt x="163" y="250"/>
                  <a:pt x="163" y="250"/>
                </a:cubicBezTo>
                <a:cubicBezTo>
                  <a:pt x="163" y="249"/>
                  <a:pt x="163" y="249"/>
                  <a:pt x="163" y="249"/>
                </a:cubicBezTo>
                <a:cubicBezTo>
                  <a:pt x="158" y="247"/>
                  <a:pt x="158" y="247"/>
                  <a:pt x="158" y="247"/>
                </a:cubicBezTo>
                <a:cubicBezTo>
                  <a:pt x="152" y="247"/>
                  <a:pt x="152" y="247"/>
                  <a:pt x="152" y="247"/>
                </a:cubicBezTo>
                <a:cubicBezTo>
                  <a:pt x="153" y="250"/>
                  <a:pt x="153" y="250"/>
                  <a:pt x="153" y="250"/>
                </a:cubicBezTo>
                <a:cubicBezTo>
                  <a:pt x="146" y="248"/>
                  <a:pt x="146" y="248"/>
                  <a:pt x="146" y="248"/>
                </a:cubicBezTo>
                <a:cubicBezTo>
                  <a:pt x="144" y="247"/>
                  <a:pt x="144" y="247"/>
                  <a:pt x="144" y="247"/>
                </a:cubicBezTo>
                <a:cubicBezTo>
                  <a:pt x="148" y="243"/>
                  <a:pt x="148" y="243"/>
                  <a:pt x="148" y="243"/>
                </a:cubicBezTo>
                <a:cubicBezTo>
                  <a:pt x="146" y="242"/>
                  <a:pt x="146" y="242"/>
                  <a:pt x="146" y="242"/>
                </a:cubicBezTo>
                <a:cubicBezTo>
                  <a:pt x="144" y="243"/>
                  <a:pt x="144" y="243"/>
                  <a:pt x="144" y="243"/>
                </a:cubicBezTo>
                <a:cubicBezTo>
                  <a:pt x="143" y="247"/>
                  <a:pt x="143" y="247"/>
                  <a:pt x="143" y="247"/>
                </a:cubicBezTo>
                <a:cubicBezTo>
                  <a:pt x="137" y="253"/>
                  <a:pt x="148" y="244"/>
                  <a:pt x="147" y="254"/>
                </a:cubicBezTo>
                <a:cubicBezTo>
                  <a:pt x="141" y="250"/>
                  <a:pt x="141" y="250"/>
                  <a:pt x="141" y="250"/>
                </a:cubicBezTo>
                <a:cubicBezTo>
                  <a:pt x="140" y="252"/>
                  <a:pt x="140" y="252"/>
                  <a:pt x="140" y="252"/>
                </a:cubicBezTo>
                <a:cubicBezTo>
                  <a:pt x="139" y="250"/>
                  <a:pt x="139" y="250"/>
                  <a:pt x="139" y="250"/>
                </a:cubicBezTo>
                <a:cubicBezTo>
                  <a:pt x="136" y="252"/>
                  <a:pt x="136" y="252"/>
                  <a:pt x="136" y="252"/>
                </a:cubicBezTo>
                <a:cubicBezTo>
                  <a:pt x="130" y="250"/>
                  <a:pt x="130" y="250"/>
                  <a:pt x="130" y="250"/>
                </a:cubicBezTo>
                <a:cubicBezTo>
                  <a:pt x="126" y="253"/>
                  <a:pt x="126" y="253"/>
                  <a:pt x="126" y="253"/>
                </a:cubicBezTo>
                <a:cubicBezTo>
                  <a:pt x="124" y="252"/>
                  <a:pt x="124" y="252"/>
                  <a:pt x="124" y="252"/>
                </a:cubicBezTo>
                <a:cubicBezTo>
                  <a:pt x="122" y="254"/>
                  <a:pt x="122" y="254"/>
                  <a:pt x="122" y="254"/>
                </a:cubicBezTo>
                <a:cubicBezTo>
                  <a:pt x="119" y="256"/>
                  <a:pt x="124" y="254"/>
                  <a:pt x="120" y="251"/>
                </a:cubicBezTo>
                <a:cubicBezTo>
                  <a:pt x="120" y="249"/>
                  <a:pt x="120" y="249"/>
                  <a:pt x="120" y="249"/>
                </a:cubicBezTo>
                <a:cubicBezTo>
                  <a:pt x="125" y="249"/>
                  <a:pt x="125" y="249"/>
                  <a:pt x="125" y="249"/>
                </a:cubicBezTo>
                <a:cubicBezTo>
                  <a:pt x="124" y="249"/>
                  <a:pt x="128" y="250"/>
                  <a:pt x="124" y="248"/>
                </a:cubicBezTo>
                <a:cubicBezTo>
                  <a:pt x="128" y="244"/>
                  <a:pt x="128" y="244"/>
                  <a:pt x="128" y="244"/>
                </a:cubicBezTo>
                <a:cubicBezTo>
                  <a:pt x="124" y="240"/>
                  <a:pt x="124" y="240"/>
                  <a:pt x="124" y="240"/>
                </a:cubicBezTo>
                <a:cubicBezTo>
                  <a:pt x="124" y="238"/>
                  <a:pt x="124" y="238"/>
                  <a:pt x="124" y="238"/>
                </a:cubicBezTo>
                <a:cubicBezTo>
                  <a:pt x="119" y="236"/>
                  <a:pt x="119" y="236"/>
                  <a:pt x="119" y="236"/>
                </a:cubicBezTo>
                <a:cubicBezTo>
                  <a:pt x="122" y="234"/>
                  <a:pt x="122" y="234"/>
                  <a:pt x="122" y="234"/>
                </a:cubicBezTo>
                <a:cubicBezTo>
                  <a:pt x="117" y="233"/>
                  <a:pt x="117" y="233"/>
                  <a:pt x="117" y="233"/>
                </a:cubicBezTo>
                <a:cubicBezTo>
                  <a:pt x="119" y="231"/>
                  <a:pt x="119" y="231"/>
                  <a:pt x="119" y="231"/>
                </a:cubicBezTo>
                <a:cubicBezTo>
                  <a:pt x="121" y="231"/>
                  <a:pt x="108" y="239"/>
                  <a:pt x="124" y="229"/>
                </a:cubicBezTo>
                <a:cubicBezTo>
                  <a:pt x="123" y="227"/>
                  <a:pt x="123" y="227"/>
                  <a:pt x="123" y="227"/>
                </a:cubicBezTo>
                <a:cubicBezTo>
                  <a:pt x="120" y="228"/>
                  <a:pt x="120" y="228"/>
                  <a:pt x="120" y="228"/>
                </a:cubicBezTo>
                <a:cubicBezTo>
                  <a:pt x="118" y="226"/>
                  <a:pt x="118" y="226"/>
                  <a:pt x="118" y="226"/>
                </a:cubicBezTo>
                <a:cubicBezTo>
                  <a:pt x="105" y="227"/>
                  <a:pt x="105" y="227"/>
                  <a:pt x="105" y="227"/>
                </a:cubicBezTo>
                <a:cubicBezTo>
                  <a:pt x="113" y="224"/>
                  <a:pt x="113" y="224"/>
                  <a:pt x="113" y="224"/>
                </a:cubicBezTo>
                <a:cubicBezTo>
                  <a:pt x="112" y="224"/>
                  <a:pt x="114" y="230"/>
                  <a:pt x="114" y="222"/>
                </a:cubicBezTo>
                <a:cubicBezTo>
                  <a:pt x="117" y="225"/>
                  <a:pt x="117" y="225"/>
                  <a:pt x="117" y="225"/>
                </a:cubicBezTo>
                <a:cubicBezTo>
                  <a:pt x="126" y="224"/>
                  <a:pt x="126" y="224"/>
                  <a:pt x="126" y="224"/>
                </a:cubicBezTo>
                <a:cubicBezTo>
                  <a:pt x="125" y="221"/>
                  <a:pt x="125" y="221"/>
                  <a:pt x="125" y="221"/>
                </a:cubicBezTo>
                <a:cubicBezTo>
                  <a:pt x="122" y="220"/>
                  <a:pt x="122" y="220"/>
                  <a:pt x="122" y="220"/>
                </a:cubicBezTo>
                <a:cubicBezTo>
                  <a:pt x="125" y="219"/>
                  <a:pt x="125" y="219"/>
                  <a:pt x="125" y="219"/>
                </a:cubicBezTo>
                <a:cubicBezTo>
                  <a:pt x="124" y="215"/>
                  <a:pt x="124" y="215"/>
                  <a:pt x="124" y="215"/>
                </a:cubicBezTo>
                <a:cubicBezTo>
                  <a:pt x="123" y="214"/>
                  <a:pt x="121" y="216"/>
                  <a:pt x="120" y="215"/>
                </a:cubicBezTo>
                <a:cubicBezTo>
                  <a:pt x="120" y="212"/>
                  <a:pt x="120" y="212"/>
                  <a:pt x="120" y="212"/>
                </a:cubicBezTo>
                <a:cubicBezTo>
                  <a:pt x="122" y="209"/>
                  <a:pt x="122" y="209"/>
                  <a:pt x="122" y="209"/>
                </a:cubicBezTo>
                <a:cubicBezTo>
                  <a:pt x="116" y="208"/>
                  <a:pt x="116" y="208"/>
                  <a:pt x="116" y="208"/>
                </a:cubicBezTo>
                <a:cubicBezTo>
                  <a:pt x="115" y="208"/>
                  <a:pt x="119" y="206"/>
                  <a:pt x="114" y="208"/>
                </a:cubicBezTo>
                <a:cubicBezTo>
                  <a:pt x="118" y="205"/>
                  <a:pt x="118" y="205"/>
                  <a:pt x="118" y="205"/>
                </a:cubicBezTo>
                <a:cubicBezTo>
                  <a:pt x="118" y="205"/>
                  <a:pt x="113" y="214"/>
                  <a:pt x="125" y="205"/>
                </a:cubicBezTo>
                <a:cubicBezTo>
                  <a:pt x="132" y="204"/>
                  <a:pt x="132" y="204"/>
                  <a:pt x="132" y="204"/>
                </a:cubicBezTo>
                <a:cubicBezTo>
                  <a:pt x="140" y="204"/>
                  <a:pt x="140" y="204"/>
                  <a:pt x="140" y="204"/>
                </a:cubicBezTo>
                <a:cubicBezTo>
                  <a:pt x="140" y="203"/>
                  <a:pt x="140" y="203"/>
                  <a:pt x="140" y="203"/>
                </a:cubicBezTo>
                <a:cubicBezTo>
                  <a:pt x="144" y="203"/>
                  <a:pt x="144" y="203"/>
                  <a:pt x="144" y="203"/>
                </a:cubicBezTo>
                <a:cubicBezTo>
                  <a:pt x="147" y="200"/>
                  <a:pt x="147" y="200"/>
                  <a:pt x="147" y="200"/>
                </a:cubicBezTo>
                <a:cubicBezTo>
                  <a:pt x="148" y="200"/>
                  <a:pt x="137" y="206"/>
                  <a:pt x="151" y="199"/>
                </a:cubicBezTo>
                <a:cubicBezTo>
                  <a:pt x="149" y="198"/>
                  <a:pt x="149" y="198"/>
                  <a:pt x="149" y="198"/>
                </a:cubicBezTo>
                <a:cubicBezTo>
                  <a:pt x="157" y="198"/>
                  <a:pt x="157" y="198"/>
                  <a:pt x="157" y="198"/>
                </a:cubicBezTo>
                <a:cubicBezTo>
                  <a:pt x="161" y="197"/>
                  <a:pt x="161" y="197"/>
                  <a:pt x="161" y="197"/>
                </a:cubicBezTo>
                <a:cubicBezTo>
                  <a:pt x="161" y="196"/>
                  <a:pt x="158" y="199"/>
                  <a:pt x="164" y="197"/>
                </a:cubicBezTo>
                <a:cubicBezTo>
                  <a:pt x="164" y="195"/>
                  <a:pt x="164" y="195"/>
                  <a:pt x="164" y="195"/>
                </a:cubicBezTo>
                <a:cubicBezTo>
                  <a:pt x="155" y="194"/>
                  <a:pt x="155" y="194"/>
                  <a:pt x="155" y="194"/>
                </a:cubicBezTo>
                <a:cubicBezTo>
                  <a:pt x="152" y="195"/>
                  <a:pt x="152" y="195"/>
                  <a:pt x="152" y="195"/>
                </a:cubicBezTo>
                <a:cubicBezTo>
                  <a:pt x="149" y="193"/>
                  <a:pt x="149" y="193"/>
                  <a:pt x="149" y="193"/>
                </a:cubicBezTo>
                <a:cubicBezTo>
                  <a:pt x="144" y="195"/>
                  <a:pt x="144" y="195"/>
                  <a:pt x="144" y="195"/>
                </a:cubicBezTo>
                <a:cubicBezTo>
                  <a:pt x="138" y="193"/>
                  <a:pt x="138" y="193"/>
                  <a:pt x="138" y="193"/>
                </a:cubicBezTo>
                <a:cubicBezTo>
                  <a:pt x="135" y="197"/>
                  <a:pt x="147" y="191"/>
                  <a:pt x="134" y="196"/>
                </a:cubicBezTo>
                <a:cubicBezTo>
                  <a:pt x="128" y="194"/>
                  <a:pt x="128" y="194"/>
                  <a:pt x="128" y="194"/>
                </a:cubicBezTo>
                <a:cubicBezTo>
                  <a:pt x="126" y="194"/>
                  <a:pt x="131" y="199"/>
                  <a:pt x="126" y="191"/>
                </a:cubicBezTo>
                <a:cubicBezTo>
                  <a:pt x="119" y="191"/>
                  <a:pt x="119" y="191"/>
                  <a:pt x="119" y="191"/>
                </a:cubicBezTo>
                <a:cubicBezTo>
                  <a:pt x="116" y="190"/>
                  <a:pt x="116" y="190"/>
                  <a:pt x="116" y="190"/>
                </a:cubicBezTo>
                <a:cubicBezTo>
                  <a:pt x="112" y="191"/>
                  <a:pt x="112" y="191"/>
                  <a:pt x="112" y="191"/>
                </a:cubicBezTo>
                <a:cubicBezTo>
                  <a:pt x="116" y="189"/>
                  <a:pt x="116" y="189"/>
                  <a:pt x="116" y="189"/>
                </a:cubicBezTo>
                <a:cubicBezTo>
                  <a:pt x="137" y="188"/>
                  <a:pt x="137" y="188"/>
                  <a:pt x="137" y="188"/>
                </a:cubicBezTo>
                <a:cubicBezTo>
                  <a:pt x="149" y="189"/>
                  <a:pt x="149" y="189"/>
                  <a:pt x="149" y="189"/>
                </a:cubicBezTo>
                <a:cubicBezTo>
                  <a:pt x="150" y="188"/>
                  <a:pt x="149" y="186"/>
                  <a:pt x="152" y="188"/>
                </a:cubicBezTo>
                <a:cubicBezTo>
                  <a:pt x="155" y="184"/>
                  <a:pt x="151" y="187"/>
                  <a:pt x="146" y="185"/>
                </a:cubicBezTo>
                <a:cubicBezTo>
                  <a:pt x="145" y="185"/>
                  <a:pt x="145" y="185"/>
                  <a:pt x="145" y="185"/>
                </a:cubicBezTo>
                <a:cubicBezTo>
                  <a:pt x="145" y="183"/>
                  <a:pt x="145" y="183"/>
                  <a:pt x="145" y="183"/>
                </a:cubicBezTo>
                <a:cubicBezTo>
                  <a:pt x="151" y="185"/>
                  <a:pt x="151" y="185"/>
                  <a:pt x="151" y="185"/>
                </a:cubicBezTo>
                <a:cubicBezTo>
                  <a:pt x="152" y="182"/>
                  <a:pt x="152" y="182"/>
                  <a:pt x="152" y="182"/>
                </a:cubicBezTo>
                <a:cubicBezTo>
                  <a:pt x="154" y="183"/>
                  <a:pt x="154" y="183"/>
                  <a:pt x="154" y="183"/>
                </a:cubicBezTo>
                <a:cubicBezTo>
                  <a:pt x="156" y="182"/>
                  <a:pt x="161" y="183"/>
                  <a:pt x="158" y="179"/>
                </a:cubicBezTo>
                <a:cubicBezTo>
                  <a:pt x="162" y="178"/>
                  <a:pt x="162" y="178"/>
                  <a:pt x="162" y="178"/>
                </a:cubicBezTo>
                <a:cubicBezTo>
                  <a:pt x="158" y="174"/>
                  <a:pt x="158" y="174"/>
                  <a:pt x="158" y="174"/>
                </a:cubicBezTo>
                <a:cubicBezTo>
                  <a:pt x="164" y="179"/>
                  <a:pt x="158" y="168"/>
                  <a:pt x="169" y="172"/>
                </a:cubicBezTo>
                <a:cubicBezTo>
                  <a:pt x="169" y="170"/>
                  <a:pt x="169" y="170"/>
                  <a:pt x="169" y="170"/>
                </a:cubicBezTo>
                <a:cubicBezTo>
                  <a:pt x="169" y="168"/>
                  <a:pt x="168" y="166"/>
                  <a:pt x="163" y="170"/>
                </a:cubicBezTo>
                <a:cubicBezTo>
                  <a:pt x="161" y="169"/>
                  <a:pt x="161" y="169"/>
                  <a:pt x="161" y="169"/>
                </a:cubicBezTo>
                <a:cubicBezTo>
                  <a:pt x="159" y="170"/>
                  <a:pt x="165" y="175"/>
                  <a:pt x="156" y="170"/>
                </a:cubicBezTo>
                <a:cubicBezTo>
                  <a:pt x="152" y="169"/>
                  <a:pt x="151" y="173"/>
                  <a:pt x="149" y="174"/>
                </a:cubicBezTo>
                <a:cubicBezTo>
                  <a:pt x="151" y="171"/>
                  <a:pt x="138" y="178"/>
                  <a:pt x="154" y="173"/>
                </a:cubicBezTo>
                <a:cubicBezTo>
                  <a:pt x="156" y="174"/>
                  <a:pt x="156" y="174"/>
                  <a:pt x="156" y="174"/>
                </a:cubicBezTo>
                <a:cubicBezTo>
                  <a:pt x="154" y="175"/>
                  <a:pt x="154" y="175"/>
                  <a:pt x="154" y="175"/>
                </a:cubicBezTo>
                <a:cubicBezTo>
                  <a:pt x="144" y="175"/>
                  <a:pt x="144" y="175"/>
                  <a:pt x="144" y="175"/>
                </a:cubicBezTo>
                <a:cubicBezTo>
                  <a:pt x="136" y="176"/>
                  <a:pt x="136" y="176"/>
                  <a:pt x="136" y="176"/>
                </a:cubicBezTo>
                <a:cubicBezTo>
                  <a:pt x="132" y="175"/>
                  <a:pt x="132" y="175"/>
                  <a:pt x="132" y="175"/>
                </a:cubicBezTo>
                <a:cubicBezTo>
                  <a:pt x="132" y="173"/>
                  <a:pt x="132" y="173"/>
                  <a:pt x="132" y="173"/>
                </a:cubicBezTo>
                <a:cubicBezTo>
                  <a:pt x="130" y="171"/>
                  <a:pt x="130" y="171"/>
                  <a:pt x="130" y="171"/>
                </a:cubicBezTo>
                <a:cubicBezTo>
                  <a:pt x="125" y="176"/>
                  <a:pt x="125" y="176"/>
                  <a:pt x="125" y="176"/>
                </a:cubicBezTo>
                <a:cubicBezTo>
                  <a:pt x="121" y="175"/>
                  <a:pt x="121" y="175"/>
                  <a:pt x="121" y="175"/>
                </a:cubicBezTo>
                <a:cubicBezTo>
                  <a:pt x="120" y="176"/>
                  <a:pt x="120" y="176"/>
                  <a:pt x="120" y="176"/>
                </a:cubicBezTo>
                <a:cubicBezTo>
                  <a:pt x="116" y="173"/>
                  <a:pt x="116" y="173"/>
                  <a:pt x="116" y="173"/>
                </a:cubicBezTo>
                <a:cubicBezTo>
                  <a:pt x="105" y="174"/>
                  <a:pt x="105" y="174"/>
                  <a:pt x="105" y="174"/>
                </a:cubicBezTo>
                <a:cubicBezTo>
                  <a:pt x="102" y="172"/>
                  <a:pt x="102" y="172"/>
                  <a:pt x="102" y="172"/>
                </a:cubicBezTo>
                <a:cubicBezTo>
                  <a:pt x="99" y="172"/>
                  <a:pt x="99" y="172"/>
                  <a:pt x="99" y="172"/>
                </a:cubicBezTo>
                <a:cubicBezTo>
                  <a:pt x="98" y="175"/>
                  <a:pt x="98" y="175"/>
                  <a:pt x="98" y="175"/>
                </a:cubicBezTo>
                <a:cubicBezTo>
                  <a:pt x="95" y="175"/>
                  <a:pt x="95" y="175"/>
                  <a:pt x="95" y="175"/>
                </a:cubicBezTo>
                <a:cubicBezTo>
                  <a:pt x="96" y="174"/>
                  <a:pt x="96" y="174"/>
                  <a:pt x="96" y="174"/>
                </a:cubicBezTo>
                <a:cubicBezTo>
                  <a:pt x="95" y="173"/>
                  <a:pt x="95" y="173"/>
                  <a:pt x="95" y="173"/>
                </a:cubicBezTo>
                <a:cubicBezTo>
                  <a:pt x="95" y="171"/>
                  <a:pt x="95" y="171"/>
                  <a:pt x="95" y="171"/>
                </a:cubicBezTo>
                <a:cubicBezTo>
                  <a:pt x="99" y="171"/>
                  <a:pt x="99" y="171"/>
                  <a:pt x="99" y="171"/>
                </a:cubicBezTo>
                <a:cubicBezTo>
                  <a:pt x="103" y="169"/>
                  <a:pt x="103" y="169"/>
                  <a:pt x="103" y="169"/>
                </a:cubicBezTo>
                <a:cubicBezTo>
                  <a:pt x="102" y="165"/>
                  <a:pt x="102" y="165"/>
                  <a:pt x="102" y="165"/>
                </a:cubicBezTo>
                <a:cubicBezTo>
                  <a:pt x="112" y="165"/>
                  <a:pt x="112" y="165"/>
                  <a:pt x="112" y="165"/>
                </a:cubicBezTo>
                <a:cubicBezTo>
                  <a:pt x="116" y="162"/>
                  <a:pt x="116" y="162"/>
                  <a:pt x="116" y="162"/>
                </a:cubicBezTo>
                <a:cubicBezTo>
                  <a:pt x="121" y="161"/>
                  <a:pt x="121" y="161"/>
                  <a:pt x="121" y="161"/>
                </a:cubicBezTo>
                <a:cubicBezTo>
                  <a:pt x="123" y="161"/>
                  <a:pt x="124" y="157"/>
                  <a:pt x="128" y="160"/>
                </a:cubicBezTo>
                <a:cubicBezTo>
                  <a:pt x="130" y="158"/>
                  <a:pt x="130" y="158"/>
                  <a:pt x="130" y="158"/>
                </a:cubicBezTo>
                <a:cubicBezTo>
                  <a:pt x="131" y="159"/>
                  <a:pt x="131" y="159"/>
                  <a:pt x="131" y="159"/>
                </a:cubicBezTo>
                <a:cubicBezTo>
                  <a:pt x="132" y="159"/>
                  <a:pt x="126" y="161"/>
                  <a:pt x="134" y="158"/>
                </a:cubicBezTo>
                <a:cubicBezTo>
                  <a:pt x="132" y="160"/>
                  <a:pt x="132" y="160"/>
                  <a:pt x="132" y="160"/>
                </a:cubicBezTo>
                <a:cubicBezTo>
                  <a:pt x="133" y="161"/>
                  <a:pt x="133" y="161"/>
                  <a:pt x="133" y="161"/>
                </a:cubicBezTo>
                <a:cubicBezTo>
                  <a:pt x="130" y="163"/>
                  <a:pt x="130" y="163"/>
                  <a:pt x="130" y="163"/>
                </a:cubicBezTo>
                <a:cubicBezTo>
                  <a:pt x="125" y="166"/>
                  <a:pt x="125" y="166"/>
                  <a:pt x="125" y="166"/>
                </a:cubicBezTo>
                <a:cubicBezTo>
                  <a:pt x="130" y="166"/>
                  <a:pt x="130" y="166"/>
                  <a:pt x="130" y="166"/>
                </a:cubicBezTo>
                <a:cubicBezTo>
                  <a:pt x="146" y="165"/>
                  <a:pt x="146" y="165"/>
                  <a:pt x="146" y="165"/>
                </a:cubicBezTo>
                <a:cubicBezTo>
                  <a:pt x="148" y="166"/>
                  <a:pt x="148" y="166"/>
                  <a:pt x="148" y="166"/>
                </a:cubicBezTo>
                <a:cubicBezTo>
                  <a:pt x="150" y="165"/>
                  <a:pt x="150" y="165"/>
                  <a:pt x="150" y="165"/>
                </a:cubicBezTo>
                <a:cubicBezTo>
                  <a:pt x="153" y="168"/>
                  <a:pt x="153" y="168"/>
                  <a:pt x="153" y="168"/>
                </a:cubicBezTo>
                <a:cubicBezTo>
                  <a:pt x="157" y="166"/>
                  <a:pt x="157" y="166"/>
                  <a:pt x="157" y="166"/>
                </a:cubicBezTo>
                <a:cubicBezTo>
                  <a:pt x="157" y="162"/>
                  <a:pt x="147" y="169"/>
                  <a:pt x="162" y="165"/>
                </a:cubicBezTo>
                <a:cubicBezTo>
                  <a:pt x="165" y="166"/>
                  <a:pt x="156" y="171"/>
                  <a:pt x="162" y="162"/>
                </a:cubicBezTo>
                <a:cubicBezTo>
                  <a:pt x="159" y="160"/>
                  <a:pt x="159" y="160"/>
                  <a:pt x="159" y="160"/>
                </a:cubicBezTo>
                <a:cubicBezTo>
                  <a:pt x="153" y="159"/>
                  <a:pt x="153" y="159"/>
                  <a:pt x="153" y="159"/>
                </a:cubicBezTo>
                <a:cubicBezTo>
                  <a:pt x="146" y="161"/>
                  <a:pt x="146" y="161"/>
                  <a:pt x="146" y="161"/>
                </a:cubicBezTo>
                <a:cubicBezTo>
                  <a:pt x="146" y="160"/>
                  <a:pt x="146" y="160"/>
                  <a:pt x="146" y="160"/>
                </a:cubicBezTo>
                <a:cubicBezTo>
                  <a:pt x="148" y="160"/>
                  <a:pt x="148" y="160"/>
                  <a:pt x="148" y="160"/>
                </a:cubicBezTo>
                <a:cubicBezTo>
                  <a:pt x="143" y="155"/>
                  <a:pt x="143" y="155"/>
                  <a:pt x="143" y="155"/>
                </a:cubicBezTo>
                <a:cubicBezTo>
                  <a:pt x="140" y="156"/>
                  <a:pt x="139" y="160"/>
                  <a:pt x="135" y="156"/>
                </a:cubicBezTo>
                <a:cubicBezTo>
                  <a:pt x="137" y="154"/>
                  <a:pt x="137" y="154"/>
                  <a:pt x="137" y="154"/>
                </a:cubicBezTo>
                <a:cubicBezTo>
                  <a:pt x="139" y="154"/>
                  <a:pt x="133" y="160"/>
                  <a:pt x="135" y="151"/>
                </a:cubicBezTo>
                <a:cubicBezTo>
                  <a:pt x="140" y="151"/>
                  <a:pt x="129" y="157"/>
                  <a:pt x="140" y="149"/>
                </a:cubicBezTo>
                <a:cubicBezTo>
                  <a:pt x="135" y="147"/>
                  <a:pt x="135" y="147"/>
                  <a:pt x="135" y="147"/>
                </a:cubicBezTo>
                <a:cubicBezTo>
                  <a:pt x="128" y="148"/>
                  <a:pt x="128" y="148"/>
                  <a:pt x="128" y="148"/>
                </a:cubicBezTo>
                <a:cubicBezTo>
                  <a:pt x="124" y="146"/>
                  <a:pt x="124" y="146"/>
                  <a:pt x="124" y="146"/>
                </a:cubicBezTo>
                <a:cubicBezTo>
                  <a:pt x="107" y="146"/>
                  <a:pt x="107" y="146"/>
                  <a:pt x="107" y="146"/>
                </a:cubicBezTo>
                <a:cubicBezTo>
                  <a:pt x="106" y="144"/>
                  <a:pt x="106" y="144"/>
                  <a:pt x="106" y="144"/>
                </a:cubicBezTo>
                <a:cubicBezTo>
                  <a:pt x="106" y="145"/>
                  <a:pt x="104" y="146"/>
                  <a:pt x="102" y="145"/>
                </a:cubicBezTo>
                <a:cubicBezTo>
                  <a:pt x="106" y="143"/>
                  <a:pt x="106" y="143"/>
                  <a:pt x="106" y="143"/>
                </a:cubicBezTo>
                <a:cubicBezTo>
                  <a:pt x="107" y="145"/>
                  <a:pt x="107" y="145"/>
                  <a:pt x="107" y="145"/>
                </a:cubicBezTo>
                <a:cubicBezTo>
                  <a:pt x="108" y="143"/>
                  <a:pt x="108" y="143"/>
                  <a:pt x="108" y="143"/>
                </a:cubicBezTo>
                <a:cubicBezTo>
                  <a:pt x="103" y="141"/>
                  <a:pt x="103" y="141"/>
                  <a:pt x="103" y="141"/>
                </a:cubicBezTo>
                <a:cubicBezTo>
                  <a:pt x="97" y="142"/>
                  <a:pt x="97" y="142"/>
                  <a:pt x="97" y="142"/>
                </a:cubicBezTo>
                <a:cubicBezTo>
                  <a:pt x="95" y="142"/>
                  <a:pt x="95" y="142"/>
                  <a:pt x="95" y="142"/>
                </a:cubicBezTo>
                <a:cubicBezTo>
                  <a:pt x="105" y="139"/>
                  <a:pt x="105" y="139"/>
                  <a:pt x="105" y="139"/>
                </a:cubicBezTo>
                <a:cubicBezTo>
                  <a:pt x="106" y="138"/>
                  <a:pt x="95" y="144"/>
                  <a:pt x="109" y="139"/>
                </a:cubicBezTo>
                <a:cubicBezTo>
                  <a:pt x="130" y="142"/>
                  <a:pt x="130" y="142"/>
                  <a:pt x="130" y="142"/>
                </a:cubicBezTo>
                <a:cubicBezTo>
                  <a:pt x="131" y="141"/>
                  <a:pt x="131" y="141"/>
                  <a:pt x="131" y="141"/>
                </a:cubicBezTo>
                <a:cubicBezTo>
                  <a:pt x="139" y="143"/>
                  <a:pt x="139" y="143"/>
                  <a:pt x="139" y="143"/>
                </a:cubicBezTo>
                <a:cubicBezTo>
                  <a:pt x="146" y="141"/>
                  <a:pt x="146" y="141"/>
                  <a:pt x="146" y="141"/>
                </a:cubicBezTo>
                <a:cubicBezTo>
                  <a:pt x="145" y="140"/>
                  <a:pt x="145" y="140"/>
                  <a:pt x="145" y="140"/>
                </a:cubicBezTo>
                <a:cubicBezTo>
                  <a:pt x="144" y="139"/>
                  <a:pt x="143" y="145"/>
                  <a:pt x="147" y="138"/>
                </a:cubicBezTo>
                <a:cubicBezTo>
                  <a:pt x="148" y="140"/>
                  <a:pt x="148" y="140"/>
                  <a:pt x="148" y="140"/>
                </a:cubicBezTo>
                <a:cubicBezTo>
                  <a:pt x="149" y="140"/>
                  <a:pt x="149" y="140"/>
                  <a:pt x="149" y="140"/>
                </a:cubicBezTo>
                <a:cubicBezTo>
                  <a:pt x="152" y="137"/>
                  <a:pt x="152" y="137"/>
                  <a:pt x="152" y="137"/>
                </a:cubicBezTo>
                <a:cubicBezTo>
                  <a:pt x="153" y="142"/>
                  <a:pt x="153" y="142"/>
                  <a:pt x="153" y="142"/>
                </a:cubicBezTo>
                <a:cubicBezTo>
                  <a:pt x="156" y="139"/>
                  <a:pt x="156" y="139"/>
                  <a:pt x="156" y="139"/>
                </a:cubicBezTo>
                <a:cubicBezTo>
                  <a:pt x="159" y="138"/>
                  <a:pt x="161" y="141"/>
                  <a:pt x="164" y="137"/>
                </a:cubicBezTo>
                <a:cubicBezTo>
                  <a:pt x="163" y="136"/>
                  <a:pt x="168" y="136"/>
                  <a:pt x="162" y="136"/>
                </a:cubicBezTo>
                <a:cubicBezTo>
                  <a:pt x="162" y="135"/>
                  <a:pt x="163" y="137"/>
                  <a:pt x="162" y="135"/>
                </a:cubicBezTo>
                <a:cubicBezTo>
                  <a:pt x="164" y="134"/>
                  <a:pt x="167" y="139"/>
                  <a:pt x="166" y="137"/>
                </a:cubicBezTo>
                <a:cubicBezTo>
                  <a:pt x="167" y="134"/>
                  <a:pt x="167" y="134"/>
                  <a:pt x="167" y="134"/>
                </a:cubicBezTo>
                <a:cubicBezTo>
                  <a:pt x="171" y="138"/>
                  <a:pt x="168" y="127"/>
                  <a:pt x="175" y="134"/>
                </a:cubicBezTo>
                <a:cubicBezTo>
                  <a:pt x="179" y="133"/>
                  <a:pt x="181" y="129"/>
                  <a:pt x="186" y="132"/>
                </a:cubicBezTo>
                <a:cubicBezTo>
                  <a:pt x="185" y="133"/>
                  <a:pt x="185" y="133"/>
                  <a:pt x="185" y="133"/>
                </a:cubicBezTo>
                <a:cubicBezTo>
                  <a:pt x="194" y="133"/>
                  <a:pt x="194" y="133"/>
                  <a:pt x="194" y="133"/>
                </a:cubicBezTo>
                <a:cubicBezTo>
                  <a:pt x="198" y="136"/>
                  <a:pt x="198" y="136"/>
                  <a:pt x="198" y="136"/>
                </a:cubicBezTo>
                <a:cubicBezTo>
                  <a:pt x="199" y="134"/>
                  <a:pt x="199" y="134"/>
                  <a:pt x="199" y="134"/>
                </a:cubicBezTo>
                <a:cubicBezTo>
                  <a:pt x="199" y="133"/>
                  <a:pt x="199" y="133"/>
                  <a:pt x="199" y="133"/>
                </a:cubicBezTo>
                <a:cubicBezTo>
                  <a:pt x="200" y="135"/>
                  <a:pt x="200" y="135"/>
                  <a:pt x="200" y="135"/>
                </a:cubicBezTo>
                <a:cubicBezTo>
                  <a:pt x="207" y="134"/>
                  <a:pt x="207" y="134"/>
                  <a:pt x="207" y="134"/>
                </a:cubicBezTo>
                <a:cubicBezTo>
                  <a:pt x="211" y="132"/>
                  <a:pt x="211" y="132"/>
                  <a:pt x="211" y="132"/>
                </a:cubicBezTo>
                <a:cubicBezTo>
                  <a:pt x="208" y="130"/>
                  <a:pt x="208" y="130"/>
                  <a:pt x="208" y="130"/>
                </a:cubicBezTo>
                <a:cubicBezTo>
                  <a:pt x="212" y="129"/>
                  <a:pt x="212" y="129"/>
                  <a:pt x="212" y="129"/>
                </a:cubicBezTo>
                <a:cubicBezTo>
                  <a:pt x="210" y="130"/>
                  <a:pt x="210" y="130"/>
                  <a:pt x="210" y="130"/>
                </a:cubicBezTo>
                <a:cubicBezTo>
                  <a:pt x="217" y="132"/>
                  <a:pt x="217" y="132"/>
                  <a:pt x="217" y="132"/>
                </a:cubicBezTo>
                <a:cubicBezTo>
                  <a:pt x="218" y="132"/>
                  <a:pt x="219" y="127"/>
                  <a:pt x="220" y="132"/>
                </a:cubicBezTo>
                <a:cubicBezTo>
                  <a:pt x="222" y="133"/>
                  <a:pt x="222" y="131"/>
                  <a:pt x="222" y="130"/>
                </a:cubicBezTo>
                <a:cubicBezTo>
                  <a:pt x="219" y="130"/>
                  <a:pt x="228" y="128"/>
                  <a:pt x="219" y="130"/>
                </a:cubicBezTo>
                <a:cubicBezTo>
                  <a:pt x="224" y="127"/>
                  <a:pt x="224" y="127"/>
                  <a:pt x="224" y="127"/>
                </a:cubicBezTo>
                <a:cubicBezTo>
                  <a:pt x="223" y="126"/>
                  <a:pt x="223" y="126"/>
                  <a:pt x="223" y="126"/>
                </a:cubicBezTo>
                <a:cubicBezTo>
                  <a:pt x="226" y="125"/>
                  <a:pt x="226" y="125"/>
                  <a:pt x="226" y="125"/>
                </a:cubicBezTo>
                <a:cubicBezTo>
                  <a:pt x="230" y="126"/>
                  <a:pt x="230" y="126"/>
                  <a:pt x="230" y="126"/>
                </a:cubicBezTo>
                <a:cubicBezTo>
                  <a:pt x="228" y="128"/>
                  <a:pt x="228" y="128"/>
                  <a:pt x="228" y="128"/>
                </a:cubicBezTo>
                <a:cubicBezTo>
                  <a:pt x="227" y="127"/>
                  <a:pt x="227" y="127"/>
                  <a:pt x="227" y="127"/>
                </a:cubicBezTo>
                <a:cubicBezTo>
                  <a:pt x="224" y="129"/>
                  <a:pt x="224" y="129"/>
                  <a:pt x="224" y="129"/>
                </a:cubicBezTo>
                <a:cubicBezTo>
                  <a:pt x="224" y="130"/>
                  <a:pt x="224" y="130"/>
                  <a:pt x="224" y="130"/>
                </a:cubicBezTo>
                <a:cubicBezTo>
                  <a:pt x="227" y="129"/>
                  <a:pt x="232" y="126"/>
                  <a:pt x="234" y="130"/>
                </a:cubicBezTo>
                <a:cubicBezTo>
                  <a:pt x="240" y="129"/>
                  <a:pt x="240" y="129"/>
                  <a:pt x="240" y="129"/>
                </a:cubicBezTo>
                <a:cubicBezTo>
                  <a:pt x="249" y="128"/>
                  <a:pt x="249" y="128"/>
                  <a:pt x="249" y="128"/>
                </a:cubicBezTo>
                <a:cubicBezTo>
                  <a:pt x="267" y="124"/>
                  <a:pt x="267" y="124"/>
                  <a:pt x="267" y="124"/>
                </a:cubicBezTo>
                <a:cubicBezTo>
                  <a:pt x="269" y="122"/>
                  <a:pt x="269" y="122"/>
                  <a:pt x="269" y="122"/>
                </a:cubicBezTo>
                <a:cubicBezTo>
                  <a:pt x="269" y="122"/>
                  <a:pt x="273" y="122"/>
                  <a:pt x="268" y="121"/>
                </a:cubicBezTo>
                <a:cubicBezTo>
                  <a:pt x="273" y="120"/>
                  <a:pt x="273" y="120"/>
                  <a:pt x="273" y="120"/>
                </a:cubicBezTo>
                <a:cubicBezTo>
                  <a:pt x="272" y="121"/>
                  <a:pt x="272" y="121"/>
                  <a:pt x="272" y="121"/>
                </a:cubicBezTo>
                <a:cubicBezTo>
                  <a:pt x="278" y="121"/>
                  <a:pt x="278" y="121"/>
                  <a:pt x="278" y="121"/>
                </a:cubicBezTo>
                <a:cubicBezTo>
                  <a:pt x="281" y="117"/>
                  <a:pt x="281" y="117"/>
                  <a:pt x="281" y="117"/>
                </a:cubicBezTo>
                <a:cubicBezTo>
                  <a:pt x="283" y="118"/>
                  <a:pt x="281" y="112"/>
                  <a:pt x="285" y="117"/>
                </a:cubicBezTo>
                <a:cubicBezTo>
                  <a:pt x="296" y="115"/>
                  <a:pt x="277" y="116"/>
                  <a:pt x="294" y="112"/>
                </a:cubicBezTo>
                <a:cubicBezTo>
                  <a:pt x="292" y="114"/>
                  <a:pt x="292" y="114"/>
                  <a:pt x="292" y="114"/>
                </a:cubicBezTo>
                <a:cubicBezTo>
                  <a:pt x="293" y="116"/>
                  <a:pt x="293" y="116"/>
                  <a:pt x="293" y="116"/>
                </a:cubicBezTo>
                <a:cubicBezTo>
                  <a:pt x="297" y="114"/>
                  <a:pt x="297" y="114"/>
                  <a:pt x="297" y="114"/>
                </a:cubicBezTo>
                <a:cubicBezTo>
                  <a:pt x="297" y="113"/>
                  <a:pt x="297" y="113"/>
                  <a:pt x="297" y="113"/>
                </a:cubicBezTo>
                <a:cubicBezTo>
                  <a:pt x="301" y="111"/>
                  <a:pt x="301" y="111"/>
                  <a:pt x="301" y="111"/>
                </a:cubicBezTo>
                <a:cubicBezTo>
                  <a:pt x="311" y="110"/>
                  <a:pt x="311" y="110"/>
                  <a:pt x="311" y="110"/>
                </a:cubicBezTo>
                <a:cubicBezTo>
                  <a:pt x="311" y="109"/>
                  <a:pt x="311" y="109"/>
                  <a:pt x="311" y="109"/>
                </a:cubicBezTo>
                <a:cubicBezTo>
                  <a:pt x="303" y="109"/>
                  <a:pt x="303" y="109"/>
                  <a:pt x="303" y="109"/>
                </a:cubicBezTo>
                <a:cubicBezTo>
                  <a:pt x="289" y="111"/>
                  <a:pt x="289" y="111"/>
                  <a:pt x="289" y="111"/>
                </a:cubicBezTo>
                <a:cubicBezTo>
                  <a:pt x="275" y="113"/>
                  <a:pt x="275" y="113"/>
                  <a:pt x="275" y="113"/>
                </a:cubicBezTo>
                <a:cubicBezTo>
                  <a:pt x="272" y="114"/>
                  <a:pt x="272" y="114"/>
                  <a:pt x="272" y="114"/>
                </a:cubicBezTo>
                <a:cubicBezTo>
                  <a:pt x="266" y="114"/>
                  <a:pt x="266" y="114"/>
                  <a:pt x="266" y="114"/>
                </a:cubicBezTo>
                <a:cubicBezTo>
                  <a:pt x="262" y="115"/>
                  <a:pt x="262" y="115"/>
                  <a:pt x="262" y="115"/>
                </a:cubicBezTo>
                <a:cubicBezTo>
                  <a:pt x="258" y="113"/>
                  <a:pt x="258" y="113"/>
                  <a:pt x="258" y="113"/>
                </a:cubicBezTo>
                <a:cubicBezTo>
                  <a:pt x="255" y="115"/>
                  <a:pt x="255" y="115"/>
                  <a:pt x="255" y="115"/>
                </a:cubicBezTo>
                <a:cubicBezTo>
                  <a:pt x="252" y="115"/>
                  <a:pt x="252" y="115"/>
                  <a:pt x="252" y="115"/>
                </a:cubicBezTo>
                <a:cubicBezTo>
                  <a:pt x="248" y="116"/>
                  <a:pt x="248" y="116"/>
                  <a:pt x="248" y="116"/>
                </a:cubicBezTo>
                <a:cubicBezTo>
                  <a:pt x="245" y="116"/>
                  <a:pt x="245" y="116"/>
                  <a:pt x="245" y="116"/>
                </a:cubicBezTo>
                <a:cubicBezTo>
                  <a:pt x="240" y="114"/>
                  <a:pt x="247" y="121"/>
                  <a:pt x="239" y="117"/>
                </a:cubicBezTo>
                <a:cubicBezTo>
                  <a:pt x="221" y="118"/>
                  <a:pt x="221" y="118"/>
                  <a:pt x="221" y="118"/>
                </a:cubicBezTo>
                <a:cubicBezTo>
                  <a:pt x="221" y="117"/>
                  <a:pt x="228" y="116"/>
                  <a:pt x="221" y="115"/>
                </a:cubicBezTo>
                <a:cubicBezTo>
                  <a:pt x="214" y="116"/>
                  <a:pt x="214" y="116"/>
                  <a:pt x="214" y="116"/>
                </a:cubicBezTo>
                <a:cubicBezTo>
                  <a:pt x="215" y="113"/>
                  <a:pt x="215" y="113"/>
                  <a:pt x="215" y="113"/>
                </a:cubicBezTo>
                <a:cubicBezTo>
                  <a:pt x="208" y="112"/>
                  <a:pt x="208" y="112"/>
                  <a:pt x="208" y="112"/>
                </a:cubicBezTo>
                <a:cubicBezTo>
                  <a:pt x="207" y="115"/>
                  <a:pt x="207" y="115"/>
                  <a:pt x="207" y="115"/>
                </a:cubicBezTo>
                <a:cubicBezTo>
                  <a:pt x="209" y="115"/>
                  <a:pt x="209" y="115"/>
                  <a:pt x="209" y="115"/>
                </a:cubicBezTo>
                <a:cubicBezTo>
                  <a:pt x="208" y="116"/>
                  <a:pt x="205" y="117"/>
                  <a:pt x="203" y="117"/>
                </a:cubicBezTo>
                <a:cubicBezTo>
                  <a:pt x="202" y="116"/>
                  <a:pt x="202" y="116"/>
                  <a:pt x="202" y="116"/>
                </a:cubicBezTo>
                <a:cubicBezTo>
                  <a:pt x="206" y="114"/>
                  <a:pt x="206" y="114"/>
                  <a:pt x="206" y="114"/>
                </a:cubicBezTo>
                <a:cubicBezTo>
                  <a:pt x="204" y="119"/>
                  <a:pt x="218" y="112"/>
                  <a:pt x="200" y="114"/>
                </a:cubicBezTo>
                <a:cubicBezTo>
                  <a:pt x="202" y="113"/>
                  <a:pt x="203" y="113"/>
                  <a:pt x="198" y="117"/>
                </a:cubicBezTo>
                <a:cubicBezTo>
                  <a:pt x="193" y="115"/>
                  <a:pt x="193" y="115"/>
                  <a:pt x="193" y="115"/>
                </a:cubicBezTo>
                <a:cubicBezTo>
                  <a:pt x="193" y="118"/>
                  <a:pt x="193" y="118"/>
                  <a:pt x="193" y="118"/>
                </a:cubicBezTo>
                <a:cubicBezTo>
                  <a:pt x="188" y="116"/>
                  <a:pt x="188" y="116"/>
                  <a:pt x="188" y="116"/>
                </a:cubicBezTo>
                <a:cubicBezTo>
                  <a:pt x="179" y="119"/>
                  <a:pt x="179" y="119"/>
                  <a:pt x="179" y="119"/>
                </a:cubicBezTo>
                <a:cubicBezTo>
                  <a:pt x="178" y="116"/>
                  <a:pt x="178" y="116"/>
                  <a:pt x="178" y="116"/>
                </a:cubicBezTo>
                <a:cubicBezTo>
                  <a:pt x="170" y="116"/>
                  <a:pt x="170" y="116"/>
                  <a:pt x="170" y="116"/>
                </a:cubicBezTo>
                <a:cubicBezTo>
                  <a:pt x="168" y="119"/>
                  <a:pt x="168" y="119"/>
                  <a:pt x="168" y="119"/>
                </a:cubicBezTo>
                <a:cubicBezTo>
                  <a:pt x="166" y="118"/>
                  <a:pt x="166" y="118"/>
                  <a:pt x="166" y="118"/>
                </a:cubicBezTo>
                <a:cubicBezTo>
                  <a:pt x="165" y="120"/>
                  <a:pt x="165" y="120"/>
                  <a:pt x="165" y="120"/>
                </a:cubicBezTo>
                <a:cubicBezTo>
                  <a:pt x="169" y="123"/>
                  <a:pt x="169" y="123"/>
                  <a:pt x="169" y="123"/>
                </a:cubicBezTo>
                <a:cubicBezTo>
                  <a:pt x="178" y="121"/>
                  <a:pt x="178" y="121"/>
                  <a:pt x="178" y="121"/>
                </a:cubicBezTo>
                <a:cubicBezTo>
                  <a:pt x="178" y="121"/>
                  <a:pt x="178" y="121"/>
                  <a:pt x="178" y="121"/>
                </a:cubicBezTo>
                <a:cubicBezTo>
                  <a:pt x="179" y="122"/>
                  <a:pt x="179" y="122"/>
                  <a:pt x="179" y="122"/>
                </a:cubicBezTo>
                <a:cubicBezTo>
                  <a:pt x="179" y="123"/>
                  <a:pt x="179" y="123"/>
                  <a:pt x="179" y="123"/>
                </a:cubicBezTo>
                <a:cubicBezTo>
                  <a:pt x="171" y="123"/>
                  <a:pt x="171" y="123"/>
                  <a:pt x="171" y="123"/>
                </a:cubicBezTo>
                <a:cubicBezTo>
                  <a:pt x="169" y="124"/>
                  <a:pt x="174" y="119"/>
                  <a:pt x="170" y="125"/>
                </a:cubicBezTo>
                <a:cubicBezTo>
                  <a:pt x="165" y="123"/>
                  <a:pt x="165" y="123"/>
                  <a:pt x="165" y="123"/>
                </a:cubicBezTo>
                <a:cubicBezTo>
                  <a:pt x="162" y="123"/>
                  <a:pt x="162" y="123"/>
                  <a:pt x="162" y="123"/>
                </a:cubicBezTo>
                <a:cubicBezTo>
                  <a:pt x="165" y="120"/>
                  <a:pt x="165" y="120"/>
                  <a:pt x="165" y="120"/>
                </a:cubicBezTo>
                <a:cubicBezTo>
                  <a:pt x="160" y="119"/>
                  <a:pt x="170" y="115"/>
                  <a:pt x="160" y="120"/>
                </a:cubicBezTo>
                <a:cubicBezTo>
                  <a:pt x="161" y="118"/>
                  <a:pt x="164" y="118"/>
                  <a:pt x="165" y="117"/>
                </a:cubicBezTo>
                <a:cubicBezTo>
                  <a:pt x="164" y="115"/>
                  <a:pt x="164" y="115"/>
                  <a:pt x="164" y="115"/>
                </a:cubicBezTo>
                <a:cubicBezTo>
                  <a:pt x="164" y="113"/>
                  <a:pt x="164" y="113"/>
                  <a:pt x="164" y="113"/>
                </a:cubicBezTo>
                <a:cubicBezTo>
                  <a:pt x="166" y="113"/>
                  <a:pt x="167" y="111"/>
                  <a:pt x="168" y="110"/>
                </a:cubicBezTo>
                <a:cubicBezTo>
                  <a:pt x="158" y="111"/>
                  <a:pt x="158" y="111"/>
                  <a:pt x="158" y="111"/>
                </a:cubicBezTo>
                <a:cubicBezTo>
                  <a:pt x="157" y="112"/>
                  <a:pt x="157" y="112"/>
                  <a:pt x="157" y="112"/>
                </a:cubicBezTo>
                <a:cubicBezTo>
                  <a:pt x="152" y="111"/>
                  <a:pt x="152" y="111"/>
                  <a:pt x="152" y="111"/>
                </a:cubicBezTo>
                <a:cubicBezTo>
                  <a:pt x="151" y="112"/>
                  <a:pt x="151" y="112"/>
                  <a:pt x="151" y="112"/>
                </a:cubicBezTo>
                <a:cubicBezTo>
                  <a:pt x="151" y="113"/>
                  <a:pt x="151" y="113"/>
                  <a:pt x="151" y="113"/>
                </a:cubicBezTo>
                <a:cubicBezTo>
                  <a:pt x="147" y="114"/>
                  <a:pt x="147" y="114"/>
                  <a:pt x="147" y="114"/>
                </a:cubicBezTo>
                <a:cubicBezTo>
                  <a:pt x="146" y="115"/>
                  <a:pt x="153" y="115"/>
                  <a:pt x="145" y="114"/>
                </a:cubicBezTo>
                <a:cubicBezTo>
                  <a:pt x="144" y="111"/>
                  <a:pt x="147" y="115"/>
                  <a:pt x="146" y="112"/>
                </a:cubicBezTo>
                <a:cubicBezTo>
                  <a:pt x="142" y="115"/>
                  <a:pt x="142" y="115"/>
                  <a:pt x="142" y="115"/>
                </a:cubicBezTo>
                <a:cubicBezTo>
                  <a:pt x="142" y="115"/>
                  <a:pt x="142" y="115"/>
                  <a:pt x="142" y="115"/>
                </a:cubicBezTo>
                <a:cubicBezTo>
                  <a:pt x="140" y="116"/>
                  <a:pt x="140" y="116"/>
                  <a:pt x="140" y="116"/>
                </a:cubicBezTo>
                <a:cubicBezTo>
                  <a:pt x="140" y="115"/>
                  <a:pt x="140" y="115"/>
                  <a:pt x="140" y="115"/>
                </a:cubicBezTo>
                <a:cubicBezTo>
                  <a:pt x="135" y="117"/>
                  <a:pt x="135" y="117"/>
                  <a:pt x="135" y="117"/>
                </a:cubicBezTo>
                <a:cubicBezTo>
                  <a:pt x="129" y="115"/>
                  <a:pt x="129" y="115"/>
                  <a:pt x="129" y="115"/>
                </a:cubicBezTo>
                <a:cubicBezTo>
                  <a:pt x="128" y="115"/>
                  <a:pt x="134" y="114"/>
                  <a:pt x="126" y="116"/>
                </a:cubicBezTo>
                <a:cubicBezTo>
                  <a:pt x="126" y="118"/>
                  <a:pt x="126" y="118"/>
                  <a:pt x="126" y="118"/>
                </a:cubicBezTo>
                <a:cubicBezTo>
                  <a:pt x="124" y="118"/>
                  <a:pt x="124" y="118"/>
                  <a:pt x="124" y="118"/>
                </a:cubicBezTo>
                <a:cubicBezTo>
                  <a:pt x="124" y="117"/>
                  <a:pt x="124" y="117"/>
                  <a:pt x="124" y="117"/>
                </a:cubicBezTo>
                <a:cubicBezTo>
                  <a:pt x="116" y="114"/>
                  <a:pt x="116" y="114"/>
                  <a:pt x="116" y="114"/>
                </a:cubicBezTo>
                <a:cubicBezTo>
                  <a:pt x="107" y="113"/>
                  <a:pt x="107" y="113"/>
                  <a:pt x="107" y="113"/>
                </a:cubicBezTo>
                <a:cubicBezTo>
                  <a:pt x="109" y="111"/>
                  <a:pt x="104" y="117"/>
                  <a:pt x="112" y="111"/>
                </a:cubicBezTo>
                <a:cubicBezTo>
                  <a:pt x="109" y="108"/>
                  <a:pt x="109" y="108"/>
                  <a:pt x="109" y="108"/>
                </a:cubicBezTo>
                <a:cubicBezTo>
                  <a:pt x="114" y="108"/>
                  <a:pt x="114" y="108"/>
                  <a:pt x="114" y="108"/>
                </a:cubicBezTo>
                <a:cubicBezTo>
                  <a:pt x="115" y="110"/>
                  <a:pt x="106" y="105"/>
                  <a:pt x="117" y="110"/>
                </a:cubicBezTo>
                <a:cubicBezTo>
                  <a:pt x="120" y="108"/>
                  <a:pt x="120" y="108"/>
                  <a:pt x="120" y="108"/>
                </a:cubicBezTo>
                <a:cubicBezTo>
                  <a:pt x="121" y="107"/>
                  <a:pt x="121" y="107"/>
                  <a:pt x="121" y="107"/>
                </a:cubicBezTo>
                <a:cubicBezTo>
                  <a:pt x="117" y="103"/>
                  <a:pt x="117" y="103"/>
                  <a:pt x="117" y="103"/>
                </a:cubicBezTo>
                <a:cubicBezTo>
                  <a:pt x="117" y="100"/>
                  <a:pt x="117" y="100"/>
                  <a:pt x="117" y="100"/>
                </a:cubicBezTo>
                <a:cubicBezTo>
                  <a:pt x="115" y="98"/>
                  <a:pt x="115" y="98"/>
                  <a:pt x="115" y="98"/>
                </a:cubicBezTo>
                <a:cubicBezTo>
                  <a:pt x="118" y="95"/>
                  <a:pt x="117" y="99"/>
                  <a:pt x="124" y="96"/>
                </a:cubicBezTo>
                <a:cubicBezTo>
                  <a:pt x="125" y="98"/>
                  <a:pt x="125" y="98"/>
                  <a:pt x="125" y="98"/>
                </a:cubicBezTo>
                <a:cubicBezTo>
                  <a:pt x="126" y="99"/>
                  <a:pt x="124" y="95"/>
                  <a:pt x="126" y="99"/>
                </a:cubicBezTo>
                <a:cubicBezTo>
                  <a:pt x="129" y="98"/>
                  <a:pt x="129" y="98"/>
                  <a:pt x="129" y="98"/>
                </a:cubicBezTo>
                <a:cubicBezTo>
                  <a:pt x="134" y="98"/>
                  <a:pt x="134" y="98"/>
                  <a:pt x="134" y="98"/>
                </a:cubicBezTo>
                <a:cubicBezTo>
                  <a:pt x="135" y="103"/>
                  <a:pt x="135" y="103"/>
                  <a:pt x="135" y="103"/>
                </a:cubicBezTo>
                <a:cubicBezTo>
                  <a:pt x="143" y="105"/>
                  <a:pt x="143" y="105"/>
                  <a:pt x="143" y="105"/>
                </a:cubicBezTo>
                <a:cubicBezTo>
                  <a:pt x="149" y="103"/>
                  <a:pt x="149" y="103"/>
                  <a:pt x="149" y="103"/>
                </a:cubicBezTo>
                <a:cubicBezTo>
                  <a:pt x="158" y="101"/>
                  <a:pt x="158" y="101"/>
                  <a:pt x="158" y="101"/>
                </a:cubicBezTo>
                <a:cubicBezTo>
                  <a:pt x="159" y="98"/>
                  <a:pt x="159" y="98"/>
                  <a:pt x="159" y="98"/>
                </a:cubicBezTo>
                <a:cubicBezTo>
                  <a:pt x="158" y="95"/>
                  <a:pt x="158" y="95"/>
                  <a:pt x="158" y="95"/>
                </a:cubicBezTo>
                <a:cubicBezTo>
                  <a:pt x="145" y="93"/>
                  <a:pt x="145" y="93"/>
                  <a:pt x="145" y="93"/>
                </a:cubicBezTo>
                <a:cubicBezTo>
                  <a:pt x="149" y="92"/>
                  <a:pt x="149" y="92"/>
                  <a:pt x="149" y="92"/>
                </a:cubicBezTo>
                <a:cubicBezTo>
                  <a:pt x="151" y="93"/>
                  <a:pt x="151" y="93"/>
                  <a:pt x="151" y="93"/>
                </a:cubicBezTo>
                <a:cubicBezTo>
                  <a:pt x="151" y="91"/>
                  <a:pt x="157" y="91"/>
                  <a:pt x="158" y="93"/>
                </a:cubicBezTo>
                <a:cubicBezTo>
                  <a:pt x="162" y="93"/>
                  <a:pt x="162" y="93"/>
                  <a:pt x="162" y="93"/>
                </a:cubicBezTo>
                <a:cubicBezTo>
                  <a:pt x="162" y="95"/>
                  <a:pt x="162" y="95"/>
                  <a:pt x="162" y="95"/>
                </a:cubicBezTo>
                <a:cubicBezTo>
                  <a:pt x="164" y="96"/>
                  <a:pt x="164" y="96"/>
                  <a:pt x="164" y="96"/>
                </a:cubicBezTo>
                <a:cubicBezTo>
                  <a:pt x="165" y="96"/>
                  <a:pt x="165" y="96"/>
                  <a:pt x="165" y="96"/>
                </a:cubicBezTo>
                <a:cubicBezTo>
                  <a:pt x="164" y="93"/>
                  <a:pt x="164" y="93"/>
                  <a:pt x="164" y="93"/>
                </a:cubicBezTo>
                <a:cubicBezTo>
                  <a:pt x="168" y="91"/>
                  <a:pt x="168" y="91"/>
                  <a:pt x="168" y="91"/>
                </a:cubicBezTo>
                <a:cubicBezTo>
                  <a:pt x="179" y="90"/>
                  <a:pt x="179" y="90"/>
                  <a:pt x="179" y="90"/>
                </a:cubicBezTo>
                <a:cubicBezTo>
                  <a:pt x="188" y="89"/>
                  <a:pt x="188" y="89"/>
                  <a:pt x="188" y="89"/>
                </a:cubicBezTo>
                <a:cubicBezTo>
                  <a:pt x="186" y="93"/>
                  <a:pt x="186" y="81"/>
                  <a:pt x="190" y="93"/>
                </a:cubicBezTo>
                <a:cubicBezTo>
                  <a:pt x="199" y="91"/>
                  <a:pt x="199" y="91"/>
                  <a:pt x="199" y="91"/>
                </a:cubicBezTo>
                <a:cubicBezTo>
                  <a:pt x="200" y="92"/>
                  <a:pt x="200" y="92"/>
                  <a:pt x="200" y="92"/>
                </a:cubicBezTo>
                <a:cubicBezTo>
                  <a:pt x="201" y="92"/>
                  <a:pt x="202" y="90"/>
                  <a:pt x="203" y="91"/>
                </a:cubicBezTo>
                <a:cubicBezTo>
                  <a:pt x="197" y="88"/>
                  <a:pt x="197" y="88"/>
                  <a:pt x="197" y="88"/>
                </a:cubicBezTo>
                <a:cubicBezTo>
                  <a:pt x="192" y="90"/>
                  <a:pt x="192" y="90"/>
                  <a:pt x="192" y="90"/>
                </a:cubicBezTo>
                <a:cubicBezTo>
                  <a:pt x="192" y="90"/>
                  <a:pt x="195" y="90"/>
                  <a:pt x="191" y="90"/>
                </a:cubicBezTo>
                <a:cubicBezTo>
                  <a:pt x="208" y="86"/>
                  <a:pt x="208" y="86"/>
                  <a:pt x="208" y="86"/>
                </a:cubicBezTo>
                <a:cubicBezTo>
                  <a:pt x="209" y="86"/>
                  <a:pt x="210" y="89"/>
                  <a:pt x="211" y="85"/>
                </a:cubicBezTo>
                <a:cubicBezTo>
                  <a:pt x="210" y="88"/>
                  <a:pt x="210" y="88"/>
                  <a:pt x="210" y="88"/>
                </a:cubicBezTo>
                <a:cubicBezTo>
                  <a:pt x="213" y="90"/>
                  <a:pt x="213" y="90"/>
                  <a:pt x="213" y="90"/>
                </a:cubicBezTo>
                <a:cubicBezTo>
                  <a:pt x="210" y="90"/>
                  <a:pt x="210" y="90"/>
                  <a:pt x="210" y="90"/>
                </a:cubicBezTo>
                <a:cubicBezTo>
                  <a:pt x="211" y="91"/>
                  <a:pt x="211" y="91"/>
                  <a:pt x="211" y="91"/>
                </a:cubicBezTo>
                <a:cubicBezTo>
                  <a:pt x="217" y="90"/>
                  <a:pt x="217" y="90"/>
                  <a:pt x="217" y="90"/>
                </a:cubicBezTo>
                <a:cubicBezTo>
                  <a:pt x="216" y="86"/>
                  <a:pt x="216" y="86"/>
                  <a:pt x="216" y="86"/>
                </a:cubicBezTo>
                <a:cubicBezTo>
                  <a:pt x="214" y="87"/>
                  <a:pt x="214" y="87"/>
                  <a:pt x="214" y="87"/>
                </a:cubicBezTo>
                <a:cubicBezTo>
                  <a:pt x="214" y="85"/>
                  <a:pt x="214" y="85"/>
                  <a:pt x="214" y="85"/>
                </a:cubicBezTo>
                <a:cubicBezTo>
                  <a:pt x="221" y="86"/>
                  <a:pt x="206" y="91"/>
                  <a:pt x="220" y="88"/>
                </a:cubicBezTo>
                <a:cubicBezTo>
                  <a:pt x="221" y="90"/>
                  <a:pt x="221" y="90"/>
                  <a:pt x="221" y="90"/>
                </a:cubicBezTo>
                <a:cubicBezTo>
                  <a:pt x="224" y="88"/>
                  <a:pt x="224" y="88"/>
                  <a:pt x="224" y="88"/>
                </a:cubicBezTo>
                <a:cubicBezTo>
                  <a:pt x="226" y="88"/>
                  <a:pt x="226" y="88"/>
                  <a:pt x="226" y="88"/>
                </a:cubicBezTo>
                <a:cubicBezTo>
                  <a:pt x="228" y="85"/>
                  <a:pt x="228" y="85"/>
                  <a:pt x="228" y="85"/>
                </a:cubicBezTo>
                <a:cubicBezTo>
                  <a:pt x="226" y="84"/>
                  <a:pt x="226" y="84"/>
                  <a:pt x="226" y="84"/>
                </a:cubicBezTo>
                <a:cubicBezTo>
                  <a:pt x="228" y="83"/>
                  <a:pt x="228" y="83"/>
                  <a:pt x="228" y="83"/>
                </a:cubicBezTo>
                <a:cubicBezTo>
                  <a:pt x="228" y="88"/>
                  <a:pt x="232" y="79"/>
                  <a:pt x="232" y="86"/>
                </a:cubicBezTo>
                <a:cubicBezTo>
                  <a:pt x="235" y="85"/>
                  <a:pt x="235" y="85"/>
                  <a:pt x="235" y="85"/>
                </a:cubicBezTo>
                <a:cubicBezTo>
                  <a:pt x="236" y="86"/>
                  <a:pt x="236" y="86"/>
                  <a:pt x="236" y="86"/>
                </a:cubicBezTo>
                <a:cubicBezTo>
                  <a:pt x="236" y="85"/>
                  <a:pt x="236" y="85"/>
                  <a:pt x="236" y="85"/>
                </a:cubicBezTo>
                <a:cubicBezTo>
                  <a:pt x="237" y="84"/>
                  <a:pt x="237" y="84"/>
                  <a:pt x="237" y="84"/>
                </a:cubicBezTo>
                <a:cubicBezTo>
                  <a:pt x="239" y="84"/>
                  <a:pt x="239" y="84"/>
                  <a:pt x="239" y="84"/>
                </a:cubicBezTo>
                <a:cubicBezTo>
                  <a:pt x="240" y="87"/>
                  <a:pt x="240" y="87"/>
                  <a:pt x="240" y="87"/>
                </a:cubicBezTo>
                <a:cubicBezTo>
                  <a:pt x="242" y="87"/>
                  <a:pt x="232" y="87"/>
                  <a:pt x="244" y="88"/>
                </a:cubicBezTo>
                <a:cubicBezTo>
                  <a:pt x="244" y="87"/>
                  <a:pt x="244" y="87"/>
                  <a:pt x="244" y="87"/>
                </a:cubicBezTo>
                <a:cubicBezTo>
                  <a:pt x="241" y="85"/>
                  <a:pt x="241" y="85"/>
                  <a:pt x="241" y="85"/>
                </a:cubicBezTo>
                <a:cubicBezTo>
                  <a:pt x="242" y="84"/>
                  <a:pt x="242" y="84"/>
                  <a:pt x="242" y="84"/>
                </a:cubicBezTo>
                <a:cubicBezTo>
                  <a:pt x="259" y="81"/>
                  <a:pt x="259" y="81"/>
                  <a:pt x="259" y="81"/>
                </a:cubicBezTo>
                <a:cubicBezTo>
                  <a:pt x="260" y="82"/>
                  <a:pt x="260" y="82"/>
                  <a:pt x="260" y="82"/>
                </a:cubicBezTo>
                <a:cubicBezTo>
                  <a:pt x="262" y="79"/>
                  <a:pt x="262" y="79"/>
                  <a:pt x="262" y="79"/>
                </a:cubicBezTo>
                <a:cubicBezTo>
                  <a:pt x="269" y="78"/>
                  <a:pt x="269" y="78"/>
                  <a:pt x="269" y="78"/>
                </a:cubicBezTo>
                <a:cubicBezTo>
                  <a:pt x="268" y="81"/>
                  <a:pt x="268" y="81"/>
                  <a:pt x="268" y="81"/>
                </a:cubicBezTo>
                <a:cubicBezTo>
                  <a:pt x="259" y="83"/>
                  <a:pt x="259" y="83"/>
                  <a:pt x="259" y="83"/>
                </a:cubicBezTo>
                <a:cubicBezTo>
                  <a:pt x="259" y="84"/>
                  <a:pt x="257" y="84"/>
                  <a:pt x="258" y="85"/>
                </a:cubicBezTo>
                <a:cubicBezTo>
                  <a:pt x="254" y="84"/>
                  <a:pt x="254" y="84"/>
                  <a:pt x="254" y="84"/>
                </a:cubicBezTo>
                <a:cubicBezTo>
                  <a:pt x="253" y="85"/>
                  <a:pt x="253" y="85"/>
                  <a:pt x="253" y="85"/>
                </a:cubicBezTo>
                <a:cubicBezTo>
                  <a:pt x="257" y="87"/>
                  <a:pt x="257" y="87"/>
                  <a:pt x="257" y="87"/>
                </a:cubicBezTo>
                <a:cubicBezTo>
                  <a:pt x="259" y="87"/>
                  <a:pt x="251" y="90"/>
                  <a:pt x="259" y="85"/>
                </a:cubicBezTo>
                <a:cubicBezTo>
                  <a:pt x="263" y="86"/>
                  <a:pt x="263" y="86"/>
                  <a:pt x="263" y="86"/>
                </a:cubicBezTo>
                <a:cubicBezTo>
                  <a:pt x="271" y="85"/>
                  <a:pt x="271" y="85"/>
                  <a:pt x="271" y="85"/>
                </a:cubicBezTo>
                <a:cubicBezTo>
                  <a:pt x="271" y="79"/>
                  <a:pt x="271" y="79"/>
                  <a:pt x="271" y="79"/>
                </a:cubicBezTo>
                <a:cubicBezTo>
                  <a:pt x="272" y="78"/>
                  <a:pt x="272" y="78"/>
                  <a:pt x="272" y="78"/>
                </a:cubicBezTo>
                <a:cubicBezTo>
                  <a:pt x="268" y="76"/>
                  <a:pt x="268" y="76"/>
                  <a:pt x="268" y="76"/>
                </a:cubicBezTo>
                <a:cubicBezTo>
                  <a:pt x="269" y="74"/>
                  <a:pt x="269" y="74"/>
                  <a:pt x="269" y="74"/>
                </a:cubicBezTo>
                <a:cubicBezTo>
                  <a:pt x="269" y="73"/>
                  <a:pt x="269" y="73"/>
                  <a:pt x="269" y="73"/>
                </a:cubicBezTo>
                <a:cubicBezTo>
                  <a:pt x="268" y="72"/>
                  <a:pt x="268" y="72"/>
                  <a:pt x="268" y="72"/>
                </a:cubicBezTo>
                <a:cubicBezTo>
                  <a:pt x="267" y="73"/>
                  <a:pt x="264" y="75"/>
                  <a:pt x="265" y="73"/>
                </a:cubicBezTo>
                <a:cubicBezTo>
                  <a:pt x="266" y="75"/>
                  <a:pt x="257" y="73"/>
                  <a:pt x="266" y="77"/>
                </a:cubicBezTo>
                <a:cubicBezTo>
                  <a:pt x="262" y="75"/>
                  <a:pt x="262" y="75"/>
                  <a:pt x="262" y="75"/>
                </a:cubicBezTo>
                <a:cubicBezTo>
                  <a:pt x="262" y="76"/>
                  <a:pt x="262" y="76"/>
                  <a:pt x="262" y="76"/>
                </a:cubicBezTo>
                <a:cubicBezTo>
                  <a:pt x="255" y="76"/>
                  <a:pt x="255" y="76"/>
                  <a:pt x="255" y="76"/>
                </a:cubicBezTo>
                <a:cubicBezTo>
                  <a:pt x="251" y="75"/>
                  <a:pt x="251" y="75"/>
                  <a:pt x="251" y="75"/>
                </a:cubicBezTo>
                <a:cubicBezTo>
                  <a:pt x="248" y="76"/>
                  <a:pt x="248" y="76"/>
                  <a:pt x="248" y="76"/>
                </a:cubicBezTo>
                <a:cubicBezTo>
                  <a:pt x="249" y="78"/>
                  <a:pt x="249" y="78"/>
                  <a:pt x="249" y="78"/>
                </a:cubicBezTo>
                <a:cubicBezTo>
                  <a:pt x="249" y="79"/>
                  <a:pt x="249" y="79"/>
                  <a:pt x="249" y="79"/>
                </a:cubicBezTo>
                <a:cubicBezTo>
                  <a:pt x="246" y="78"/>
                  <a:pt x="246" y="78"/>
                  <a:pt x="246" y="78"/>
                </a:cubicBezTo>
                <a:cubicBezTo>
                  <a:pt x="244" y="80"/>
                  <a:pt x="244" y="80"/>
                  <a:pt x="244" y="80"/>
                </a:cubicBezTo>
                <a:cubicBezTo>
                  <a:pt x="243" y="78"/>
                  <a:pt x="243" y="78"/>
                  <a:pt x="243" y="78"/>
                </a:cubicBezTo>
                <a:cubicBezTo>
                  <a:pt x="236" y="78"/>
                  <a:pt x="236" y="78"/>
                  <a:pt x="236" y="78"/>
                </a:cubicBezTo>
                <a:cubicBezTo>
                  <a:pt x="235" y="75"/>
                  <a:pt x="235" y="75"/>
                  <a:pt x="235" y="75"/>
                </a:cubicBezTo>
                <a:cubicBezTo>
                  <a:pt x="232" y="77"/>
                  <a:pt x="232" y="77"/>
                  <a:pt x="232" y="77"/>
                </a:cubicBezTo>
                <a:cubicBezTo>
                  <a:pt x="232" y="78"/>
                  <a:pt x="238" y="75"/>
                  <a:pt x="231" y="80"/>
                </a:cubicBezTo>
                <a:cubicBezTo>
                  <a:pt x="226" y="79"/>
                  <a:pt x="226" y="79"/>
                  <a:pt x="226" y="79"/>
                </a:cubicBezTo>
                <a:cubicBezTo>
                  <a:pt x="215" y="82"/>
                  <a:pt x="215" y="82"/>
                  <a:pt x="215" y="82"/>
                </a:cubicBezTo>
                <a:cubicBezTo>
                  <a:pt x="215" y="81"/>
                  <a:pt x="215" y="81"/>
                  <a:pt x="215" y="81"/>
                </a:cubicBezTo>
                <a:cubicBezTo>
                  <a:pt x="209" y="83"/>
                  <a:pt x="209" y="83"/>
                  <a:pt x="209" y="83"/>
                </a:cubicBezTo>
                <a:cubicBezTo>
                  <a:pt x="207" y="82"/>
                  <a:pt x="207" y="82"/>
                  <a:pt x="207" y="82"/>
                </a:cubicBezTo>
                <a:cubicBezTo>
                  <a:pt x="203" y="80"/>
                  <a:pt x="206" y="87"/>
                  <a:pt x="208" y="78"/>
                </a:cubicBezTo>
                <a:cubicBezTo>
                  <a:pt x="215" y="80"/>
                  <a:pt x="215" y="80"/>
                  <a:pt x="215" y="80"/>
                </a:cubicBezTo>
                <a:cubicBezTo>
                  <a:pt x="217" y="80"/>
                  <a:pt x="217" y="80"/>
                  <a:pt x="217" y="80"/>
                </a:cubicBezTo>
                <a:cubicBezTo>
                  <a:pt x="217" y="74"/>
                  <a:pt x="217" y="74"/>
                  <a:pt x="217" y="74"/>
                </a:cubicBezTo>
                <a:cubicBezTo>
                  <a:pt x="221" y="75"/>
                  <a:pt x="221" y="75"/>
                  <a:pt x="221" y="75"/>
                </a:cubicBezTo>
                <a:cubicBezTo>
                  <a:pt x="221" y="76"/>
                  <a:pt x="221" y="76"/>
                  <a:pt x="221" y="76"/>
                </a:cubicBezTo>
                <a:cubicBezTo>
                  <a:pt x="222" y="78"/>
                  <a:pt x="222" y="78"/>
                  <a:pt x="222" y="78"/>
                </a:cubicBezTo>
                <a:cubicBezTo>
                  <a:pt x="223" y="75"/>
                  <a:pt x="229" y="77"/>
                  <a:pt x="227" y="73"/>
                </a:cubicBezTo>
                <a:cubicBezTo>
                  <a:pt x="229" y="74"/>
                  <a:pt x="229" y="74"/>
                  <a:pt x="229" y="74"/>
                </a:cubicBezTo>
                <a:cubicBezTo>
                  <a:pt x="229" y="74"/>
                  <a:pt x="233" y="74"/>
                  <a:pt x="231" y="72"/>
                </a:cubicBezTo>
                <a:cubicBezTo>
                  <a:pt x="235" y="72"/>
                  <a:pt x="235" y="72"/>
                  <a:pt x="235" y="72"/>
                </a:cubicBezTo>
                <a:cubicBezTo>
                  <a:pt x="236" y="71"/>
                  <a:pt x="236" y="71"/>
                  <a:pt x="236" y="71"/>
                </a:cubicBezTo>
                <a:cubicBezTo>
                  <a:pt x="236" y="73"/>
                  <a:pt x="236" y="73"/>
                  <a:pt x="236" y="73"/>
                </a:cubicBezTo>
                <a:cubicBezTo>
                  <a:pt x="240" y="74"/>
                  <a:pt x="240" y="74"/>
                  <a:pt x="240" y="74"/>
                </a:cubicBezTo>
                <a:cubicBezTo>
                  <a:pt x="241" y="73"/>
                  <a:pt x="241" y="73"/>
                  <a:pt x="241" y="73"/>
                </a:cubicBezTo>
                <a:cubicBezTo>
                  <a:pt x="244" y="73"/>
                  <a:pt x="244" y="73"/>
                  <a:pt x="244" y="73"/>
                </a:cubicBezTo>
                <a:cubicBezTo>
                  <a:pt x="244" y="71"/>
                  <a:pt x="244" y="71"/>
                  <a:pt x="244" y="71"/>
                </a:cubicBezTo>
                <a:cubicBezTo>
                  <a:pt x="247" y="74"/>
                  <a:pt x="244" y="64"/>
                  <a:pt x="249" y="73"/>
                </a:cubicBezTo>
                <a:cubicBezTo>
                  <a:pt x="252" y="71"/>
                  <a:pt x="252" y="71"/>
                  <a:pt x="252" y="71"/>
                </a:cubicBezTo>
                <a:cubicBezTo>
                  <a:pt x="255" y="70"/>
                  <a:pt x="255" y="70"/>
                  <a:pt x="255" y="70"/>
                </a:cubicBezTo>
                <a:cubicBezTo>
                  <a:pt x="257" y="67"/>
                  <a:pt x="257" y="67"/>
                  <a:pt x="257" y="67"/>
                </a:cubicBezTo>
                <a:cubicBezTo>
                  <a:pt x="260" y="68"/>
                  <a:pt x="260" y="68"/>
                  <a:pt x="260" y="68"/>
                </a:cubicBezTo>
                <a:cubicBezTo>
                  <a:pt x="264" y="66"/>
                  <a:pt x="264" y="66"/>
                  <a:pt x="264" y="66"/>
                </a:cubicBezTo>
                <a:cubicBezTo>
                  <a:pt x="269" y="68"/>
                  <a:pt x="269" y="68"/>
                  <a:pt x="269" y="68"/>
                </a:cubicBezTo>
                <a:cubicBezTo>
                  <a:pt x="273" y="67"/>
                  <a:pt x="273" y="67"/>
                  <a:pt x="273" y="67"/>
                </a:cubicBezTo>
                <a:cubicBezTo>
                  <a:pt x="274" y="67"/>
                  <a:pt x="271" y="65"/>
                  <a:pt x="275" y="67"/>
                </a:cubicBezTo>
                <a:cubicBezTo>
                  <a:pt x="272" y="70"/>
                  <a:pt x="272" y="70"/>
                  <a:pt x="272" y="70"/>
                </a:cubicBezTo>
                <a:cubicBezTo>
                  <a:pt x="270" y="74"/>
                  <a:pt x="270" y="74"/>
                  <a:pt x="270" y="74"/>
                </a:cubicBezTo>
                <a:cubicBezTo>
                  <a:pt x="272" y="76"/>
                  <a:pt x="272" y="76"/>
                  <a:pt x="272" y="76"/>
                </a:cubicBezTo>
                <a:cubicBezTo>
                  <a:pt x="275" y="76"/>
                  <a:pt x="275" y="76"/>
                  <a:pt x="275" y="76"/>
                </a:cubicBezTo>
                <a:cubicBezTo>
                  <a:pt x="276" y="69"/>
                  <a:pt x="276" y="69"/>
                  <a:pt x="276" y="69"/>
                </a:cubicBezTo>
                <a:cubicBezTo>
                  <a:pt x="284" y="70"/>
                  <a:pt x="270" y="65"/>
                  <a:pt x="282" y="64"/>
                </a:cubicBezTo>
                <a:cubicBezTo>
                  <a:pt x="285" y="59"/>
                  <a:pt x="285" y="59"/>
                  <a:pt x="285" y="59"/>
                </a:cubicBezTo>
                <a:cubicBezTo>
                  <a:pt x="281" y="60"/>
                  <a:pt x="281" y="60"/>
                  <a:pt x="281" y="60"/>
                </a:cubicBezTo>
                <a:cubicBezTo>
                  <a:pt x="278" y="59"/>
                  <a:pt x="278" y="59"/>
                  <a:pt x="278" y="59"/>
                </a:cubicBezTo>
                <a:cubicBezTo>
                  <a:pt x="275" y="61"/>
                  <a:pt x="275" y="61"/>
                  <a:pt x="275" y="61"/>
                </a:cubicBezTo>
                <a:cubicBezTo>
                  <a:pt x="273" y="61"/>
                  <a:pt x="273" y="61"/>
                  <a:pt x="273" y="61"/>
                </a:cubicBezTo>
                <a:cubicBezTo>
                  <a:pt x="271" y="61"/>
                  <a:pt x="286" y="52"/>
                  <a:pt x="267" y="61"/>
                </a:cubicBezTo>
                <a:cubicBezTo>
                  <a:pt x="266" y="62"/>
                  <a:pt x="266" y="62"/>
                  <a:pt x="266" y="62"/>
                </a:cubicBezTo>
                <a:cubicBezTo>
                  <a:pt x="264" y="61"/>
                  <a:pt x="264" y="61"/>
                  <a:pt x="264" y="61"/>
                </a:cubicBezTo>
                <a:cubicBezTo>
                  <a:pt x="258" y="64"/>
                  <a:pt x="258" y="64"/>
                  <a:pt x="258" y="64"/>
                </a:cubicBezTo>
                <a:cubicBezTo>
                  <a:pt x="246" y="65"/>
                  <a:pt x="246" y="65"/>
                  <a:pt x="246" y="65"/>
                </a:cubicBezTo>
                <a:cubicBezTo>
                  <a:pt x="247" y="61"/>
                  <a:pt x="247" y="61"/>
                  <a:pt x="247" y="61"/>
                </a:cubicBezTo>
                <a:cubicBezTo>
                  <a:pt x="256" y="60"/>
                  <a:pt x="256" y="60"/>
                  <a:pt x="256" y="60"/>
                </a:cubicBezTo>
                <a:cubicBezTo>
                  <a:pt x="258" y="59"/>
                  <a:pt x="258" y="59"/>
                  <a:pt x="258" y="59"/>
                </a:cubicBezTo>
                <a:cubicBezTo>
                  <a:pt x="281" y="55"/>
                  <a:pt x="281" y="55"/>
                  <a:pt x="281" y="55"/>
                </a:cubicBezTo>
                <a:cubicBezTo>
                  <a:pt x="282" y="54"/>
                  <a:pt x="282" y="54"/>
                  <a:pt x="282" y="54"/>
                </a:cubicBezTo>
                <a:cubicBezTo>
                  <a:pt x="283" y="52"/>
                  <a:pt x="264" y="62"/>
                  <a:pt x="290" y="54"/>
                </a:cubicBezTo>
                <a:cubicBezTo>
                  <a:pt x="295" y="53"/>
                  <a:pt x="295" y="53"/>
                  <a:pt x="295" y="53"/>
                </a:cubicBezTo>
                <a:cubicBezTo>
                  <a:pt x="296" y="50"/>
                  <a:pt x="298" y="58"/>
                  <a:pt x="295" y="50"/>
                </a:cubicBezTo>
                <a:cubicBezTo>
                  <a:pt x="296" y="50"/>
                  <a:pt x="296" y="50"/>
                  <a:pt x="296" y="50"/>
                </a:cubicBezTo>
                <a:cubicBezTo>
                  <a:pt x="297" y="51"/>
                  <a:pt x="297" y="51"/>
                  <a:pt x="297" y="51"/>
                </a:cubicBezTo>
                <a:cubicBezTo>
                  <a:pt x="296" y="55"/>
                  <a:pt x="296" y="55"/>
                  <a:pt x="296" y="55"/>
                </a:cubicBezTo>
                <a:cubicBezTo>
                  <a:pt x="298" y="56"/>
                  <a:pt x="298" y="56"/>
                  <a:pt x="298" y="56"/>
                </a:cubicBezTo>
                <a:cubicBezTo>
                  <a:pt x="309" y="53"/>
                  <a:pt x="309" y="53"/>
                  <a:pt x="309" y="53"/>
                </a:cubicBezTo>
                <a:cubicBezTo>
                  <a:pt x="309" y="50"/>
                  <a:pt x="309" y="50"/>
                  <a:pt x="309" y="50"/>
                </a:cubicBezTo>
                <a:cubicBezTo>
                  <a:pt x="309" y="54"/>
                  <a:pt x="308" y="50"/>
                  <a:pt x="315" y="52"/>
                </a:cubicBezTo>
                <a:cubicBezTo>
                  <a:pt x="315" y="51"/>
                  <a:pt x="312" y="55"/>
                  <a:pt x="315" y="50"/>
                </a:cubicBezTo>
                <a:cubicBezTo>
                  <a:pt x="317" y="53"/>
                  <a:pt x="317" y="53"/>
                  <a:pt x="317" y="53"/>
                </a:cubicBezTo>
                <a:cubicBezTo>
                  <a:pt x="321" y="53"/>
                  <a:pt x="321" y="53"/>
                  <a:pt x="321" y="53"/>
                </a:cubicBezTo>
                <a:cubicBezTo>
                  <a:pt x="322" y="50"/>
                  <a:pt x="322" y="50"/>
                  <a:pt x="322" y="50"/>
                </a:cubicBezTo>
                <a:cubicBezTo>
                  <a:pt x="323" y="49"/>
                  <a:pt x="325" y="49"/>
                  <a:pt x="325" y="50"/>
                </a:cubicBezTo>
                <a:cubicBezTo>
                  <a:pt x="321" y="48"/>
                  <a:pt x="321" y="48"/>
                  <a:pt x="321" y="48"/>
                </a:cubicBezTo>
                <a:cubicBezTo>
                  <a:pt x="322" y="48"/>
                  <a:pt x="322" y="47"/>
                  <a:pt x="323" y="47"/>
                </a:cubicBezTo>
                <a:cubicBezTo>
                  <a:pt x="323" y="46"/>
                  <a:pt x="323" y="46"/>
                  <a:pt x="323" y="46"/>
                </a:cubicBezTo>
                <a:cubicBezTo>
                  <a:pt x="320" y="46"/>
                  <a:pt x="320" y="46"/>
                  <a:pt x="320" y="46"/>
                </a:cubicBezTo>
                <a:cubicBezTo>
                  <a:pt x="325" y="46"/>
                  <a:pt x="325" y="46"/>
                  <a:pt x="325" y="46"/>
                </a:cubicBezTo>
                <a:cubicBezTo>
                  <a:pt x="325" y="48"/>
                  <a:pt x="325" y="48"/>
                  <a:pt x="325" y="48"/>
                </a:cubicBezTo>
                <a:cubicBezTo>
                  <a:pt x="322" y="48"/>
                  <a:pt x="315" y="53"/>
                  <a:pt x="336" y="48"/>
                </a:cubicBezTo>
                <a:cubicBezTo>
                  <a:pt x="336" y="48"/>
                  <a:pt x="337" y="47"/>
                  <a:pt x="338" y="50"/>
                </a:cubicBezTo>
                <a:cubicBezTo>
                  <a:pt x="339" y="48"/>
                  <a:pt x="339" y="48"/>
                  <a:pt x="339" y="48"/>
                </a:cubicBezTo>
                <a:cubicBezTo>
                  <a:pt x="337" y="48"/>
                  <a:pt x="337" y="48"/>
                  <a:pt x="337" y="48"/>
                </a:cubicBezTo>
                <a:cubicBezTo>
                  <a:pt x="339" y="47"/>
                  <a:pt x="342" y="47"/>
                  <a:pt x="341" y="45"/>
                </a:cubicBezTo>
                <a:cubicBezTo>
                  <a:pt x="344" y="44"/>
                  <a:pt x="344" y="44"/>
                  <a:pt x="344" y="44"/>
                </a:cubicBezTo>
                <a:cubicBezTo>
                  <a:pt x="347" y="45"/>
                  <a:pt x="347" y="45"/>
                  <a:pt x="347" y="45"/>
                </a:cubicBezTo>
                <a:cubicBezTo>
                  <a:pt x="348" y="44"/>
                  <a:pt x="348" y="44"/>
                  <a:pt x="348" y="44"/>
                </a:cubicBezTo>
                <a:cubicBezTo>
                  <a:pt x="346" y="43"/>
                  <a:pt x="346" y="43"/>
                  <a:pt x="346" y="43"/>
                </a:cubicBezTo>
                <a:cubicBezTo>
                  <a:pt x="353" y="42"/>
                  <a:pt x="353" y="42"/>
                  <a:pt x="353" y="42"/>
                </a:cubicBezTo>
                <a:cubicBezTo>
                  <a:pt x="356" y="43"/>
                  <a:pt x="356" y="43"/>
                  <a:pt x="356" y="43"/>
                </a:cubicBezTo>
                <a:cubicBezTo>
                  <a:pt x="357" y="39"/>
                  <a:pt x="357" y="39"/>
                  <a:pt x="357" y="39"/>
                </a:cubicBezTo>
                <a:cubicBezTo>
                  <a:pt x="364" y="36"/>
                  <a:pt x="364" y="36"/>
                  <a:pt x="364" y="36"/>
                </a:cubicBezTo>
                <a:cubicBezTo>
                  <a:pt x="363" y="38"/>
                  <a:pt x="363" y="38"/>
                  <a:pt x="363" y="38"/>
                </a:cubicBezTo>
                <a:cubicBezTo>
                  <a:pt x="357" y="42"/>
                  <a:pt x="357" y="42"/>
                  <a:pt x="357" y="42"/>
                </a:cubicBezTo>
                <a:cubicBezTo>
                  <a:pt x="357" y="43"/>
                  <a:pt x="353" y="47"/>
                  <a:pt x="361" y="46"/>
                </a:cubicBezTo>
                <a:cubicBezTo>
                  <a:pt x="361" y="47"/>
                  <a:pt x="361" y="47"/>
                  <a:pt x="361" y="47"/>
                </a:cubicBezTo>
                <a:cubicBezTo>
                  <a:pt x="364" y="47"/>
                  <a:pt x="364" y="47"/>
                  <a:pt x="364" y="47"/>
                </a:cubicBezTo>
                <a:cubicBezTo>
                  <a:pt x="363" y="49"/>
                  <a:pt x="363" y="49"/>
                  <a:pt x="363" y="49"/>
                </a:cubicBezTo>
                <a:cubicBezTo>
                  <a:pt x="359" y="48"/>
                  <a:pt x="359" y="48"/>
                  <a:pt x="359" y="48"/>
                </a:cubicBezTo>
                <a:cubicBezTo>
                  <a:pt x="357" y="52"/>
                  <a:pt x="357" y="52"/>
                  <a:pt x="357" y="52"/>
                </a:cubicBezTo>
                <a:cubicBezTo>
                  <a:pt x="363" y="53"/>
                  <a:pt x="363" y="53"/>
                  <a:pt x="363" y="53"/>
                </a:cubicBezTo>
                <a:cubicBezTo>
                  <a:pt x="367" y="52"/>
                  <a:pt x="367" y="52"/>
                  <a:pt x="367" y="52"/>
                </a:cubicBezTo>
                <a:cubicBezTo>
                  <a:pt x="367" y="52"/>
                  <a:pt x="367" y="52"/>
                  <a:pt x="367" y="52"/>
                </a:cubicBezTo>
                <a:cubicBezTo>
                  <a:pt x="370" y="50"/>
                  <a:pt x="370" y="50"/>
                  <a:pt x="370" y="50"/>
                </a:cubicBezTo>
                <a:cubicBezTo>
                  <a:pt x="372" y="50"/>
                  <a:pt x="372" y="50"/>
                  <a:pt x="372" y="50"/>
                </a:cubicBezTo>
                <a:cubicBezTo>
                  <a:pt x="371" y="52"/>
                  <a:pt x="369" y="46"/>
                  <a:pt x="373" y="53"/>
                </a:cubicBezTo>
                <a:cubicBezTo>
                  <a:pt x="374" y="51"/>
                  <a:pt x="374" y="51"/>
                  <a:pt x="374" y="51"/>
                </a:cubicBezTo>
                <a:cubicBezTo>
                  <a:pt x="377" y="53"/>
                  <a:pt x="366" y="52"/>
                  <a:pt x="379" y="50"/>
                </a:cubicBezTo>
                <a:cubicBezTo>
                  <a:pt x="379" y="49"/>
                  <a:pt x="379" y="49"/>
                  <a:pt x="379" y="49"/>
                </a:cubicBezTo>
                <a:cubicBezTo>
                  <a:pt x="381" y="52"/>
                  <a:pt x="381" y="52"/>
                  <a:pt x="381" y="52"/>
                </a:cubicBezTo>
                <a:cubicBezTo>
                  <a:pt x="374" y="53"/>
                  <a:pt x="374" y="53"/>
                  <a:pt x="374" y="53"/>
                </a:cubicBezTo>
                <a:cubicBezTo>
                  <a:pt x="380" y="58"/>
                  <a:pt x="380" y="58"/>
                  <a:pt x="380" y="58"/>
                </a:cubicBezTo>
                <a:cubicBezTo>
                  <a:pt x="379" y="58"/>
                  <a:pt x="375" y="56"/>
                  <a:pt x="377" y="61"/>
                </a:cubicBezTo>
                <a:cubicBezTo>
                  <a:pt x="375" y="63"/>
                  <a:pt x="373" y="61"/>
                  <a:pt x="371" y="63"/>
                </a:cubicBezTo>
                <a:cubicBezTo>
                  <a:pt x="372" y="65"/>
                  <a:pt x="372" y="65"/>
                  <a:pt x="372" y="65"/>
                </a:cubicBezTo>
                <a:cubicBezTo>
                  <a:pt x="371" y="66"/>
                  <a:pt x="371" y="66"/>
                  <a:pt x="371" y="66"/>
                </a:cubicBezTo>
                <a:cubicBezTo>
                  <a:pt x="375" y="70"/>
                  <a:pt x="375" y="70"/>
                  <a:pt x="375" y="70"/>
                </a:cubicBezTo>
                <a:cubicBezTo>
                  <a:pt x="378" y="70"/>
                  <a:pt x="378" y="70"/>
                  <a:pt x="378" y="70"/>
                </a:cubicBezTo>
                <a:cubicBezTo>
                  <a:pt x="372" y="75"/>
                  <a:pt x="372" y="75"/>
                  <a:pt x="372" y="75"/>
                </a:cubicBezTo>
                <a:cubicBezTo>
                  <a:pt x="370" y="73"/>
                  <a:pt x="370" y="73"/>
                  <a:pt x="370" y="73"/>
                </a:cubicBezTo>
                <a:cubicBezTo>
                  <a:pt x="364" y="76"/>
                  <a:pt x="364" y="76"/>
                  <a:pt x="364" y="76"/>
                </a:cubicBezTo>
                <a:cubicBezTo>
                  <a:pt x="363" y="77"/>
                  <a:pt x="363" y="77"/>
                  <a:pt x="363" y="77"/>
                </a:cubicBezTo>
                <a:cubicBezTo>
                  <a:pt x="366" y="78"/>
                  <a:pt x="366" y="78"/>
                  <a:pt x="366" y="78"/>
                </a:cubicBezTo>
                <a:cubicBezTo>
                  <a:pt x="363" y="79"/>
                  <a:pt x="363" y="79"/>
                  <a:pt x="363" y="79"/>
                </a:cubicBezTo>
                <a:cubicBezTo>
                  <a:pt x="363" y="80"/>
                  <a:pt x="358" y="84"/>
                  <a:pt x="359" y="81"/>
                </a:cubicBezTo>
                <a:cubicBezTo>
                  <a:pt x="360" y="79"/>
                  <a:pt x="360" y="79"/>
                  <a:pt x="360" y="79"/>
                </a:cubicBezTo>
                <a:cubicBezTo>
                  <a:pt x="355" y="79"/>
                  <a:pt x="355" y="79"/>
                  <a:pt x="355" y="79"/>
                </a:cubicBezTo>
                <a:cubicBezTo>
                  <a:pt x="351" y="83"/>
                  <a:pt x="351" y="83"/>
                  <a:pt x="351" y="83"/>
                </a:cubicBezTo>
                <a:cubicBezTo>
                  <a:pt x="355" y="85"/>
                  <a:pt x="355" y="85"/>
                  <a:pt x="355" y="85"/>
                </a:cubicBezTo>
                <a:cubicBezTo>
                  <a:pt x="354" y="85"/>
                  <a:pt x="353" y="85"/>
                  <a:pt x="354" y="86"/>
                </a:cubicBezTo>
                <a:cubicBezTo>
                  <a:pt x="358" y="86"/>
                  <a:pt x="358" y="86"/>
                  <a:pt x="358" y="86"/>
                </a:cubicBezTo>
                <a:cubicBezTo>
                  <a:pt x="360" y="88"/>
                  <a:pt x="355" y="90"/>
                  <a:pt x="355" y="90"/>
                </a:cubicBezTo>
                <a:cubicBezTo>
                  <a:pt x="355" y="90"/>
                  <a:pt x="358" y="88"/>
                  <a:pt x="355" y="91"/>
                </a:cubicBezTo>
                <a:cubicBezTo>
                  <a:pt x="362" y="89"/>
                  <a:pt x="362" y="89"/>
                  <a:pt x="362" y="89"/>
                </a:cubicBezTo>
                <a:cubicBezTo>
                  <a:pt x="366" y="85"/>
                  <a:pt x="366" y="85"/>
                  <a:pt x="366" y="85"/>
                </a:cubicBezTo>
                <a:cubicBezTo>
                  <a:pt x="378" y="84"/>
                  <a:pt x="378" y="84"/>
                  <a:pt x="378" y="84"/>
                </a:cubicBezTo>
                <a:cubicBezTo>
                  <a:pt x="385" y="80"/>
                  <a:pt x="385" y="80"/>
                  <a:pt x="385" y="80"/>
                </a:cubicBezTo>
                <a:cubicBezTo>
                  <a:pt x="386" y="80"/>
                  <a:pt x="386" y="80"/>
                  <a:pt x="386" y="80"/>
                </a:cubicBezTo>
                <a:cubicBezTo>
                  <a:pt x="381" y="83"/>
                  <a:pt x="381" y="83"/>
                  <a:pt x="381" y="83"/>
                </a:cubicBezTo>
                <a:cubicBezTo>
                  <a:pt x="380" y="86"/>
                  <a:pt x="380" y="86"/>
                  <a:pt x="380" y="86"/>
                </a:cubicBezTo>
                <a:cubicBezTo>
                  <a:pt x="381" y="87"/>
                  <a:pt x="381" y="87"/>
                  <a:pt x="381" y="87"/>
                </a:cubicBezTo>
                <a:cubicBezTo>
                  <a:pt x="384" y="87"/>
                  <a:pt x="386" y="84"/>
                  <a:pt x="388" y="87"/>
                </a:cubicBezTo>
                <a:cubicBezTo>
                  <a:pt x="389" y="88"/>
                  <a:pt x="387" y="86"/>
                  <a:pt x="388" y="88"/>
                </a:cubicBezTo>
                <a:cubicBezTo>
                  <a:pt x="398" y="87"/>
                  <a:pt x="398" y="87"/>
                  <a:pt x="398" y="87"/>
                </a:cubicBezTo>
                <a:cubicBezTo>
                  <a:pt x="404" y="89"/>
                  <a:pt x="404" y="89"/>
                  <a:pt x="404" y="89"/>
                </a:cubicBezTo>
                <a:cubicBezTo>
                  <a:pt x="404" y="89"/>
                  <a:pt x="404" y="89"/>
                  <a:pt x="404" y="89"/>
                </a:cubicBezTo>
                <a:cubicBezTo>
                  <a:pt x="401" y="92"/>
                  <a:pt x="401" y="92"/>
                  <a:pt x="401" y="92"/>
                </a:cubicBezTo>
                <a:cubicBezTo>
                  <a:pt x="406" y="96"/>
                  <a:pt x="406" y="96"/>
                  <a:pt x="406" y="96"/>
                </a:cubicBezTo>
                <a:cubicBezTo>
                  <a:pt x="399" y="93"/>
                  <a:pt x="399" y="93"/>
                  <a:pt x="399" y="93"/>
                </a:cubicBezTo>
                <a:cubicBezTo>
                  <a:pt x="398" y="92"/>
                  <a:pt x="403" y="92"/>
                  <a:pt x="397" y="92"/>
                </a:cubicBezTo>
                <a:cubicBezTo>
                  <a:pt x="397" y="93"/>
                  <a:pt x="397" y="93"/>
                  <a:pt x="397" y="93"/>
                </a:cubicBezTo>
                <a:cubicBezTo>
                  <a:pt x="398" y="94"/>
                  <a:pt x="402" y="86"/>
                  <a:pt x="398" y="96"/>
                </a:cubicBezTo>
                <a:cubicBezTo>
                  <a:pt x="397" y="98"/>
                  <a:pt x="397" y="98"/>
                  <a:pt x="397" y="98"/>
                </a:cubicBezTo>
                <a:cubicBezTo>
                  <a:pt x="400" y="99"/>
                  <a:pt x="400" y="99"/>
                  <a:pt x="400" y="99"/>
                </a:cubicBezTo>
                <a:cubicBezTo>
                  <a:pt x="400" y="104"/>
                  <a:pt x="400" y="104"/>
                  <a:pt x="400" y="104"/>
                </a:cubicBezTo>
                <a:cubicBezTo>
                  <a:pt x="392" y="106"/>
                  <a:pt x="392" y="106"/>
                  <a:pt x="392" y="106"/>
                </a:cubicBezTo>
                <a:cubicBezTo>
                  <a:pt x="390" y="105"/>
                  <a:pt x="400" y="103"/>
                  <a:pt x="388" y="110"/>
                </a:cubicBezTo>
                <a:cubicBezTo>
                  <a:pt x="384" y="108"/>
                  <a:pt x="384" y="108"/>
                  <a:pt x="384" y="108"/>
                </a:cubicBezTo>
                <a:cubicBezTo>
                  <a:pt x="379" y="110"/>
                  <a:pt x="379" y="110"/>
                  <a:pt x="379" y="110"/>
                </a:cubicBezTo>
                <a:cubicBezTo>
                  <a:pt x="380" y="113"/>
                  <a:pt x="382" y="110"/>
                  <a:pt x="384" y="111"/>
                </a:cubicBezTo>
                <a:cubicBezTo>
                  <a:pt x="382" y="114"/>
                  <a:pt x="382" y="114"/>
                  <a:pt x="382" y="114"/>
                </a:cubicBezTo>
                <a:cubicBezTo>
                  <a:pt x="385" y="114"/>
                  <a:pt x="385" y="114"/>
                  <a:pt x="385" y="114"/>
                </a:cubicBezTo>
                <a:cubicBezTo>
                  <a:pt x="386" y="111"/>
                  <a:pt x="386" y="111"/>
                  <a:pt x="386" y="111"/>
                </a:cubicBezTo>
                <a:cubicBezTo>
                  <a:pt x="391" y="112"/>
                  <a:pt x="391" y="112"/>
                  <a:pt x="391" y="112"/>
                </a:cubicBezTo>
                <a:cubicBezTo>
                  <a:pt x="391" y="114"/>
                  <a:pt x="391" y="114"/>
                  <a:pt x="391" y="114"/>
                </a:cubicBezTo>
                <a:cubicBezTo>
                  <a:pt x="397" y="117"/>
                  <a:pt x="397" y="117"/>
                  <a:pt x="397" y="117"/>
                </a:cubicBezTo>
                <a:cubicBezTo>
                  <a:pt x="397" y="118"/>
                  <a:pt x="397" y="118"/>
                  <a:pt x="397" y="118"/>
                </a:cubicBezTo>
                <a:cubicBezTo>
                  <a:pt x="400" y="118"/>
                  <a:pt x="400" y="118"/>
                  <a:pt x="400" y="118"/>
                </a:cubicBezTo>
                <a:cubicBezTo>
                  <a:pt x="400" y="122"/>
                  <a:pt x="400" y="122"/>
                  <a:pt x="400" y="122"/>
                </a:cubicBezTo>
                <a:cubicBezTo>
                  <a:pt x="405" y="119"/>
                  <a:pt x="405" y="119"/>
                  <a:pt x="405" y="119"/>
                </a:cubicBezTo>
                <a:cubicBezTo>
                  <a:pt x="408" y="119"/>
                  <a:pt x="408" y="119"/>
                  <a:pt x="408" y="119"/>
                </a:cubicBezTo>
                <a:cubicBezTo>
                  <a:pt x="412" y="121"/>
                  <a:pt x="412" y="116"/>
                  <a:pt x="416" y="117"/>
                </a:cubicBezTo>
                <a:cubicBezTo>
                  <a:pt x="418" y="116"/>
                  <a:pt x="424" y="116"/>
                  <a:pt x="418" y="112"/>
                </a:cubicBezTo>
                <a:cubicBezTo>
                  <a:pt x="425" y="112"/>
                  <a:pt x="425" y="112"/>
                  <a:pt x="425" y="112"/>
                </a:cubicBezTo>
                <a:cubicBezTo>
                  <a:pt x="426" y="108"/>
                  <a:pt x="426" y="108"/>
                  <a:pt x="426" y="108"/>
                </a:cubicBezTo>
                <a:cubicBezTo>
                  <a:pt x="428" y="104"/>
                  <a:pt x="428" y="104"/>
                  <a:pt x="428" y="104"/>
                </a:cubicBezTo>
                <a:cubicBezTo>
                  <a:pt x="428" y="105"/>
                  <a:pt x="428" y="105"/>
                  <a:pt x="428" y="105"/>
                </a:cubicBezTo>
                <a:cubicBezTo>
                  <a:pt x="434" y="107"/>
                  <a:pt x="434" y="107"/>
                  <a:pt x="434" y="107"/>
                </a:cubicBezTo>
                <a:cubicBezTo>
                  <a:pt x="435" y="107"/>
                  <a:pt x="428" y="110"/>
                  <a:pt x="437" y="107"/>
                </a:cubicBezTo>
                <a:cubicBezTo>
                  <a:pt x="434" y="105"/>
                  <a:pt x="434" y="105"/>
                  <a:pt x="434" y="105"/>
                </a:cubicBezTo>
                <a:cubicBezTo>
                  <a:pt x="438" y="102"/>
                  <a:pt x="438" y="102"/>
                  <a:pt x="438" y="102"/>
                </a:cubicBezTo>
                <a:cubicBezTo>
                  <a:pt x="443" y="105"/>
                  <a:pt x="443" y="105"/>
                  <a:pt x="443" y="105"/>
                </a:cubicBezTo>
                <a:cubicBezTo>
                  <a:pt x="449" y="104"/>
                  <a:pt x="449" y="104"/>
                  <a:pt x="449" y="104"/>
                </a:cubicBezTo>
                <a:cubicBezTo>
                  <a:pt x="450" y="104"/>
                  <a:pt x="450" y="104"/>
                  <a:pt x="450" y="104"/>
                </a:cubicBezTo>
                <a:cubicBezTo>
                  <a:pt x="453" y="103"/>
                  <a:pt x="432" y="110"/>
                  <a:pt x="456" y="101"/>
                </a:cubicBezTo>
                <a:cubicBezTo>
                  <a:pt x="471" y="92"/>
                  <a:pt x="471" y="92"/>
                  <a:pt x="471" y="92"/>
                </a:cubicBezTo>
                <a:cubicBezTo>
                  <a:pt x="469" y="91"/>
                  <a:pt x="468" y="91"/>
                  <a:pt x="469" y="88"/>
                </a:cubicBezTo>
                <a:cubicBezTo>
                  <a:pt x="471" y="88"/>
                  <a:pt x="471" y="88"/>
                  <a:pt x="471" y="88"/>
                </a:cubicBezTo>
                <a:cubicBezTo>
                  <a:pt x="478" y="87"/>
                  <a:pt x="478" y="87"/>
                  <a:pt x="478" y="87"/>
                </a:cubicBezTo>
                <a:cubicBezTo>
                  <a:pt x="477" y="88"/>
                  <a:pt x="476" y="86"/>
                  <a:pt x="475" y="89"/>
                </a:cubicBezTo>
                <a:cubicBezTo>
                  <a:pt x="475" y="91"/>
                  <a:pt x="475" y="91"/>
                  <a:pt x="475" y="91"/>
                </a:cubicBezTo>
                <a:cubicBezTo>
                  <a:pt x="475" y="93"/>
                  <a:pt x="475" y="93"/>
                  <a:pt x="475" y="93"/>
                </a:cubicBezTo>
                <a:cubicBezTo>
                  <a:pt x="478" y="94"/>
                  <a:pt x="478" y="94"/>
                  <a:pt x="478" y="94"/>
                </a:cubicBezTo>
                <a:cubicBezTo>
                  <a:pt x="481" y="86"/>
                  <a:pt x="481" y="86"/>
                  <a:pt x="481" y="86"/>
                </a:cubicBezTo>
                <a:cubicBezTo>
                  <a:pt x="482" y="85"/>
                  <a:pt x="482" y="85"/>
                  <a:pt x="482" y="85"/>
                </a:cubicBezTo>
                <a:cubicBezTo>
                  <a:pt x="484" y="89"/>
                  <a:pt x="484" y="89"/>
                  <a:pt x="484" y="89"/>
                </a:cubicBezTo>
                <a:cubicBezTo>
                  <a:pt x="489" y="86"/>
                  <a:pt x="489" y="86"/>
                  <a:pt x="489" y="86"/>
                </a:cubicBezTo>
                <a:cubicBezTo>
                  <a:pt x="492" y="88"/>
                  <a:pt x="492" y="88"/>
                  <a:pt x="492" y="88"/>
                </a:cubicBezTo>
                <a:cubicBezTo>
                  <a:pt x="496" y="85"/>
                  <a:pt x="496" y="85"/>
                  <a:pt x="496" y="85"/>
                </a:cubicBezTo>
                <a:cubicBezTo>
                  <a:pt x="497" y="87"/>
                  <a:pt x="488" y="83"/>
                  <a:pt x="498" y="87"/>
                </a:cubicBezTo>
                <a:cubicBezTo>
                  <a:pt x="502" y="83"/>
                  <a:pt x="502" y="83"/>
                  <a:pt x="502" y="83"/>
                </a:cubicBezTo>
                <a:cubicBezTo>
                  <a:pt x="508" y="82"/>
                  <a:pt x="508" y="82"/>
                  <a:pt x="508" y="82"/>
                </a:cubicBezTo>
                <a:cubicBezTo>
                  <a:pt x="513" y="78"/>
                  <a:pt x="513" y="78"/>
                  <a:pt x="513" y="78"/>
                </a:cubicBezTo>
                <a:cubicBezTo>
                  <a:pt x="513" y="75"/>
                  <a:pt x="513" y="75"/>
                  <a:pt x="513" y="75"/>
                </a:cubicBezTo>
                <a:cubicBezTo>
                  <a:pt x="515" y="74"/>
                  <a:pt x="515" y="74"/>
                  <a:pt x="515" y="74"/>
                </a:cubicBezTo>
                <a:cubicBezTo>
                  <a:pt x="518" y="76"/>
                  <a:pt x="518" y="76"/>
                  <a:pt x="518" y="76"/>
                </a:cubicBezTo>
                <a:cubicBezTo>
                  <a:pt x="521" y="73"/>
                  <a:pt x="521" y="73"/>
                  <a:pt x="521" y="73"/>
                </a:cubicBezTo>
                <a:cubicBezTo>
                  <a:pt x="522" y="75"/>
                  <a:pt x="522" y="75"/>
                  <a:pt x="522" y="75"/>
                </a:cubicBezTo>
                <a:cubicBezTo>
                  <a:pt x="527" y="72"/>
                  <a:pt x="527" y="72"/>
                  <a:pt x="527" y="72"/>
                </a:cubicBezTo>
                <a:cubicBezTo>
                  <a:pt x="532" y="71"/>
                  <a:pt x="532" y="71"/>
                  <a:pt x="532" y="71"/>
                </a:cubicBezTo>
                <a:cubicBezTo>
                  <a:pt x="533" y="71"/>
                  <a:pt x="527" y="75"/>
                  <a:pt x="534" y="69"/>
                </a:cubicBezTo>
                <a:cubicBezTo>
                  <a:pt x="535" y="70"/>
                  <a:pt x="535" y="70"/>
                  <a:pt x="535" y="70"/>
                </a:cubicBezTo>
                <a:cubicBezTo>
                  <a:pt x="538" y="65"/>
                  <a:pt x="538" y="65"/>
                  <a:pt x="538" y="65"/>
                </a:cubicBezTo>
                <a:cubicBezTo>
                  <a:pt x="545" y="65"/>
                  <a:pt x="545" y="65"/>
                  <a:pt x="545" y="65"/>
                </a:cubicBezTo>
                <a:cubicBezTo>
                  <a:pt x="546" y="64"/>
                  <a:pt x="546" y="64"/>
                  <a:pt x="546" y="64"/>
                </a:cubicBezTo>
                <a:cubicBezTo>
                  <a:pt x="541" y="67"/>
                  <a:pt x="548" y="61"/>
                  <a:pt x="540" y="62"/>
                </a:cubicBezTo>
                <a:cubicBezTo>
                  <a:pt x="544" y="61"/>
                  <a:pt x="544" y="61"/>
                  <a:pt x="544" y="61"/>
                </a:cubicBezTo>
                <a:cubicBezTo>
                  <a:pt x="545" y="62"/>
                  <a:pt x="545" y="62"/>
                  <a:pt x="545" y="62"/>
                </a:cubicBezTo>
                <a:cubicBezTo>
                  <a:pt x="548" y="60"/>
                  <a:pt x="548" y="60"/>
                  <a:pt x="548" y="60"/>
                </a:cubicBezTo>
                <a:cubicBezTo>
                  <a:pt x="551" y="62"/>
                  <a:pt x="551" y="62"/>
                  <a:pt x="551" y="62"/>
                </a:cubicBezTo>
                <a:cubicBezTo>
                  <a:pt x="555" y="60"/>
                  <a:pt x="555" y="60"/>
                  <a:pt x="555" y="60"/>
                </a:cubicBezTo>
                <a:cubicBezTo>
                  <a:pt x="561" y="59"/>
                  <a:pt x="561" y="59"/>
                  <a:pt x="561" y="59"/>
                </a:cubicBezTo>
                <a:cubicBezTo>
                  <a:pt x="562" y="60"/>
                  <a:pt x="562" y="60"/>
                  <a:pt x="562" y="60"/>
                </a:cubicBezTo>
                <a:cubicBezTo>
                  <a:pt x="568" y="57"/>
                  <a:pt x="568" y="57"/>
                  <a:pt x="568" y="57"/>
                </a:cubicBezTo>
                <a:cubicBezTo>
                  <a:pt x="568" y="56"/>
                  <a:pt x="562" y="58"/>
                  <a:pt x="570" y="57"/>
                </a:cubicBezTo>
                <a:cubicBezTo>
                  <a:pt x="571" y="53"/>
                  <a:pt x="571" y="53"/>
                  <a:pt x="571" y="53"/>
                </a:cubicBezTo>
                <a:cubicBezTo>
                  <a:pt x="580" y="52"/>
                  <a:pt x="580" y="52"/>
                  <a:pt x="580" y="52"/>
                </a:cubicBezTo>
                <a:cubicBezTo>
                  <a:pt x="582" y="50"/>
                  <a:pt x="582" y="50"/>
                  <a:pt x="582" y="50"/>
                </a:cubicBezTo>
                <a:cubicBezTo>
                  <a:pt x="586" y="50"/>
                  <a:pt x="586" y="50"/>
                  <a:pt x="586" y="50"/>
                </a:cubicBezTo>
                <a:cubicBezTo>
                  <a:pt x="589" y="46"/>
                  <a:pt x="589" y="46"/>
                  <a:pt x="589" y="46"/>
                </a:cubicBezTo>
                <a:cubicBezTo>
                  <a:pt x="595" y="44"/>
                  <a:pt x="595" y="44"/>
                  <a:pt x="595" y="44"/>
                </a:cubicBezTo>
                <a:cubicBezTo>
                  <a:pt x="598" y="40"/>
                  <a:pt x="598" y="40"/>
                  <a:pt x="598" y="40"/>
                </a:cubicBezTo>
                <a:cubicBezTo>
                  <a:pt x="605" y="36"/>
                  <a:pt x="605" y="36"/>
                  <a:pt x="605" y="36"/>
                </a:cubicBezTo>
                <a:cubicBezTo>
                  <a:pt x="607" y="38"/>
                  <a:pt x="607" y="38"/>
                  <a:pt x="607" y="38"/>
                </a:cubicBezTo>
                <a:cubicBezTo>
                  <a:pt x="610" y="38"/>
                  <a:pt x="610" y="38"/>
                  <a:pt x="610" y="38"/>
                </a:cubicBezTo>
                <a:cubicBezTo>
                  <a:pt x="613" y="35"/>
                  <a:pt x="613" y="35"/>
                  <a:pt x="613" y="35"/>
                </a:cubicBezTo>
                <a:cubicBezTo>
                  <a:pt x="621" y="34"/>
                  <a:pt x="621" y="34"/>
                  <a:pt x="621" y="34"/>
                </a:cubicBezTo>
                <a:cubicBezTo>
                  <a:pt x="619" y="32"/>
                  <a:pt x="620" y="33"/>
                  <a:pt x="626" y="31"/>
                </a:cubicBezTo>
                <a:cubicBezTo>
                  <a:pt x="622" y="28"/>
                  <a:pt x="622" y="28"/>
                  <a:pt x="622" y="28"/>
                </a:cubicBezTo>
                <a:cubicBezTo>
                  <a:pt x="618" y="28"/>
                  <a:pt x="618" y="28"/>
                  <a:pt x="618" y="28"/>
                </a:cubicBezTo>
                <a:cubicBezTo>
                  <a:pt x="622" y="27"/>
                  <a:pt x="622" y="27"/>
                  <a:pt x="622" y="27"/>
                </a:cubicBezTo>
                <a:cubicBezTo>
                  <a:pt x="627" y="29"/>
                  <a:pt x="627" y="29"/>
                  <a:pt x="627" y="29"/>
                </a:cubicBezTo>
                <a:cubicBezTo>
                  <a:pt x="628" y="30"/>
                  <a:pt x="620" y="26"/>
                  <a:pt x="628" y="32"/>
                </a:cubicBezTo>
                <a:cubicBezTo>
                  <a:pt x="633" y="30"/>
                  <a:pt x="633" y="30"/>
                  <a:pt x="633" y="30"/>
                </a:cubicBezTo>
                <a:cubicBezTo>
                  <a:pt x="633" y="27"/>
                  <a:pt x="633" y="27"/>
                  <a:pt x="633" y="27"/>
                </a:cubicBezTo>
                <a:cubicBezTo>
                  <a:pt x="638" y="27"/>
                  <a:pt x="638" y="27"/>
                  <a:pt x="638" y="27"/>
                </a:cubicBezTo>
                <a:cubicBezTo>
                  <a:pt x="639" y="23"/>
                  <a:pt x="639" y="23"/>
                  <a:pt x="639" y="23"/>
                </a:cubicBezTo>
                <a:cubicBezTo>
                  <a:pt x="640" y="25"/>
                  <a:pt x="640" y="25"/>
                  <a:pt x="640" y="25"/>
                </a:cubicBezTo>
                <a:cubicBezTo>
                  <a:pt x="640" y="24"/>
                  <a:pt x="645" y="25"/>
                  <a:pt x="646" y="20"/>
                </a:cubicBezTo>
                <a:cubicBezTo>
                  <a:pt x="644" y="19"/>
                  <a:pt x="644" y="19"/>
                  <a:pt x="644" y="19"/>
                </a:cubicBezTo>
                <a:cubicBezTo>
                  <a:pt x="649" y="17"/>
                  <a:pt x="649" y="17"/>
                  <a:pt x="649" y="17"/>
                </a:cubicBezTo>
                <a:cubicBezTo>
                  <a:pt x="654" y="19"/>
                  <a:pt x="654" y="19"/>
                  <a:pt x="654" y="19"/>
                </a:cubicBezTo>
                <a:cubicBezTo>
                  <a:pt x="657" y="15"/>
                  <a:pt x="657" y="15"/>
                  <a:pt x="657" y="15"/>
                </a:cubicBezTo>
                <a:cubicBezTo>
                  <a:pt x="656" y="14"/>
                  <a:pt x="656" y="14"/>
                  <a:pt x="656" y="14"/>
                </a:cubicBezTo>
                <a:cubicBezTo>
                  <a:pt x="649" y="11"/>
                  <a:pt x="649" y="11"/>
                  <a:pt x="649" y="11"/>
                </a:cubicBezTo>
                <a:cubicBezTo>
                  <a:pt x="644" y="11"/>
                  <a:pt x="644" y="11"/>
                  <a:pt x="644" y="11"/>
                </a:cubicBezTo>
                <a:cubicBezTo>
                  <a:pt x="641" y="10"/>
                  <a:pt x="644" y="16"/>
                  <a:pt x="640" y="11"/>
                </a:cubicBezTo>
                <a:cubicBezTo>
                  <a:pt x="644" y="8"/>
                  <a:pt x="644" y="8"/>
                  <a:pt x="644" y="8"/>
                </a:cubicBezTo>
                <a:cubicBezTo>
                  <a:pt x="663" y="5"/>
                  <a:pt x="663" y="5"/>
                  <a:pt x="663" y="5"/>
                </a:cubicBezTo>
                <a:cubicBezTo>
                  <a:pt x="664" y="3"/>
                  <a:pt x="664" y="3"/>
                  <a:pt x="664" y="3"/>
                </a:cubicBezTo>
                <a:cubicBezTo>
                  <a:pt x="663" y="2"/>
                  <a:pt x="663" y="2"/>
                  <a:pt x="663" y="2"/>
                </a:cubicBezTo>
                <a:cubicBezTo>
                  <a:pt x="667" y="4"/>
                  <a:pt x="667" y="4"/>
                  <a:pt x="667" y="4"/>
                </a:cubicBezTo>
                <a:cubicBezTo>
                  <a:pt x="667" y="5"/>
                  <a:pt x="667" y="5"/>
                  <a:pt x="667" y="5"/>
                </a:cubicBezTo>
                <a:cubicBezTo>
                  <a:pt x="668" y="6"/>
                  <a:pt x="668" y="6"/>
                  <a:pt x="668" y="6"/>
                </a:cubicBezTo>
                <a:cubicBezTo>
                  <a:pt x="671" y="5"/>
                  <a:pt x="674" y="6"/>
                  <a:pt x="676" y="5"/>
                </a:cubicBezTo>
                <a:cubicBezTo>
                  <a:pt x="677" y="8"/>
                  <a:pt x="677" y="8"/>
                  <a:pt x="677" y="8"/>
                </a:cubicBezTo>
                <a:cubicBezTo>
                  <a:pt x="676" y="10"/>
                  <a:pt x="676" y="10"/>
                  <a:pt x="676" y="10"/>
                </a:cubicBezTo>
                <a:cubicBezTo>
                  <a:pt x="678" y="13"/>
                  <a:pt x="678" y="13"/>
                  <a:pt x="678" y="13"/>
                </a:cubicBezTo>
                <a:cubicBezTo>
                  <a:pt x="679" y="12"/>
                  <a:pt x="679" y="12"/>
                  <a:pt x="679" y="12"/>
                </a:cubicBezTo>
                <a:cubicBezTo>
                  <a:pt x="678" y="14"/>
                  <a:pt x="678" y="14"/>
                  <a:pt x="678" y="14"/>
                </a:cubicBezTo>
                <a:cubicBezTo>
                  <a:pt x="671" y="15"/>
                  <a:pt x="671" y="15"/>
                  <a:pt x="671" y="15"/>
                </a:cubicBezTo>
                <a:cubicBezTo>
                  <a:pt x="668" y="19"/>
                  <a:pt x="668" y="19"/>
                  <a:pt x="668" y="19"/>
                </a:cubicBezTo>
                <a:cubicBezTo>
                  <a:pt x="674" y="20"/>
                  <a:pt x="674" y="20"/>
                  <a:pt x="674" y="20"/>
                </a:cubicBezTo>
                <a:cubicBezTo>
                  <a:pt x="677" y="17"/>
                  <a:pt x="677" y="17"/>
                  <a:pt x="677" y="17"/>
                </a:cubicBezTo>
                <a:cubicBezTo>
                  <a:pt x="702" y="19"/>
                  <a:pt x="702" y="19"/>
                  <a:pt x="702" y="19"/>
                </a:cubicBezTo>
                <a:cubicBezTo>
                  <a:pt x="704" y="16"/>
                  <a:pt x="706" y="17"/>
                  <a:pt x="708" y="18"/>
                </a:cubicBezTo>
                <a:cubicBezTo>
                  <a:pt x="708" y="20"/>
                  <a:pt x="708" y="20"/>
                  <a:pt x="708" y="20"/>
                </a:cubicBezTo>
                <a:cubicBezTo>
                  <a:pt x="706" y="19"/>
                  <a:pt x="706" y="19"/>
                  <a:pt x="706" y="19"/>
                </a:cubicBezTo>
                <a:cubicBezTo>
                  <a:pt x="705" y="20"/>
                  <a:pt x="705" y="20"/>
                  <a:pt x="705" y="20"/>
                </a:cubicBezTo>
                <a:cubicBezTo>
                  <a:pt x="702" y="20"/>
                  <a:pt x="706" y="14"/>
                  <a:pt x="705" y="23"/>
                </a:cubicBezTo>
                <a:cubicBezTo>
                  <a:pt x="702" y="23"/>
                  <a:pt x="702" y="23"/>
                  <a:pt x="702" y="23"/>
                </a:cubicBezTo>
                <a:cubicBezTo>
                  <a:pt x="702" y="27"/>
                  <a:pt x="695" y="28"/>
                  <a:pt x="690" y="27"/>
                </a:cubicBezTo>
                <a:cubicBezTo>
                  <a:pt x="688" y="27"/>
                  <a:pt x="703" y="28"/>
                  <a:pt x="685" y="28"/>
                </a:cubicBezTo>
                <a:cubicBezTo>
                  <a:pt x="684" y="28"/>
                  <a:pt x="689" y="25"/>
                  <a:pt x="683" y="29"/>
                </a:cubicBezTo>
                <a:cubicBezTo>
                  <a:pt x="683" y="30"/>
                  <a:pt x="683" y="30"/>
                  <a:pt x="683" y="30"/>
                </a:cubicBezTo>
                <a:cubicBezTo>
                  <a:pt x="685" y="28"/>
                  <a:pt x="683" y="27"/>
                  <a:pt x="687" y="32"/>
                </a:cubicBezTo>
                <a:cubicBezTo>
                  <a:pt x="687" y="32"/>
                  <a:pt x="687" y="32"/>
                  <a:pt x="687" y="32"/>
                </a:cubicBezTo>
                <a:cubicBezTo>
                  <a:pt x="688" y="33"/>
                  <a:pt x="688" y="33"/>
                  <a:pt x="688" y="33"/>
                </a:cubicBezTo>
                <a:cubicBezTo>
                  <a:pt x="690" y="32"/>
                  <a:pt x="690" y="32"/>
                  <a:pt x="690" y="32"/>
                </a:cubicBezTo>
                <a:cubicBezTo>
                  <a:pt x="692" y="29"/>
                  <a:pt x="694" y="37"/>
                  <a:pt x="694" y="29"/>
                </a:cubicBezTo>
                <a:cubicBezTo>
                  <a:pt x="702" y="29"/>
                  <a:pt x="702" y="29"/>
                  <a:pt x="702" y="29"/>
                </a:cubicBezTo>
                <a:cubicBezTo>
                  <a:pt x="707" y="27"/>
                  <a:pt x="707" y="27"/>
                  <a:pt x="707" y="27"/>
                </a:cubicBezTo>
                <a:cubicBezTo>
                  <a:pt x="705" y="32"/>
                  <a:pt x="705" y="32"/>
                  <a:pt x="705" y="32"/>
                </a:cubicBezTo>
                <a:cubicBezTo>
                  <a:pt x="699" y="32"/>
                  <a:pt x="699" y="32"/>
                  <a:pt x="699" y="32"/>
                </a:cubicBezTo>
                <a:cubicBezTo>
                  <a:pt x="698" y="33"/>
                  <a:pt x="698" y="33"/>
                  <a:pt x="698" y="33"/>
                </a:cubicBezTo>
                <a:cubicBezTo>
                  <a:pt x="697" y="32"/>
                  <a:pt x="697" y="32"/>
                  <a:pt x="697" y="32"/>
                </a:cubicBezTo>
                <a:cubicBezTo>
                  <a:pt x="694" y="37"/>
                  <a:pt x="694" y="37"/>
                  <a:pt x="694" y="37"/>
                </a:cubicBezTo>
                <a:cubicBezTo>
                  <a:pt x="682" y="43"/>
                  <a:pt x="682" y="43"/>
                  <a:pt x="682" y="43"/>
                </a:cubicBezTo>
                <a:cubicBezTo>
                  <a:pt x="682" y="44"/>
                  <a:pt x="682" y="44"/>
                  <a:pt x="682" y="44"/>
                </a:cubicBezTo>
                <a:cubicBezTo>
                  <a:pt x="685" y="41"/>
                  <a:pt x="688" y="47"/>
                  <a:pt x="690" y="42"/>
                </a:cubicBezTo>
                <a:cubicBezTo>
                  <a:pt x="696" y="40"/>
                  <a:pt x="693" y="41"/>
                  <a:pt x="699" y="43"/>
                </a:cubicBezTo>
                <a:cubicBezTo>
                  <a:pt x="700" y="40"/>
                  <a:pt x="700" y="40"/>
                  <a:pt x="700" y="40"/>
                </a:cubicBezTo>
                <a:cubicBezTo>
                  <a:pt x="702" y="41"/>
                  <a:pt x="705" y="42"/>
                  <a:pt x="706" y="38"/>
                </a:cubicBezTo>
                <a:cubicBezTo>
                  <a:pt x="708" y="38"/>
                  <a:pt x="710" y="38"/>
                  <a:pt x="711" y="37"/>
                </a:cubicBezTo>
                <a:cubicBezTo>
                  <a:pt x="712" y="41"/>
                  <a:pt x="712" y="41"/>
                  <a:pt x="712" y="41"/>
                </a:cubicBezTo>
                <a:cubicBezTo>
                  <a:pt x="718" y="39"/>
                  <a:pt x="718" y="39"/>
                  <a:pt x="718" y="39"/>
                </a:cubicBezTo>
                <a:cubicBezTo>
                  <a:pt x="722" y="41"/>
                  <a:pt x="722" y="41"/>
                  <a:pt x="722" y="41"/>
                </a:cubicBezTo>
                <a:cubicBezTo>
                  <a:pt x="724" y="41"/>
                  <a:pt x="724" y="41"/>
                  <a:pt x="724" y="41"/>
                </a:cubicBezTo>
                <a:cubicBezTo>
                  <a:pt x="727" y="36"/>
                  <a:pt x="727" y="36"/>
                  <a:pt x="727" y="36"/>
                </a:cubicBezTo>
                <a:cubicBezTo>
                  <a:pt x="728" y="38"/>
                  <a:pt x="729" y="35"/>
                  <a:pt x="730" y="37"/>
                </a:cubicBezTo>
                <a:cubicBezTo>
                  <a:pt x="729" y="34"/>
                  <a:pt x="729" y="34"/>
                  <a:pt x="729" y="34"/>
                </a:cubicBezTo>
                <a:cubicBezTo>
                  <a:pt x="730" y="35"/>
                  <a:pt x="730" y="35"/>
                  <a:pt x="730" y="35"/>
                </a:cubicBezTo>
                <a:cubicBezTo>
                  <a:pt x="734" y="33"/>
                  <a:pt x="728" y="40"/>
                  <a:pt x="733" y="33"/>
                </a:cubicBezTo>
                <a:cubicBezTo>
                  <a:pt x="728" y="30"/>
                  <a:pt x="728" y="30"/>
                  <a:pt x="728" y="30"/>
                </a:cubicBezTo>
                <a:cubicBezTo>
                  <a:pt x="724" y="31"/>
                  <a:pt x="724" y="31"/>
                  <a:pt x="724" y="31"/>
                </a:cubicBezTo>
                <a:cubicBezTo>
                  <a:pt x="724" y="29"/>
                  <a:pt x="724" y="29"/>
                  <a:pt x="724" y="29"/>
                </a:cubicBezTo>
                <a:cubicBezTo>
                  <a:pt x="724" y="27"/>
                  <a:pt x="724" y="27"/>
                  <a:pt x="724" y="27"/>
                </a:cubicBezTo>
                <a:cubicBezTo>
                  <a:pt x="722" y="26"/>
                  <a:pt x="722" y="26"/>
                  <a:pt x="722" y="26"/>
                </a:cubicBezTo>
                <a:cubicBezTo>
                  <a:pt x="721" y="25"/>
                  <a:pt x="718" y="29"/>
                  <a:pt x="718" y="24"/>
                </a:cubicBezTo>
                <a:cubicBezTo>
                  <a:pt x="718" y="24"/>
                  <a:pt x="716" y="26"/>
                  <a:pt x="719" y="23"/>
                </a:cubicBezTo>
                <a:cubicBezTo>
                  <a:pt x="724" y="26"/>
                  <a:pt x="724" y="26"/>
                  <a:pt x="724" y="26"/>
                </a:cubicBezTo>
                <a:cubicBezTo>
                  <a:pt x="726" y="26"/>
                  <a:pt x="726" y="26"/>
                  <a:pt x="726" y="26"/>
                </a:cubicBezTo>
                <a:cubicBezTo>
                  <a:pt x="726" y="24"/>
                  <a:pt x="726" y="24"/>
                  <a:pt x="726" y="24"/>
                </a:cubicBezTo>
                <a:cubicBezTo>
                  <a:pt x="724" y="22"/>
                  <a:pt x="724" y="22"/>
                  <a:pt x="724" y="22"/>
                </a:cubicBezTo>
                <a:cubicBezTo>
                  <a:pt x="718" y="22"/>
                  <a:pt x="718" y="22"/>
                  <a:pt x="718" y="22"/>
                </a:cubicBezTo>
                <a:cubicBezTo>
                  <a:pt x="715" y="25"/>
                  <a:pt x="715" y="25"/>
                  <a:pt x="715" y="25"/>
                </a:cubicBezTo>
                <a:cubicBezTo>
                  <a:pt x="712" y="25"/>
                  <a:pt x="712" y="25"/>
                  <a:pt x="712" y="25"/>
                </a:cubicBezTo>
                <a:cubicBezTo>
                  <a:pt x="709" y="26"/>
                  <a:pt x="709" y="26"/>
                  <a:pt x="709" y="26"/>
                </a:cubicBezTo>
                <a:cubicBezTo>
                  <a:pt x="706" y="24"/>
                  <a:pt x="706" y="24"/>
                  <a:pt x="706" y="24"/>
                </a:cubicBezTo>
                <a:cubicBezTo>
                  <a:pt x="709" y="23"/>
                  <a:pt x="709" y="23"/>
                  <a:pt x="709" y="23"/>
                </a:cubicBezTo>
                <a:cubicBezTo>
                  <a:pt x="708" y="22"/>
                  <a:pt x="710" y="28"/>
                  <a:pt x="715" y="21"/>
                </a:cubicBezTo>
                <a:cubicBezTo>
                  <a:pt x="715" y="20"/>
                  <a:pt x="715" y="20"/>
                  <a:pt x="715" y="20"/>
                </a:cubicBezTo>
                <a:cubicBezTo>
                  <a:pt x="711" y="20"/>
                  <a:pt x="711" y="20"/>
                  <a:pt x="711" y="20"/>
                </a:cubicBezTo>
                <a:cubicBezTo>
                  <a:pt x="710" y="19"/>
                  <a:pt x="710" y="19"/>
                  <a:pt x="710" y="19"/>
                </a:cubicBezTo>
                <a:cubicBezTo>
                  <a:pt x="711" y="18"/>
                  <a:pt x="711" y="18"/>
                  <a:pt x="711" y="18"/>
                </a:cubicBezTo>
                <a:cubicBezTo>
                  <a:pt x="720" y="19"/>
                  <a:pt x="720" y="19"/>
                  <a:pt x="720" y="19"/>
                </a:cubicBezTo>
                <a:cubicBezTo>
                  <a:pt x="723" y="21"/>
                  <a:pt x="721" y="16"/>
                  <a:pt x="725" y="16"/>
                </a:cubicBezTo>
                <a:cubicBezTo>
                  <a:pt x="725" y="20"/>
                  <a:pt x="725" y="20"/>
                  <a:pt x="725" y="20"/>
                </a:cubicBezTo>
                <a:cubicBezTo>
                  <a:pt x="732" y="17"/>
                  <a:pt x="732" y="17"/>
                  <a:pt x="732" y="17"/>
                </a:cubicBezTo>
                <a:cubicBezTo>
                  <a:pt x="739" y="18"/>
                  <a:pt x="739" y="18"/>
                  <a:pt x="739" y="18"/>
                </a:cubicBezTo>
                <a:cubicBezTo>
                  <a:pt x="740" y="20"/>
                  <a:pt x="740" y="20"/>
                  <a:pt x="740" y="20"/>
                </a:cubicBezTo>
                <a:cubicBezTo>
                  <a:pt x="744" y="18"/>
                  <a:pt x="744" y="18"/>
                  <a:pt x="744" y="18"/>
                </a:cubicBezTo>
                <a:cubicBezTo>
                  <a:pt x="747" y="16"/>
                  <a:pt x="747" y="16"/>
                  <a:pt x="747" y="16"/>
                </a:cubicBezTo>
                <a:cubicBezTo>
                  <a:pt x="744" y="20"/>
                  <a:pt x="744" y="20"/>
                  <a:pt x="744" y="20"/>
                </a:cubicBezTo>
                <a:cubicBezTo>
                  <a:pt x="743" y="23"/>
                  <a:pt x="743" y="23"/>
                  <a:pt x="743" y="23"/>
                </a:cubicBezTo>
                <a:cubicBezTo>
                  <a:pt x="744" y="24"/>
                  <a:pt x="744" y="24"/>
                  <a:pt x="744" y="24"/>
                </a:cubicBezTo>
                <a:cubicBezTo>
                  <a:pt x="738" y="26"/>
                  <a:pt x="738" y="26"/>
                  <a:pt x="738" y="26"/>
                </a:cubicBezTo>
                <a:cubicBezTo>
                  <a:pt x="740" y="27"/>
                  <a:pt x="740" y="27"/>
                  <a:pt x="740" y="27"/>
                </a:cubicBezTo>
                <a:cubicBezTo>
                  <a:pt x="738" y="28"/>
                  <a:pt x="738" y="28"/>
                  <a:pt x="738" y="28"/>
                </a:cubicBezTo>
                <a:cubicBezTo>
                  <a:pt x="737" y="29"/>
                  <a:pt x="749" y="24"/>
                  <a:pt x="733" y="28"/>
                </a:cubicBezTo>
                <a:cubicBezTo>
                  <a:pt x="734" y="33"/>
                  <a:pt x="734" y="33"/>
                  <a:pt x="734" y="33"/>
                </a:cubicBezTo>
                <a:cubicBezTo>
                  <a:pt x="736" y="34"/>
                  <a:pt x="736" y="34"/>
                  <a:pt x="736" y="34"/>
                </a:cubicBezTo>
                <a:cubicBezTo>
                  <a:pt x="736" y="33"/>
                  <a:pt x="737" y="35"/>
                  <a:pt x="737" y="33"/>
                </a:cubicBezTo>
                <a:cubicBezTo>
                  <a:pt x="737" y="35"/>
                  <a:pt x="737" y="35"/>
                  <a:pt x="737" y="35"/>
                </a:cubicBezTo>
                <a:cubicBezTo>
                  <a:pt x="737" y="35"/>
                  <a:pt x="737" y="35"/>
                  <a:pt x="737" y="35"/>
                </a:cubicBezTo>
                <a:cubicBezTo>
                  <a:pt x="732" y="33"/>
                  <a:pt x="735" y="38"/>
                  <a:pt x="732" y="38"/>
                </a:cubicBezTo>
                <a:cubicBezTo>
                  <a:pt x="731" y="38"/>
                  <a:pt x="731" y="38"/>
                  <a:pt x="731" y="38"/>
                </a:cubicBezTo>
                <a:cubicBezTo>
                  <a:pt x="729" y="39"/>
                  <a:pt x="729" y="39"/>
                  <a:pt x="729" y="39"/>
                </a:cubicBezTo>
                <a:cubicBezTo>
                  <a:pt x="730" y="40"/>
                  <a:pt x="730" y="40"/>
                  <a:pt x="730" y="40"/>
                </a:cubicBezTo>
                <a:cubicBezTo>
                  <a:pt x="726" y="43"/>
                  <a:pt x="726" y="43"/>
                  <a:pt x="726" y="43"/>
                </a:cubicBezTo>
                <a:cubicBezTo>
                  <a:pt x="726" y="44"/>
                  <a:pt x="726" y="44"/>
                  <a:pt x="726" y="44"/>
                </a:cubicBezTo>
                <a:cubicBezTo>
                  <a:pt x="722" y="43"/>
                  <a:pt x="722" y="43"/>
                  <a:pt x="722" y="43"/>
                </a:cubicBezTo>
                <a:cubicBezTo>
                  <a:pt x="720" y="47"/>
                  <a:pt x="720" y="47"/>
                  <a:pt x="720" y="47"/>
                </a:cubicBezTo>
                <a:cubicBezTo>
                  <a:pt x="716" y="47"/>
                  <a:pt x="716" y="47"/>
                  <a:pt x="716" y="47"/>
                </a:cubicBezTo>
                <a:cubicBezTo>
                  <a:pt x="723" y="48"/>
                  <a:pt x="723" y="48"/>
                  <a:pt x="723" y="48"/>
                </a:cubicBezTo>
                <a:cubicBezTo>
                  <a:pt x="723" y="51"/>
                  <a:pt x="723" y="51"/>
                  <a:pt x="723" y="51"/>
                </a:cubicBezTo>
                <a:cubicBezTo>
                  <a:pt x="720" y="50"/>
                  <a:pt x="720" y="50"/>
                  <a:pt x="720" y="50"/>
                </a:cubicBezTo>
                <a:cubicBezTo>
                  <a:pt x="717" y="52"/>
                  <a:pt x="734" y="49"/>
                  <a:pt x="714" y="53"/>
                </a:cubicBezTo>
                <a:cubicBezTo>
                  <a:pt x="718" y="54"/>
                  <a:pt x="718" y="54"/>
                  <a:pt x="718" y="54"/>
                </a:cubicBezTo>
                <a:cubicBezTo>
                  <a:pt x="714" y="55"/>
                  <a:pt x="714" y="55"/>
                  <a:pt x="714" y="55"/>
                </a:cubicBezTo>
                <a:cubicBezTo>
                  <a:pt x="713" y="58"/>
                  <a:pt x="721" y="52"/>
                  <a:pt x="711" y="58"/>
                </a:cubicBezTo>
                <a:cubicBezTo>
                  <a:pt x="711" y="59"/>
                  <a:pt x="717" y="58"/>
                  <a:pt x="709" y="57"/>
                </a:cubicBezTo>
                <a:cubicBezTo>
                  <a:pt x="709" y="58"/>
                  <a:pt x="713" y="55"/>
                  <a:pt x="708" y="59"/>
                </a:cubicBezTo>
                <a:cubicBezTo>
                  <a:pt x="716" y="59"/>
                  <a:pt x="716" y="59"/>
                  <a:pt x="716" y="59"/>
                </a:cubicBezTo>
                <a:cubicBezTo>
                  <a:pt x="711" y="63"/>
                  <a:pt x="711" y="63"/>
                  <a:pt x="711" y="63"/>
                </a:cubicBezTo>
                <a:cubicBezTo>
                  <a:pt x="711" y="65"/>
                  <a:pt x="711" y="65"/>
                  <a:pt x="711" y="65"/>
                </a:cubicBezTo>
                <a:cubicBezTo>
                  <a:pt x="723" y="64"/>
                  <a:pt x="723" y="64"/>
                  <a:pt x="723" y="64"/>
                </a:cubicBezTo>
                <a:cubicBezTo>
                  <a:pt x="728" y="66"/>
                  <a:pt x="728" y="66"/>
                  <a:pt x="728" y="66"/>
                </a:cubicBezTo>
                <a:cubicBezTo>
                  <a:pt x="724" y="67"/>
                  <a:pt x="724" y="67"/>
                  <a:pt x="724" y="67"/>
                </a:cubicBezTo>
                <a:cubicBezTo>
                  <a:pt x="724" y="68"/>
                  <a:pt x="725" y="69"/>
                  <a:pt x="726" y="68"/>
                </a:cubicBezTo>
                <a:cubicBezTo>
                  <a:pt x="718" y="68"/>
                  <a:pt x="718" y="68"/>
                  <a:pt x="718" y="68"/>
                </a:cubicBezTo>
                <a:cubicBezTo>
                  <a:pt x="720" y="70"/>
                  <a:pt x="720" y="70"/>
                  <a:pt x="720" y="70"/>
                </a:cubicBezTo>
                <a:cubicBezTo>
                  <a:pt x="719" y="71"/>
                  <a:pt x="719" y="71"/>
                  <a:pt x="719" y="71"/>
                </a:cubicBezTo>
                <a:cubicBezTo>
                  <a:pt x="716" y="67"/>
                  <a:pt x="716" y="67"/>
                  <a:pt x="716" y="67"/>
                </a:cubicBezTo>
                <a:cubicBezTo>
                  <a:pt x="708" y="68"/>
                  <a:pt x="708" y="68"/>
                  <a:pt x="708" y="68"/>
                </a:cubicBezTo>
                <a:cubicBezTo>
                  <a:pt x="708" y="71"/>
                  <a:pt x="708" y="71"/>
                  <a:pt x="708" y="71"/>
                </a:cubicBezTo>
                <a:cubicBezTo>
                  <a:pt x="705" y="71"/>
                  <a:pt x="705" y="71"/>
                  <a:pt x="705" y="71"/>
                </a:cubicBezTo>
                <a:cubicBezTo>
                  <a:pt x="705" y="71"/>
                  <a:pt x="703" y="70"/>
                  <a:pt x="705" y="69"/>
                </a:cubicBezTo>
                <a:cubicBezTo>
                  <a:pt x="697" y="72"/>
                  <a:pt x="697" y="72"/>
                  <a:pt x="697" y="72"/>
                </a:cubicBezTo>
                <a:cubicBezTo>
                  <a:pt x="697" y="73"/>
                  <a:pt x="697" y="73"/>
                  <a:pt x="697" y="73"/>
                </a:cubicBezTo>
                <a:cubicBezTo>
                  <a:pt x="706" y="72"/>
                  <a:pt x="691" y="78"/>
                  <a:pt x="705" y="75"/>
                </a:cubicBezTo>
                <a:cubicBezTo>
                  <a:pt x="697" y="76"/>
                  <a:pt x="697" y="76"/>
                  <a:pt x="697" y="76"/>
                </a:cubicBezTo>
                <a:cubicBezTo>
                  <a:pt x="699" y="79"/>
                  <a:pt x="699" y="79"/>
                  <a:pt x="699" y="79"/>
                </a:cubicBezTo>
                <a:cubicBezTo>
                  <a:pt x="699" y="77"/>
                  <a:pt x="698" y="78"/>
                  <a:pt x="701" y="79"/>
                </a:cubicBezTo>
                <a:cubicBezTo>
                  <a:pt x="698" y="79"/>
                  <a:pt x="698" y="79"/>
                  <a:pt x="698" y="79"/>
                </a:cubicBezTo>
                <a:cubicBezTo>
                  <a:pt x="696" y="79"/>
                  <a:pt x="696" y="79"/>
                  <a:pt x="696" y="79"/>
                </a:cubicBezTo>
                <a:cubicBezTo>
                  <a:pt x="694" y="76"/>
                  <a:pt x="706" y="81"/>
                  <a:pt x="692" y="76"/>
                </a:cubicBezTo>
                <a:cubicBezTo>
                  <a:pt x="692" y="81"/>
                  <a:pt x="692" y="81"/>
                  <a:pt x="692" y="81"/>
                </a:cubicBezTo>
                <a:cubicBezTo>
                  <a:pt x="690" y="80"/>
                  <a:pt x="690" y="80"/>
                  <a:pt x="690" y="80"/>
                </a:cubicBezTo>
                <a:cubicBezTo>
                  <a:pt x="688" y="76"/>
                  <a:pt x="688" y="76"/>
                  <a:pt x="688" y="76"/>
                </a:cubicBezTo>
                <a:cubicBezTo>
                  <a:pt x="685" y="79"/>
                  <a:pt x="707" y="79"/>
                  <a:pt x="678" y="79"/>
                </a:cubicBezTo>
                <a:cubicBezTo>
                  <a:pt x="676" y="80"/>
                  <a:pt x="679" y="82"/>
                  <a:pt x="679" y="83"/>
                </a:cubicBezTo>
                <a:cubicBezTo>
                  <a:pt x="680" y="82"/>
                  <a:pt x="681" y="84"/>
                  <a:pt x="676" y="84"/>
                </a:cubicBezTo>
                <a:cubicBezTo>
                  <a:pt x="676" y="85"/>
                  <a:pt x="676" y="85"/>
                  <a:pt x="676" y="85"/>
                </a:cubicBezTo>
                <a:cubicBezTo>
                  <a:pt x="678" y="88"/>
                  <a:pt x="681" y="87"/>
                  <a:pt x="687" y="81"/>
                </a:cubicBezTo>
                <a:cubicBezTo>
                  <a:pt x="688" y="81"/>
                  <a:pt x="688" y="81"/>
                  <a:pt x="688" y="81"/>
                </a:cubicBezTo>
                <a:cubicBezTo>
                  <a:pt x="687" y="83"/>
                  <a:pt x="687" y="83"/>
                  <a:pt x="687" y="83"/>
                </a:cubicBezTo>
                <a:cubicBezTo>
                  <a:pt x="690" y="85"/>
                  <a:pt x="690" y="85"/>
                  <a:pt x="690" y="85"/>
                </a:cubicBezTo>
                <a:cubicBezTo>
                  <a:pt x="693" y="84"/>
                  <a:pt x="693" y="84"/>
                  <a:pt x="693" y="84"/>
                </a:cubicBezTo>
                <a:cubicBezTo>
                  <a:pt x="695" y="82"/>
                  <a:pt x="695" y="82"/>
                  <a:pt x="695" y="82"/>
                </a:cubicBezTo>
                <a:cubicBezTo>
                  <a:pt x="697" y="84"/>
                  <a:pt x="697" y="84"/>
                  <a:pt x="697" y="84"/>
                </a:cubicBezTo>
                <a:cubicBezTo>
                  <a:pt x="702" y="83"/>
                  <a:pt x="702" y="83"/>
                  <a:pt x="702" y="83"/>
                </a:cubicBezTo>
                <a:cubicBezTo>
                  <a:pt x="701" y="82"/>
                  <a:pt x="701" y="87"/>
                  <a:pt x="702" y="81"/>
                </a:cubicBezTo>
                <a:cubicBezTo>
                  <a:pt x="708" y="81"/>
                  <a:pt x="708" y="81"/>
                  <a:pt x="708" y="81"/>
                </a:cubicBezTo>
                <a:cubicBezTo>
                  <a:pt x="719" y="76"/>
                  <a:pt x="719" y="76"/>
                  <a:pt x="719" y="76"/>
                </a:cubicBezTo>
                <a:cubicBezTo>
                  <a:pt x="718" y="75"/>
                  <a:pt x="716" y="83"/>
                  <a:pt x="719" y="73"/>
                </a:cubicBezTo>
                <a:cubicBezTo>
                  <a:pt x="725" y="75"/>
                  <a:pt x="725" y="75"/>
                  <a:pt x="725" y="75"/>
                </a:cubicBezTo>
                <a:cubicBezTo>
                  <a:pt x="729" y="72"/>
                  <a:pt x="729" y="72"/>
                  <a:pt x="729" y="72"/>
                </a:cubicBezTo>
                <a:cubicBezTo>
                  <a:pt x="729" y="73"/>
                  <a:pt x="729" y="73"/>
                  <a:pt x="729" y="73"/>
                </a:cubicBezTo>
                <a:cubicBezTo>
                  <a:pt x="730" y="72"/>
                  <a:pt x="730" y="72"/>
                  <a:pt x="730" y="72"/>
                </a:cubicBezTo>
                <a:cubicBezTo>
                  <a:pt x="729" y="68"/>
                  <a:pt x="729" y="68"/>
                  <a:pt x="729" y="68"/>
                </a:cubicBezTo>
                <a:cubicBezTo>
                  <a:pt x="732" y="68"/>
                  <a:pt x="732" y="68"/>
                  <a:pt x="732" y="68"/>
                </a:cubicBezTo>
                <a:cubicBezTo>
                  <a:pt x="733" y="68"/>
                  <a:pt x="733" y="68"/>
                  <a:pt x="733" y="68"/>
                </a:cubicBezTo>
                <a:cubicBezTo>
                  <a:pt x="732" y="70"/>
                  <a:pt x="732" y="70"/>
                  <a:pt x="732" y="70"/>
                </a:cubicBezTo>
                <a:cubicBezTo>
                  <a:pt x="737" y="70"/>
                  <a:pt x="725" y="72"/>
                  <a:pt x="738" y="72"/>
                </a:cubicBezTo>
                <a:cubicBezTo>
                  <a:pt x="739" y="73"/>
                  <a:pt x="739" y="73"/>
                  <a:pt x="739" y="73"/>
                </a:cubicBezTo>
                <a:cubicBezTo>
                  <a:pt x="743" y="72"/>
                  <a:pt x="743" y="72"/>
                  <a:pt x="743" y="72"/>
                </a:cubicBezTo>
                <a:cubicBezTo>
                  <a:pt x="748" y="68"/>
                  <a:pt x="748" y="68"/>
                  <a:pt x="748" y="68"/>
                </a:cubicBezTo>
                <a:cubicBezTo>
                  <a:pt x="750" y="68"/>
                  <a:pt x="750" y="68"/>
                  <a:pt x="750" y="68"/>
                </a:cubicBezTo>
                <a:cubicBezTo>
                  <a:pt x="752" y="66"/>
                  <a:pt x="752" y="66"/>
                  <a:pt x="752" y="66"/>
                </a:cubicBezTo>
                <a:cubicBezTo>
                  <a:pt x="757" y="68"/>
                  <a:pt x="757" y="68"/>
                  <a:pt x="757" y="68"/>
                </a:cubicBezTo>
                <a:cubicBezTo>
                  <a:pt x="760" y="68"/>
                  <a:pt x="760" y="68"/>
                  <a:pt x="760" y="68"/>
                </a:cubicBezTo>
                <a:cubicBezTo>
                  <a:pt x="764" y="64"/>
                  <a:pt x="764" y="64"/>
                  <a:pt x="764" y="64"/>
                </a:cubicBezTo>
                <a:cubicBezTo>
                  <a:pt x="764" y="63"/>
                  <a:pt x="764" y="63"/>
                  <a:pt x="764" y="63"/>
                </a:cubicBezTo>
                <a:cubicBezTo>
                  <a:pt x="767" y="62"/>
                  <a:pt x="767" y="62"/>
                  <a:pt x="767" y="62"/>
                </a:cubicBezTo>
                <a:cubicBezTo>
                  <a:pt x="767" y="61"/>
                  <a:pt x="770" y="67"/>
                  <a:pt x="766" y="60"/>
                </a:cubicBezTo>
                <a:cubicBezTo>
                  <a:pt x="769" y="59"/>
                  <a:pt x="769" y="59"/>
                  <a:pt x="769" y="59"/>
                </a:cubicBezTo>
                <a:cubicBezTo>
                  <a:pt x="774" y="55"/>
                  <a:pt x="774" y="55"/>
                  <a:pt x="774" y="55"/>
                </a:cubicBezTo>
                <a:cubicBezTo>
                  <a:pt x="779" y="54"/>
                  <a:pt x="779" y="54"/>
                  <a:pt x="779" y="54"/>
                </a:cubicBezTo>
                <a:cubicBezTo>
                  <a:pt x="781" y="50"/>
                  <a:pt x="781" y="50"/>
                  <a:pt x="781" y="50"/>
                </a:cubicBezTo>
                <a:cubicBezTo>
                  <a:pt x="783" y="48"/>
                  <a:pt x="782" y="51"/>
                  <a:pt x="784" y="49"/>
                </a:cubicBezTo>
                <a:cubicBezTo>
                  <a:pt x="784" y="53"/>
                  <a:pt x="784" y="53"/>
                  <a:pt x="784" y="53"/>
                </a:cubicBezTo>
                <a:cubicBezTo>
                  <a:pt x="783" y="53"/>
                  <a:pt x="786" y="49"/>
                  <a:pt x="781" y="54"/>
                </a:cubicBezTo>
                <a:cubicBezTo>
                  <a:pt x="785" y="56"/>
                  <a:pt x="785" y="56"/>
                  <a:pt x="785" y="56"/>
                </a:cubicBezTo>
                <a:cubicBezTo>
                  <a:pt x="790" y="54"/>
                  <a:pt x="790" y="54"/>
                  <a:pt x="790" y="54"/>
                </a:cubicBezTo>
                <a:cubicBezTo>
                  <a:pt x="789" y="55"/>
                  <a:pt x="789" y="55"/>
                  <a:pt x="789" y="55"/>
                </a:cubicBezTo>
                <a:cubicBezTo>
                  <a:pt x="793" y="60"/>
                  <a:pt x="793" y="60"/>
                  <a:pt x="793" y="60"/>
                </a:cubicBezTo>
                <a:cubicBezTo>
                  <a:pt x="794" y="62"/>
                  <a:pt x="798" y="56"/>
                  <a:pt x="797" y="62"/>
                </a:cubicBezTo>
                <a:cubicBezTo>
                  <a:pt x="798" y="61"/>
                  <a:pt x="798" y="61"/>
                  <a:pt x="798" y="61"/>
                </a:cubicBezTo>
                <a:cubicBezTo>
                  <a:pt x="800" y="63"/>
                  <a:pt x="800" y="63"/>
                  <a:pt x="800" y="63"/>
                </a:cubicBezTo>
                <a:cubicBezTo>
                  <a:pt x="803" y="60"/>
                  <a:pt x="803" y="60"/>
                  <a:pt x="803" y="60"/>
                </a:cubicBezTo>
                <a:cubicBezTo>
                  <a:pt x="803" y="56"/>
                  <a:pt x="803" y="56"/>
                  <a:pt x="803" y="56"/>
                </a:cubicBezTo>
                <a:cubicBezTo>
                  <a:pt x="799" y="56"/>
                  <a:pt x="799" y="56"/>
                  <a:pt x="799" y="56"/>
                </a:cubicBezTo>
                <a:cubicBezTo>
                  <a:pt x="801" y="54"/>
                  <a:pt x="801" y="54"/>
                  <a:pt x="801" y="54"/>
                </a:cubicBezTo>
                <a:cubicBezTo>
                  <a:pt x="794" y="53"/>
                  <a:pt x="794" y="53"/>
                  <a:pt x="794" y="53"/>
                </a:cubicBezTo>
                <a:cubicBezTo>
                  <a:pt x="793" y="52"/>
                  <a:pt x="793" y="52"/>
                  <a:pt x="793" y="52"/>
                </a:cubicBezTo>
                <a:cubicBezTo>
                  <a:pt x="793" y="50"/>
                  <a:pt x="793" y="50"/>
                  <a:pt x="793" y="50"/>
                </a:cubicBezTo>
                <a:cubicBezTo>
                  <a:pt x="798" y="48"/>
                  <a:pt x="798" y="48"/>
                  <a:pt x="798" y="48"/>
                </a:cubicBezTo>
                <a:cubicBezTo>
                  <a:pt x="800" y="44"/>
                  <a:pt x="800" y="44"/>
                  <a:pt x="800" y="44"/>
                </a:cubicBezTo>
                <a:cubicBezTo>
                  <a:pt x="802" y="44"/>
                  <a:pt x="802" y="44"/>
                  <a:pt x="802" y="44"/>
                </a:cubicBezTo>
                <a:cubicBezTo>
                  <a:pt x="801" y="47"/>
                  <a:pt x="801" y="47"/>
                  <a:pt x="801" y="47"/>
                </a:cubicBezTo>
                <a:cubicBezTo>
                  <a:pt x="802" y="47"/>
                  <a:pt x="802" y="47"/>
                  <a:pt x="802" y="47"/>
                </a:cubicBezTo>
                <a:cubicBezTo>
                  <a:pt x="805" y="43"/>
                  <a:pt x="805" y="43"/>
                  <a:pt x="805" y="43"/>
                </a:cubicBezTo>
                <a:cubicBezTo>
                  <a:pt x="808" y="43"/>
                  <a:pt x="808" y="43"/>
                  <a:pt x="808" y="43"/>
                </a:cubicBezTo>
                <a:cubicBezTo>
                  <a:pt x="810" y="38"/>
                  <a:pt x="780" y="61"/>
                  <a:pt x="817" y="32"/>
                </a:cubicBezTo>
                <a:cubicBezTo>
                  <a:pt x="827" y="25"/>
                  <a:pt x="827" y="25"/>
                  <a:pt x="827" y="25"/>
                </a:cubicBezTo>
                <a:cubicBezTo>
                  <a:pt x="828" y="26"/>
                  <a:pt x="828" y="26"/>
                  <a:pt x="828" y="26"/>
                </a:cubicBezTo>
                <a:cubicBezTo>
                  <a:pt x="825" y="29"/>
                  <a:pt x="825" y="29"/>
                  <a:pt x="825" y="29"/>
                </a:cubicBezTo>
                <a:cubicBezTo>
                  <a:pt x="823" y="30"/>
                  <a:pt x="823" y="30"/>
                  <a:pt x="823" y="30"/>
                </a:cubicBezTo>
                <a:cubicBezTo>
                  <a:pt x="828" y="28"/>
                  <a:pt x="820" y="34"/>
                  <a:pt x="828" y="30"/>
                </a:cubicBezTo>
                <a:cubicBezTo>
                  <a:pt x="829" y="30"/>
                  <a:pt x="830" y="29"/>
                  <a:pt x="830" y="30"/>
                </a:cubicBezTo>
                <a:cubicBezTo>
                  <a:pt x="830" y="28"/>
                  <a:pt x="830" y="28"/>
                  <a:pt x="830" y="28"/>
                </a:cubicBezTo>
                <a:cubicBezTo>
                  <a:pt x="836" y="28"/>
                  <a:pt x="836" y="28"/>
                  <a:pt x="836" y="28"/>
                </a:cubicBezTo>
                <a:cubicBezTo>
                  <a:pt x="835" y="27"/>
                  <a:pt x="835" y="27"/>
                  <a:pt x="835" y="27"/>
                </a:cubicBezTo>
                <a:cubicBezTo>
                  <a:pt x="834" y="25"/>
                  <a:pt x="834" y="25"/>
                  <a:pt x="834" y="25"/>
                </a:cubicBezTo>
                <a:cubicBezTo>
                  <a:pt x="838" y="25"/>
                  <a:pt x="831" y="22"/>
                  <a:pt x="843" y="20"/>
                </a:cubicBezTo>
                <a:cubicBezTo>
                  <a:pt x="843" y="17"/>
                  <a:pt x="843" y="17"/>
                  <a:pt x="843" y="17"/>
                </a:cubicBezTo>
                <a:cubicBezTo>
                  <a:pt x="848" y="15"/>
                  <a:pt x="848" y="15"/>
                  <a:pt x="848" y="15"/>
                </a:cubicBezTo>
                <a:cubicBezTo>
                  <a:pt x="849" y="13"/>
                  <a:pt x="849" y="13"/>
                  <a:pt x="849" y="13"/>
                </a:cubicBezTo>
                <a:cubicBezTo>
                  <a:pt x="863" y="5"/>
                  <a:pt x="863" y="5"/>
                  <a:pt x="863" y="5"/>
                </a:cubicBezTo>
                <a:cubicBezTo>
                  <a:pt x="864" y="5"/>
                  <a:pt x="864" y="5"/>
                  <a:pt x="864" y="5"/>
                </a:cubicBezTo>
                <a:cubicBezTo>
                  <a:pt x="873" y="0"/>
                  <a:pt x="873" y="0"/>
                  <a:pt x="873" y="0"/>
                </a:cubicBezTo>
                <a:cubicBezTo>
                  <a:pt x="873" y="5"/>
                  <a:pt x="873" y="5"/>
                  <a:pt x="873" y="5"/>
                </a:cubicBezTo>
                <a:lnTo>
                  <a:pt x="876" y="9"/>
                </a:lnTo>
                <a:close/>
              </a:path>
            </a:pathLst>
          </a:custGeom>
          <a:blipFill rotWithShape="0">
            <a:blip r:embed="rId2"/>
            <a:stretch>
              <a:fillRect/>
            </a:stretch>
          </a:blip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rgbClr val="000000"/>
              </a:solidFill>
              <a:latin typeface="Arial"/>
              <a:ea typeface="微软雅黑"/>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4" name="Freeform 51796"/>
          <p:cNvSpPr/>
          <p:nvPr/>
        </p:nvSpPr>
        <p:spPr>
          <a:xfrm>
            <a:off x="1222200" y="1451160"/>
            <a:ext cx="9980640" cy="2111760"/>
          </a:xfrm>
          <a:custGeom>
            <a:gdLst>
              <a:gd name="textAreaLeft" fmla="*/ 0 w 9980640"/>
              <a:gd name="textAreaRight" fmla="*/ 9981000 w 9980640"/>
              <a:gd name="textAreaTop" fmla="*/ 0 h 2111760"/>
              <a:gd name="textAreaBottom" fmla="*/ 2112120 h 2111760"/>
            </a:gdLst>
            <a:rect l="textAreaLeft" t="textAreaTop" r="textAreaRight" b="textAreaBottom"/>
            <a:pathLst>
              <a:path w="1240" h="270">
                <a:moveTo>
                  <a:pt x="119" y="29"/>
                </a:moveTo>
                <a:cubicBezTo>
                  <a:pt x="120" y="28"/>
                  <a:pt x="120" y="28"/>
                  <a:pt x="120" y="28"/>
                </a:cubicBezTo>
                <a:cubicBezTo>
                  <a:pt x="120" y="29"/>
                  <a:pt x="121" y="29"/>
                  <a:pt x="122" y="30"/>
                </a:cubicBezTo>
                <a:cubicBezTo>
                  <a:pt x="121" y="26"/>
                  <a:pt x="125" y="28"/>
                  <a:pt x="127" y="29"/>
                </a:cubicBezTo>
                <a:cubicBezTo>
                  <a:pt x="130" y="31"/>
                  <a:pt x="131" y="29"/>
                  <a:pt x="133" y="29"/>
                </a:cubicBezTo>
                <a:cubicBezTo>
                  <a:pt x="133" y="27"/>
                  <a:pt x="133" y="27"/>
                  <a:pt x="133" y="27"/>
                </a:cubicBezTo>
                <a:cubicBezTo>
                  <a:pt x="135" y="29"/>
                  <a:pt x="137" y="27"/>
                  <a:pt x="139" y="29"/>
                </a:cubicBezTo>
                <a:cubicBezTo>
                  <a:pt x="141" y="29"/>
                  <a:pt x="140" y="26"/>
                  <a:pt x="140" y="25"/>
                </a:cubicBezTo>
                <a:cubicBezTo>
                  <a:pt x="142" y="26"/>
                  <a:pt x="143" y="27"/>
                  <a:pt x="145" y="26"/>
                </a:cubicBezTo>
                <a:cubicBezTo>
                  <a:pt x="145" y="26"/>
                  <a:pt x="146" y="25"/>
                  <a:pt x="145" y="25"/>
                </a:cubicBezTo>
                <a:cubicBezTo>
                  <a:pt x="147" y="23"/>
                  <a:pt x="151" y="29"/>
                  <a:pt x="152" y="26"/>
                </a:cubicBezTo>
                <a:cubicBezTo>
                  <a:pt x="156" y="28"/>
                  <a:pt x="158" y="24"/>
                  <a:pt x="163" y="28"/>
                </a:cubicBezTo>
                <a:cubicBezTo>
                  <a:pt x="164" y="28"/>
                  <a:pt x="164" y="26"/>
                  <a:pt x="166" y="28"/>
                </a:cubicBezTo>
                <a:cubicBezTo>
                  <a:pt x="165" y="24"/>
                  <a:pt x="170" y="27"/>
                  <a:pt x="171" y="25"/>
                </a:cubicBezTo>
                <a:cubicBezTo>
                  <a:pt x="174" y="26"/>
                  <a:pt x="176" y="30"/>
                  <a:pt x="178" y="27"/>
                </a:cubicBezTo>
                <a:cubicBezTo>
                  <a:pt x="182" y="29"/>
                  <a:pt x="186" y="33"/>
                  <a:pt x="189" y="34"/>
                </a:cubicBezTo>
                <a:cubicBezTo>
                  <a:pt x="191" y="32"/>
                  <a:pt x="193" y="28"/>
                  <a:pt x="196" y="27"/>
                </a:cubicBezTo>
                <a:cubicBezTo>
                  <a:pt x="201" y="29"/>
                  <a:pt x="205" y="39"/>
                  <a:pt x="208" y="34"/>
                </a:cubicBezTo>
                <a:cubicBezTo>
                  <a:pt x="209" y="37"/>
                  <a:pt x="215" y="22"/>
                  <a:pt x="213" y="24"/>
                </a:cubicBezTo>
                <a:cubicBezTo>
                  <a:pt x="217" y="30"/>
                  <a:pt x="224" y="32"/>
                  <a:pt x="225" y="37"/>
                </a:cubicBezTo>
                <a:cubicBezTo>
                  <a:pt x="227" y="39"/>
                  <a:pt x="227" y="37"/>
                  <a:pt x="228" y="37"/>
                </a:cubicBezTo>
                <a:cubicBezTo>
                  <a:pt x="231" y="34"/>
                  <a:pt x="221" y="22"/>
                  <a:pt x="232" y="28"/>
                </a:cubicBezTo>
                <a:cubicBezTo>
                  <a:pt x="232" y="27"/>
                  <a:pt x="234" y="28"/>
                  <a:pt x="234" y="26"/>
                </a:cubicBezTo>
                <a:cubicBezTo>
                  <a:pt x="236" y="28"/>
                  <a:pt x="236" y="28"/>
                  <a:pt x="236" y="28"/>
                </a:cubicBezTo>
                <a:cubicBezTo>
                  <a:pt x="237" y="27"/>
                  <a:pt x="239" y="26"/>
                  <a:pt x="242" y="27"/>
                </a:cubicBezTo>
                <a:cubicBezTo>
                  <a:pt x="244" y="27"/>
                  <a:pt x="247" y="31"/>
                  <a:pt x="248" y="29"/>
                </a:cubicBezTo>
                <a:cubicBezTo>
                  <a:pt x="248" y="29"/>
                  <a:pt x="248" y="31"/>
                  <a:pt x="250" y="31"/>
                </a:cubicBezTo>
                <a:cubicBezTo>
                  <a:pt x="251" y="31"/>
                  <a:pt x="253" y="33"/>
                  <a:pt x="255" y="32"/>
                </a:cubicBezTo>
                <a:cubicBezTo>
                  <a:pt x="254" y="34"/>
                  <a:pt x="257" y="36"/>
                  <a:pt x="260" y="38"/>
                </a:cubicBezTo>
                <a:cubicBezTo>
                  <a:pt x="262" y="37"/>
                  <a:pt x="263" y="41"/>
                  <a:pt x="265" y="43"/>
                </a:cubicBezTo>
                <a:cubicBezTo>
                  <a:pt x="265" y="45"/>
                  <a:pt x="284" y="37"/>
                  <a:pt x="283" y="38"/>
                </a:cubicBezTo>
                <a:cubicBezTo>
                  <a:pt x="284" y="39"/>
                  <a:pt x="287" y="42"/>
                  <a:pt x="286" y="43"/>
                </a:cubicBezTo>
                <a:cubicBezTo>
                  <a:pt x="287" y="44"/>
                  <a:pt x="285" y="44"/>
                  <a:pt x="284" y="43"/>
                </a:cubicBezTo>
                <a:cubicBezTo>
                  <a:pt x="281" y="46"/>
                  <a:pt x="288" y="36"/>
                  <a:pt x="289" y="38"/>
                </a:cubicBezTo>
                <a:cubicBezTo>
                  <a:pt x="290" y="37"/>
                  <a:pt x="290" y="37"/>
                  <a:pt x="290" y="37"/>
                </a:cubicBezTo>
                <a:cubicBezTo>
                  <a:pt x="293" y="39"/>
                  <a:pt x="293" y="41"/>
                  <a:pt x="296" y="41"/>
                </a:cubicBezTo>
                <a:cubicBezTo>
                  <a:pt x="296" y="39"/>
                  <a:pt x="296" y="39"/>
                  <a:pt x="296" y="39"/>
                </a:cubicBezTo>
                <a:cubicBezTo>
                  <a:pt x="297" y="41"/>
                  <a:pt x="300" y="41"/>
                  <a:pt x="301" y="43"/>
                </a:cubicBezTo>
                <a:cubicBezTo>
                  <a:pt x="306" y="48"/>
                  <a:pt x="306" y="38"/>
                  <a:pt x="311" y="43"/>
                </a:cubicBezTo>
                <a:cubicBezTo>
                  <a:pt x="312" y="42"/>
                  <a:pt x="316" y="44"/>
                  <a:pt x="314" y="41"/>
                </a:cubicBezTo>
                <a:cubicBezTo>
                  <a:pt x="314" y="40"/>
                  <a:pt x="314" y="40"/>
                  <a:pt x="314" y="40"/>
                </a:cubicBezTo>
                <a:cubicBezTo>
                  <a:pt x="317" y="44"/>
                  <a:pt x="319" y="41"/>
                  <a:pt x="322" y="43"/>
                </a:cubicBezTo>
                <a:cubicBezTo>
                  <a:pt x="322" y="43"/>
                  <a:pt x="320" y="42"/>
                  <a:pt x="321" y="41"/>
                </a:cubicBezTo>
                <a:cubicBezTo>
                  <a:pt x="323" y="38"/>
                  <a:pt x="326" y="45"/>
                  <a:pt x="327" y="42"/>
                </a:cubicBezTo>
                <a:cubicBezTo>
                  <a:pt x="330" y="45"/>
                  <a:pt x="331" y="42"/>
                  <a:pt x="334" y="45"/>
                </a:cubicBezTo>
                <a:cubicBezTo>
                  <a:pt x="335" y="44"/>
                  <a:pt x="335" y="44"/>
                  <a:pt x="335" y="44"/>
                </a:cubicBezTo>
                <a:cubicBezTo>
                  <a:pt x="332" y="42"/>
                  <a:pt x="335" y="40"/>
                  <a:pt x="332" y="39"/>
                </a:cubicBezTo>
                <a:cubicBezTo>
                  <a:pt x="332" y="38"/>
                  <a:pt x="331" y="37"/>
                  <a:pt x="332" y="37"/>
                </a:cubicBezTo>
                <a:cubicBezTo>
                  <a:pt x="336" y="38"/>
                  <a:pt x="335" y="43"/>
                  <a:pt x="339" y="45"/>
                </a:cubicBezTo>
                <a:cubicBezTo>
                  <a:pt x="339" y="42"/>
                  <a:pt x="339" y="42"/>
                  <a:pt x="339" y="42"/>
                </a:cubicBezTo>
                <a:cubicBezTo>
                  <a:pt x="341" y="44"/>
                  <a:pt x="344" y="44"/>
                  <a:pt x="346" y="46"/>
                </a:cubicBezTo>
                <a:cubicBezTo>
                  <a:pt x="347" y="42"/>
                  <a:pt x="352" y="48"/>
                  <a:pt x="355" y="46"/>
                </a:cubicBezTo>
                <a:cubicBezTo>
                  <a:pt x="357" y="45"/>
                  <a:pt x="360" y="48"/>
                  <a:pt x="363" y="47"/>
                </a:cubicBezTo>
                <a:cubicBezTo>
                  <a:pt x="362" y="44"/>
                  <a:pt x="362" y="44"/>
                  <a:pt x="362" y="44"/>
                </a:cubicBezTo>
                <a:cubicBezTo>
                  <a:pt x="366" y="46"/>
                  <a:pt x="367" y="43"/>
                  <a:pt x="370" y="45"/>
                </a:cubicBezTo>
                <a:cubicBezTo>
                  <a:pt x="372" y="45"/>
                  <a:pt x="375" y="43"/>
                  <a:pt x="377" y="45"/>
                </a:cubicBezTo>
                <a:cubicBezTo>
                  <a:pt x="378" y="42"/>
                  <a:pt x="384" y="47"/>
                  <a:pt x="384" y="43"/>
                </a:cubicBezTo>
                <a:cubicBezTo>
                  <a:pt x="384" y="43"/>
                  <a:pt x="384" y="45"/>
                  <a:pt x="386" y="46"/>
                </a:cubicBezTo>
                <a:cubicBezTo>
                  <a:pt x="387" y="46"/>
                  <a:pt x="386" y="45"/>
                  <a:pt x="386" y="44"/>
                </a:cubicBezTo>
                <a:cubicBezTo>
                  <a:pt x="385" y="44"/>
                  <a:pt x="385" y="44"/>
                  <a:pt x="385" y="44"/>
                </a:cubicBezTo>
                <a:cubicBezTo>
                  <a:pt x="388" y="44"/>
                  <a:pt x="387" y="46"/>
                  <a:pt x="387" y="47"/>
                </a:cubicBezTo>
                <a:cubicBezTo>
                  <a:pt x="388" y="50"/>
                  <a:pt x="382" y="48"/>
                  <a:pt x="386" y="51"/>
                </a:cubicBezTo>
                <a:cubicBezTo>
                  <a:pt x="384" y="44"/>
                  <a:pt x="399" y="56"/>
                  <a:pt x="391" y="46"/>
                </a:cubicBezTo>
                <a:cubicBezTo>
                  <a:pt x="391" y="44"/>
                  <a:pt x="394" y="46"/>
                  <a:pt x="395" y="45"/>
                </a:cubicBezTo>
                <a:cubicBezTo>
                  <a:pt x="395" y="47"/>
                  <a:pt x="393" y="49"/>
                  <a:pt x="396" y="51"/>
                </a:cubicBezTo>
                <a:cubicBezTo>
                  <a:pt x="395" y="54"/>
                  <a:pt x="389" y="52"/>
                  <a:pt x="386" y="53"/>
                </a:cubicBezTo>
                <a:cubicBezTo>
                  <a:pt x="383" y="51"/>
                  <a:pt x="382" y="48"/>
                  <a:pt x="379" y="48"/>
                </a:cubicBezTo>
                <a:cubicBezTo>
                  <a:pt x="376" y="46"/>
                  <a:pt x="374" y="49"/>
                  <a:pt x="372" y="50"/>
                </a:cubicBezTo>
                <a:cubicBezTo>
                  <a:pt x="371" y="52"/>
                  <a:pt x="371" y="52"/>
                  <a:pt x="371" y="52"/>
                </a:cubicBezTo>
                <a:cubicBezTo>
                  <a:pt x="374" y="53"/>
                  <a:pt x="374" y="53"/>
                  <a:pt x="374" y="53"/>
                </a:cubicBezTo>
                <a:cubicBezTo>
                  <a:pt x="373" y="57"/>
                  <a:pt x="367" y="55"/>
                  <a:pt x="364" y="56"/>
                </a:cubicBezTo>
                <a:cubicBezTo>
                  <a:pt x="359" y="58"/>
                  <a:pt x="351" y="59"/>
                  <a:pt x="348" y="60"/>
                </a:cubicBezTo>
                <a:cubicBezTo>
                  <a:pt x="345" y="61"/>
                  <a:pt x="345" y="61"/>
                  <a:pt x="345" y="61"/>
                </a:cubicBezTo>
                <a:cubicBezTo>
                  <a:pt x="347" y="65"/>
                  <a:pt x="351" y="63"/>
                  <a:pt x="354" y="63"/>
                </a:cubicBezTo>
                <a:cubicBezTo>
                  <a:pt x="354" y="64"/>
                  <a:pt x="354" y="65"/>
                  <a:pt x="355" y="66"/>
                </a:cubicBezTo>
                <a:cubicBezTo>
                  <a:pt x="358" y="66"/>
                  <a:pt x="361" y="67"/>
                  <a:pt x="365" y="67"/>
                </a:cubicBezTo>
                <a:cubicBezTo>
                  <a:pt x="364" y="64"/>
                  <a:pt x="368" y="67"/>
                  <a:pt x="369" y="66"/>
                </a:cubicBezTo>
                <a:cubicBezTo>
                  <a:pt x="376" y="68"/>
                  <a:pt x="380" y="62"/>
                  <a:pt x="386" y="63"/>
                </a:cubicBezTo>
                <a:cubicBezTo>
                  <a:pt x="389" y="65"/>
                  <a:pt x="387" y="62"/>
                  <a:pt x="389" y="62"/>
                </a:cubicBezTo>
                <a:cubicBezTo>
                  <a:pt x="393" y="64"/>
                  <a:pt x="393" y="58"/>
                  <a:pt x="397" y="62"/>
                </a:cubicBezTo>
                <a:cubicBezTo>
                  <a:pt x="399" y="60"/>
                  <a:pt x="401" y="59"/>
                  <a:pt x="403" y="60"/>
                </a:cubicBezTo>
                <a:cubicBezTo>
                  <a:pt x="407" y="59"/>
                  <a:pt x="407" y="59"/>
                  <a:pt x="407" y="59"/>
                </a:cubicBezTo>
                <a:cubicBezTo>
                  <a:pt x="408" y="63"/>
                  <a:pt x="410" y="61"/>
                  <a:pt x="413" y="63"/>
                </a:cubicBezTo>
                <a:cubicBezTo>
                  <a:pt x="413" y="62"/>
                  <a:pt x="413" y="62"/>
                  <a:pt x="413" y="62"/>
                </a:cubicBezTo>
                <a:cubicBezTo>
                  <a:pt x="414" y="61"/>
                  <a:pt x="411" y="62"/>
                  <a:pt x="412" y="60"/>
                </a:cubicBezTo>
                <a:cubicBezTo>
                  <a:pt x="412" y="59"/>
                  <a:pt x="415" y="61"/>
                  <a:pt x="415" y="59"/>
                </a:cubicBezTo>
                <a:cubicBezTo>
                  <a:pt x="416" y="60"/>
                  <a:pt x="417" y="62"/>
                  <a:pt x="418" y="62"/>
                </a:cubicBezTo>
                <a:cubicBezTo>
                  <a:pt x="418" y="59"/>
                  <a:pt x="418" y="59"/>
                  <a:pt x="418" y="59"/>
                </a:cubicBezTo>
                <a:cubicBezTo>
                  <a:pt x="424" y="62"/>
                  <a:pt x="424" y="55"/>
                  <a:pt x="431" y="59"/>
                </a:cubicBezTo>
                <a:cubicBezTo>
                  <a:pt x="432" y="58"/>
                  <a:pt x="437" y="61"/>
                  <a:pt x="437" y="57"/>
                </a:cubicBezTo>
                <a:cubicBezTo>
                  <a:pt x="450" y="59"/>
                  <a:pt x="459" y="61"/>
                  <a:pt x="471" y="62"/>
                </a:cubicBezTo>
                <a:cubicBezTo>
                  <a:pt x="471" y="61"/>
                  <a:pt x="474" y="62"/>
                  <a:pt x="475" y="62"/>
                </a:cubicBezTo>
                <a:cubicBezTo>
                  <a:pt x="478" y="60"/>
                  <a:pt x="482" y="63"/>
                  <a:pt x="485" y="62"/>
                </a:cubicBezTo>
                <a:cubicBezTo>
                  <a:pt x="497" y="65"/>
                  <a:pt x="506" y="61"/>
                  <a:pt x="517" y="62"/>
                </a:cubicBezTo>
                <a:cubicBezTo>
                  <a:pt x="517" y="60"/>
                  <a:pt x="518" y="61"/>
                  <a:pt x="520" y="61"/>
                </a:cubicBezTo>
                <a:cubicBezTo>
                  <a:pt x="527" y="60"/>
                  <a:pt x="527" y="60"/>
                  <a:pt x="527" y="60"/>
                </a:cubicBezTo>
                <a:cubicBezTo>
                  <a:pt x="525" y="62"/>
                  <a:pt x="520" y="61"/>
                  <a:pt x="518" y="64"/>
                </a:cubicBezTo>
                <a:cubicBezTo>
                  <a:pt x="519" y="64"/>
                  <a:pt x="519" y="67"/>
                  <a:pt x="521" y="66"/>
                </a:cubicBezTo>
                <a:cubicBezTo>
                  <a:pt x="523" y="67"/>
                  <a:pt x="520" y="62"/>
                  <a:pt x="524" y="63"/>
                </a:cubicBezTo>
                <a:cubicBezTo>
                  <a:pt x="526" y="66"/>
                  <a:pt x="527" y="64"/>
                  <a:pt x="529" y="65"/>
                </a:cubicBezTo>
                <a:cubicBezTo>
                  <a:pt x="528" y="60"/>
                  <a:pt x="535" y="66"/>
                  <a:pt x="534" y="61"/>
                </a:cubicBezTo>
                <a:cubicBezTo>
                  <a:pt x="536" y="60"/>
                  <a:pt x="539" y="61"/>
                  <a:pt x="542" y="62"/>
                </a:cubicBezTo>
                <a:cubicBezTo>
                  <a:pt x="541" y="59"/>
                  <a:pt x="545" y="61"/>
                  <a:pt x="546" y="59"/>
                </a:cubicBezTo>
                <a:cubicBezTo>
                  <a:pt x="548" y="59"/>
                  <a:pt x="550" y="59"/>
                  <a:pt x="552" y="58"/>
                </a:cubicBezTo>
                <a:cubicBezTo>
                  <a:pt x="555" y="61"/>
                  <a:pt x="555" y="56"/>
                  <a:pt x="558" y="58"/>
                </a:cubicBezTo>
                <a:cubicBezTo>
                  <a:pt x="559" y="56"/>
                  <a:pt x="559" y="56"/>
                  <a:pt x="559" y="56"/>
                </a:cubicBezTo>
                <a:cubicBezTo>
                  <a:pt x="560" y="57"/>
                  <a:pt x="561" y="59"/>
                  <a:pt x="561" y="60"/>
                </a:cubicBezTo>
                <a:cubicBezTo>
                  <a:pt x="561" y="59"/>
                  <a:pt x="565" y="62"/>
                  <a:pt x="563" y="59"/>
                </a:cubicBezTo>
                <a:cubicBezTo>
                  <a:pt x="564" y="59"/>
                  <a:pt x="565" y="59"/>
                  <a:pt x="566" y="59"/>
                </a:cubicBezTo>
                <a:cubicBezTo>
                  <a:pt x="567" y="64"/>
                  <a:pt x="559" y="61"/>
                  <a:pt x="557" y="63"/>
                </a:cubicBezTo>
                <a:cubicBezTo>
                  <a:pt x="558" y="63"/>
                  <a:pt x="559" y="64"/>
                  <a:pt x="559" y="64"/>
                </a:cubicBezTo>
                <a:cubicBezTo>
                  <a:pt x="560" y="65"/>
                  <a:pt x="560" y="65"/>
                  <a:pt x="560" y="65"/>
                </a:cubicBezTo>
                <a:cubicBezTo>
                  <a:pt x="556" y="65"/>
                  <a:pt x="552" y="66"/>
                  <a:pt x="549" y="66"/>
                </a:cubicBezTo>
                <a:cubicBezTo>
                  <a:pt x="545" y="67"/>
                  <a:pt x="540" y="65"/>
                  <a:pt x="537" y="68"/>
                </a:cubicBezTo>
                <a:cubicBezTo>
                  <a:pt x="532" y="68"/>
                  <a:pt x="529" y="70"/>
                  <a:pt x="524" y="70"/>
                </a:cubicBezTo>
                <a:cubicBezTo>
                  <a:pt x="524" y="72"/>
                  <a:pt x="524" y="72"/>
                  <a:pt x="524" y="72"/>
                </a:cubicBezTo>
                <a:cubicBezTo>
                  <a:pt x="514" y="69"/>
                  <a:pt x="509" y="77"/>
                  <a:pt x="500" y="76"/>
                </a:cubicBezTo>
                <a:cubicBezTo>
                  <a:pt x="500" y="77"/>
                  <a:pt x="501" y="78"/>
                  <a:pt x="501" y="79"/>
                </a:cubicBezTo>
                <a:cubicBezTo>
                  <a:pt x="502" y="79"/>
                  <a:pt x="502" y="80"/>
                  <a:pt x="503" y="79"/>
                </a:cubicBezTo>
                <a:cubicBezTo>
                  <a:pt x="502" y="77"/>
                  <a:pt x="502" y="77"/>
                  <a:pt x="502" y="77"/>
                </a:cubicBezTo>
                <a:cubicBezTo>
                  <a:pt x="504" y="79"/>
                  <a:pt x="504" y="78"/>
                  <a:pt x="505" y="77"/>
                </a:cubicBezTo>
                <a:cubicBezTo>
                  <a:pt x="507" y="78"/>
                  <a:pt x="509" y="81"/>
                  <a:pt x="510" y="79"/>
                </a:cubicBezTo>
                <a:cubicBezTo>
                  <a:pt x="512" y="80"/>
                  <a:pt x="513" y="79"/>
                  <a:pt x="514" y="80"/>
                </a:cubicBezTo>
                <a:cubicBezTo>
                  <a:pt x="514" y="79"/>
                  <a:pt x="514" y="79"/>
                  <a:pt x="514" y="78"/>
                </a:cubicBezTo>
                <a:cubicBezTo>
                  <a:pt x="515" y="78"/>
                  <a:pt x="516" y="77"/>
                  <a:pt x="517" y="78"/>
                </a:cubicBezTo>
                <a:cubicBezTo>
                  <a:pt x="517" y="78"/>
                  <a:pt x="517" y="79"/>
                  <a:pt x="517" y="79"/>
                </a:cubicBezTo>
                <a:cubicBezTo>
                  <a:pt x="524" y="82"/>
                  <a:pt x="527" y="77"/>
                  <a:pt x="534" y="79"/>
                </a:cubicBezTo>
                <a:cubicBezTo>
                  <a:pt x="533" y="78"/>
                  <a:pt x="537" y="78"/>
                  <a:pt x="537" y="77"/>
                </a:cubicBezTo>
                <a:cubicBezTo>
                  <a:pt x="540" y="78"/>
                  <a:pt x="541" y="78"/>
                  <a:pt x="543" y="78"/>
                </a:cubicBezTo>
                <a:cubicBezTo>
                  <a:pt x="544" y="74"/>
                  <a:pt x="549" y="77"/>
                  <a:pt x="552" y="76"/>
                </a:cubicBezTo>
                <a:cubicBezTo>
                  <a:pt x="551" y="73"/>
                  <a:pt x="554" y="74"/>
                  <a:pt x="555" y="73"/>
                </a:cubicBezTo>
                <a:cubicBezTo>
                  <a:pt x="556" y="74"/>
                  <a:pt x="557" y="73"/>
                  <a:pt x="558" y="73"/>
                </a:cubicBezTo>
                <a:cubicBezTo>
                  <a:pt x="559" y="73"/>
                  <a:pt x="558" y="73"/>
                  <a:pt x="558" y="72"/>
                </a:cubicBezTo>
                <a:cubicBezTo>
                  <a:pt x="561" y="71"/>
                  <a:pt x="563" y="75"/>
                  <a:pt x="566" y="74"/>
                </a:cubicBezTo>
                <a:cubicBezTo>
                  <a:pt x="567" y="76"/>
                  <a:pt x="568" y="74"/>
                  <a:pt x="569" y="76"/>
                </a:cubicBezTo>
                <a:cubicBezTo>
                  <a:pt x="570" y="73"/>
                  <a:pt x="572" y="72"/>
                  <a:pt x="574" y="72"/>
                </a:cubicBezTo>
                <a:cubicBezTo>
                  <a:pt x="577" y="74"/>
                  <a:pt x="581" y="73"/>
                  <a:pt x="583" y="74"/>
                </a:cubicBezTo>
                <a:cubicBezTo>
                  <a:pt x="585" y="73"/>
                  <a:pt x="579" y="70"/>
                  <a:pt x="583" y="70"/>
                </a:cubicBezTo>
                <a:cubicBezTo>
                  <a:pt x="585" y="73"/>
                  <a:pt x="585" y="69"/>
                  <a:pt x="588" y="72"/>
                </a:cubicBezTo>
                <a:cubicBezTo>
                  <a:pt x="588" y="71"/>
                  <a:pt x="587" y="69"/>
                  <a:pt x="588" y="69"/>
                </a:cubicBezTo>
                <a:cubicBezTo>
                  <a:pt x="590" y="70"/>
                  <a:pt x="592" y="73"/>
                  <a:pt x="595" y="72"/>
                </a:cubicBezTo>
                <a:cubicBezTo>
                  <a:pt x="596" y="75"/>
                  <a:pt x="597" y="73"/>
                  <a:pt x="599" y="73"/>
                </a:cubicBezTo>
                <a:cubicBezTo>
                  <a:pt x="600" y="73"/>
                  <a:pt x="599" y="72"/>
                  <a:pt x="598" y="71"/>
                </a:cubicBezTo>
                <a:cubicBezTo>
                  <a:pt x="598" y="71"/>
                  <a:pt x="598" y="71"/>
                  <a:pt x="598" y="71"/>
                </a:cubicBezTo>
                <a:cubicBezTo>
                  <a:pt x="597" y="69"/>
                  <a:pt x="600" y="70"/>
                  <a:pt x="600" y="71"/>
                </a:cubicBezTo>
                <a:cubicBezTo>
                  <a:pt x="602" y="72"/>
                  <a:pt x="605" y="74"/>
                  <a:pt x="606" y="73"/>
                </a:cubicBezTo>
                <a:cubicBezTo>
                  <a:pt x="605" y="71"/>
                  <a:pt x="603" y="69"/>
                  <a:pt x="603" y="67"/>
                </a:cubicBezTo>
                <a:cubicBezTo>
                  <a:pt x="602" y="67"/>
                  <a:pt x="602" y="67"/>
                  <a:pt x="602" y="67"/>
                </a:cubicBezTo>
                <a:cubicBezTo>
                  <a:pt x="603" y="67"/>
                  <a:pt x="603" y="66"/>
                  <a:pt x="604" y="66"/>
                </a:cubicBezTo>
                <a:cubicBezTo>
                  <a:pt x="605" y="68"/>
                  <a:pt x="604" y="68"/>
                  <a:pt x="606" y="69"/>
                </a:cubicBezTo>
                <a:cubicBezTo>
                  <a:pt x="608" y="68"/>
                  <a:pt x="608" y="68"/>
                  <a:pt x="608" y="68"/>
                </a:cubicBezTo>
                <a:cubicBezTo>
                  <a:pt x="608" y="68"/>
                  <a:pt x="607" y="67"/>
                  <a:pt x="608" y="67"/>
                </a:cubicBezTo>
                <a:cubicBezTo>
                  <a:pt x="611" y="67"/>
                  <a:pt x="616" y="73"/>
                  <a:pt x="618" y="69"/>
                </a:cubicBezTo>
                <a:cubicBezTo>
                  <a:pt x="623" y="69"/>
                  <a:pt x="628" y="72"/>
                  <a:pt x="631" y="70"/>
                </a:cubicBezTo>
                <a:cubicBezTo>
                  <a:pt x="633" y="72"/>
                  <a:pt x="633" y="72"/>
                  <a:pt x="633" y="72"/>
                </a:cubicBezTo>
                <a:cubicBezTo>
                  <a:pt x="636" y="70"/>
                  <a:pt x="639" y="70"/>
                  <a:pt x="643" y="70"/>
                </a:cubicBezTo>
                <a:cubicBezTo>
                  <a:pt x="643" y="71"/>
                  <a:pt x="642" y="71"/>
                  <a:pt x="643" y="72"/>
                </a:cubicBezTo>
                <a:cubicBezTo>
                  <a:pt x="646" y="74"/>
                  <a:pt x="644" y="69"/>
                  <a:pt x="647" y="70"/>
                </a:cubicBezTo>
                <a:cubicBezTo>
                  <a:pt x="647" y="72"/>
                  <a:pt x="647" y="72"/>
                  <a:pt x="647" y="72"/>
                </a:cubicBezTo>
                <a:cubicBezTo>
                  <a:pt x="651" y="76"/>
                  <a:pt x="653" y="69"/>
                  <a:pt x="657" y="74"/>
                </a:cubicBezTo>
                <a:cubicBezTo>
                  <a:pt x="661" y="75"/>
                  <a:pt x="665" y="74"/>
                  <a:pt x="668" y="73"/>
                </a:cubicBezTo>
                <a:cubicBezTo>
                  <a:pt x="672" y="76"/>
                  <a:pt x="672" y="72"/>
                  <a:pt x="674" y="72"/>
                </a:cubicBezTo>
                <a:cubicBezTo>
                  <a:pt x="673" y="69"/>
                  <a:pt x="676" y="73"/>
                  <a:pt x="676" y="70"/>
                </a:cubicBezTo>
                <a:cubicBezTo>
                  <a:pt x="675" y="68"/>
                  <a:pt x="673" y="70"/>
                  <a:pt x="672" y="67"/>
                </a:cubicBezTo>
                <a:cubicBezTo>
                  <a:pt x="675" y="67"/>
                  <a:pt x="676" y="69"/>
                  <a:pt x="679" y="70"/>
                </a:cubicBezTo>
                <a:cubicBezTo>
                  <a:pt x="682" y="70"/>
                  <a:pt x="689" y="74"/>
                  <a:pt x="690" y="71"/>
                </a:cubicBezTo>
                <a:cubicBezTo>
                  <a:pt x="691" y="72"/>
                  <a:pt x="692" y="72"/>
                  <a:pt x="693" y="73"/>
                </a:cubicBezTo>
                <a:cubicBezTo>
                  <a:pt x="695" y="73"/>
                  <a:pt x="692" y="66"/>
                  <a:pt x="696" y="71"/>
                </a:cubicBezTo>
                <a:cubicBezTo>
                  <a:pt x="700" y="74"/>
                  <a:pt x="698" y="66"/>
                  <a:pt x="703" y="70"/>
                </a:cubicBezTo>
                <a:cubicBezTo>
                  <a:pt x="705" y="68"/>
                  <a:pt x="705" y="68"/>
                  <a:pt x="705" y="68"/>
                </a:cubicBezTo>
                <a:cubicBezTo>
                  <a:pt x="705" y="69"/>
                  <a:pt x="706" y="70"/>
                  <a:pt x="707" y="70"/>
                </a:cubicBezTo>
                <a:cubicBezTo>
                  <a:pt x="709" y="70"/>
                  <a:pt x="705" y="66"/>
                  <a:pt x="708" y="67"/>
                </a:cubicBezTo>
                <a:cubicBezTo>
                  <a:pt x="709" y="69"/>
                  <a:pt x="710" y="68"/>
                  <a:pt x="711" y="68"/>
                </a:cubicBezTo>
                <a:cubicBezTo>
                  <a:pt x="710" y="67"/>
                  <a:pt x="710" y="67"/>
                  <a:pt x="710" y="67"/>
                </a:cubicBezTo>
                <a:cubicBezTo>
                  <a:pt x="716" y="69"/>
                  <a:pt x="716" y="69"/>
                  <a:pt x="716" y="69"/>
                </a:cubicBezTo>
                <a:cubicBezTo>
                  <a:pt x="716" y="72"/>
                  <a:pt x="716" y="72"/>
                  <a:pt x="716" y="72"/>
                </a:cubicBezTo>
                <a:cubicBezTo>
                  <a:pt x="714" y="72"/>
                  <a:pt x="711" y="69"/>
                  <a:pt x="711" y="72"/>
                </a:cubicBezTo>
                <a:cubicBezTo>
                  <a:pt x="710" y="71"/>
                  <a:pt x="709" y="71"/>
                  <a:pt x="708" y="71"/>
                </a:cubicBezTo>
                <a:cubicBezTo>
                  <a:pt x="709" y="75"/>
                  <a:pt x="709" y="75"/>
                  <a:pt x="709" y="75"/>
                </a:cubicBezTo>
                <a:cubicBezTo>
                  <a:pt x="711" y="76"/>
                  <a:pt x="712" y="75"/>
                  <a:pt x="713" y="75"/>
                </a:cubicBezTo>
                <a:cubicBezTo>
                  <a:pt x="714" y="77"/>
                  <a:pt x="714" y="77"/>
                  <a:pt x="714" y="77"/>
                </a:cubicBezTo>
                <a:cubicBezTo>
                  <a:pt x="712" y="76"/>
                  <a:pt x="711" y="79"/>
                  <a:pt x="709" y="78"/>
                </a:cubicBezTo>
                <a:cubicBezTo>
                  <a:pt x="708" y="77"/>
                  <a:pt x="708" y="76"/>
                  <a:pt x="707" y="76"/>
                </a:cubicBezTo>
                <a:cubicBezTo>
                  <a:pt x="703" y="76"/>
                  <a:pt x="696" y="76"/>
                  <a:pt x="691" y="78"/>
                </a:cubicBezTo>
                <a:cubicBezTo>
                  <a:pt x="689" y="76"/>
                  <a:pt x="688" y="78"/>
                  <a:pt x="687" y="78"/>
                </a:cubicBezTo>
                <a:cubicBezTo>
                  <a:pt x="685" y="76"/>
                  <a:pt x="684" y="79"/>
                  <a:pt x="681" y="77"/>
                </a:cubicBezTo>
                <a:cubicBezTo>
                  <a:pt x="681" y="77"/>
                  <a:pt x="681" y="77"/>
                  <a:pt x="681" y="77"/>
                </a:cubicBezTo>
                <a:cubicBezTo>
                  <a:pt x="678" y="76"/>
                  <a:pt x="676" y="78"/>
                  <a:pt x="673" y="77"/>
                </a:cubicBezTo>
                <a:cubicBezTo>
                  <a:pt x="672" y="78"/>
                  <a:pt x="671" y="79"/>
                  <a:pt x="668" y="78"/>
                </a:cubicBezTo>
                <a:cubicBezTo>
                  <a:pt x="663" y="76"/>
                  <a:pt x="662" y="82"/>
                  <a:pt x="657" y="79"/>
                </a:cubicBezTo>
                <a:cubicBezTo>
                  <a:pt x="650" y="80"/>
                  <a:pt x="641" y="79"/>
                  <a:pt x="636" y="82"/>
                </a:cubicBezTo>
                <a:cubicBezTo>
                  <a:pt x="632" y="79"/>
                  <a:pt x="630" y="85"/>
                  <a:pt x="626" y="80"/>
                </a:cubicBezTo>
                <a:cubicBezTo>
                  <a:pt x="624" y="80"/>
                  <a:pt x="622" y="79"/>
                  <a:pt x="621" y="81"/>
                </a:cubicBezTo>
                <a:cubicBezTo>
                  <a:pt x="621" y="83"/>
                  <a:pt x="621" y="83"/>
                  <a:pt x="621" y="83"/>
                </a:cubicBezTo>
                <a:cubicBezTo>
                  <a:pt x="618" y="79"/>
                  <a:pt x="616" y="81"/>
                  <a:pt x="613" y="80"/>
                </a:cubicBezTo>
                <a:cubicBezTo>
                  <a:pt x="612" y="80"/>
                  <a:pt x="612" y="81"/>
                  <a:pt x="610" y="82"/>
                </a:cubicBezTo>
                <a:cubicBezTo>
                  <a:pt x="611" y="83"/>
                  <a:pt x="613" y="83"/>
                  <a:pt x="613" y="84"/>
                </a:cubicBezTo>
                <a:cubicBezTo>
                  <a:pt x="611" y="85"/>
                  <a:pt x="607" y="80"/>
                  <a:pt x="605" y="81"/>
                </a:cubicBezTo>
                <a:cubicBezTo>
                  <a:pt x="601" y="76"/>
                  <a:pt x="598" y="80"/>
                  <a:pt x="595" y="77"/>
                </a:cubicBezTo>
                <a:cubicBezTo>
                  <a:pt x="595" y="81"/>
                  <a:pt x="588" y="75"/>
                  <a:pt x="591" y="80"/>
                </a:cubicBezTo>
                <a:cubicBezTo>
                  <a:pt x="588" y="79"/>
                  <a:pt x="587" y="83"/>
                  <a:pt x="583" y="79"/>
                </a:cubicBezTo>
                <a:cubicBezTo>
                  <a:pt x="582" y="79"/>
                  <a:pt x="580" y="79"/>
                  <a:pt x="580" y="80"/>
                </a:cubicBezTo>
                <a:cubicBezTo>
                  <a:pt x="583" y="82"/>
                  <a:pt x="583" y="82"/>
                  <a:pt x="583" y="82"/>
                </a:cubicBezTo>
                <a:cubicBezTo>
                  <a:pt x="582" y="83"/>
                  <a:pt x="582" y="83"/>
                  <a:pt x="582" y="83"/>
                </a:cubicBezTo>
                <a:cubicBezTo>
                  <a:pt x="586" y="86"/>
                  <a:pt x="586" y="86"/>
                  <a:pt x="586" y="86"/>
                </a:cubicBezTo>
                <a:cubicBezTo>
                  <a:pt x="584" y="86"/>
                  <a:pt x="583" y="88"/>
                  <a:pt x="581" y="86"/>
                </a:cubicBezTo>
                <a:cubicBezTo>
                  <a:pt x="581" y="83"/>
                  <a:pt x="581" y="83"/>
                  <a:pt x="581" y="83"/>
                </a:cubicBezTo>
                <a:cubicBezTo>
                  <a:pt x="578" y="80"/>
                  <a:pt x="575" y="83"/>
                  <a:pt x="572" y="80"/>
                </a:cubicBezTo>
                <a:cubicBezTo>
                  <a:pt x="573" y="83"/>
                  <a:pt x="569" y="81"/>
                  <a:pt x="567" y="80"/>
                </a:cubicBezTo>
                <a:cubicBezTo>
                  <a:pt x="563" y="78"/>
                  <a:pt x="560" y="80"/>
                  <a:pt x="558" y="81"/>
                </a:cubicBezTo>
                <a:cubicBezTo>
                  <a:pt x="559" y="83"/>
                  <a:pt x="559" y="83"/>
                  <a:pt x="559" y="83"/>
                </a:cubicBezTo>
                <a:cubicBezTo>
                  <a:pt x="559" y="83"/>
                  <a:pt x="559" y="83"/>
                  <a:pt x="558" y="84"/>
                </a:cubicBezTo>
                <a:cubicBezTo>
                  <a:pt x="560" y="86"/>
                  <a:pt x="560" y="83"/>
                  <a:pt x="562" y="85"/>
                </a:cubicBezTo>
                <a:cubicBezTo>
                  <a:pt x="562" y="89"/>
                  <a:pt x="558" y="82"/>
                  <a:pt x="558" y="86"/>
                </a:cubicBezTo>
                <a:cubicBezTo>
                  <a:pt x="557" y="86"/>
                  <a:pt x="555" y="86"/>
                  <a:pt x="555" y="84"/>
                </a:cubicBezTo>
                <a:cubicBezTo>
                  <a:pt x="553" y="85"/>
                  <a:pt x="549" y="84"/>
                  <a:pt x="549" y="86"/>
                </a:cubicBezTo>
                <a:cubicBezTo>
                  <a:pt x="547" y="84"/>
                  <a:pt x="546" y="89"/>
                  <a:pt x="543" y="87"/>
                </a:cubicBezTo>
                <a:cubicBezTo>
                  <a:pt x="539" y="90"/>
                  <a:pt x="530" y="86"/>
                  <a:pt x="529" y="94"/>
                </a:cubicBezTo>
                <a:cubicBezTo>
                  <a:pt x="531" y="94"/>
                  <a:pt x="535" y="97"/>
                  <a:pt x="535" y="93"/>
                </a:cubicBezTo>
                <a:cubicBezTo>
                  <a:pt x="536" y="92"/>
                  <a:pt x="538" y="95"/>
                  <a:pt x="539" y="94"/>
                </a:cubicBezTo>
                <a:cubicBezTo>
                  <a:pt x="539" y="94"/>
                  <a:pt x="540" y="95"/>
                  <a:pt x="541" y="95"/>
                </a:cubicBezTo>
                <a:cubicBezTo>
                  <a:pt x="540" y="97"/>
                  <a:pt x="540" y="97"/>
                  <a:pt x="540" y="97"/>
                </a:cubicBezTo>
                <a:cubicBezTo>
                  <a:pt x="545" y="103"/>
                  <a:pt x="548" y="96"/>
                  <a:pt x="554" y="101"/>
                </a:cubicBezTo>
                <a:cubicBezTo>
                  <a:pt x="557" y="101"/>
                  <a:pt x="557" y="101"/>
                  <a:pt x="557" y="101"/>
                </a:cubicBezTo>
                <a:cubicBezTo>
                  <a:pt x="556" y="102"/>
                  <a:pt x="558" y="107"/>
                  <a:pt x="554" y="105"/>
                </a:cubicBezTo>
                <a:cubicBezTo>
                  <a:pt x="551" y="102"/>
                  <a:pt x="549" y="106"/>
                  <a:pt x="546" y="104"/>
                </a:cubicBezTo>
                <a:cubicBezTo>
                  <a:pt x="542" y="105"/>
                  <a:pt x="539" y="107"/>
                  <a:pt x="535" y="107"/>
                </a:cubicBezTo>
                <a:cubicBezTo>
                  <a:pt x="537" y="112"/>
                  <a:pt x="543" y="109"/>
                  <a:pt x="546" y="109"/>
                </a:cubicBezTo>
                <a:cubicBezTo>
                  <a:pt x="550" y="108"/>
                  <a:pt x="555" y="111"/>
                  <a:pt x="556" y="107"/>
                </a:cubicBezTo>
                <a:cubicBezTo>
                  <a:pt x="558" y="107"/>
                  <a:pt x="562" y="110"/>
                  <a:pt x="562" y="106"/>
                </a:cubicBezTo>
                <a:cubicBezTo>
                  <a:pt x="562" y="105"/>
                  <a:pt x="562" y="105"/>
                  <a:pt x="562" y="105"/>
                </a:cubicBezTo>
                <a:cubicBezTo>
                  <a:pt x="563" y="105"/>
                  <a:pt x="563" y="105"/>
                  <a:pt x="563" y="105"/>
                </a:cubicBezTo>
                <a:cubicBezTo>
                  <a:pt x="564" y="107"/>
                  <a:pt x="564" y="107"/>
                  <a:pt x="564" y="107"/>
                </a:cubicBezTo>
                <a:cubicBezTo>
                  <a:pt x="567" y="107"/>
                  <a:pt x="567" y="107"/>
                  <a:pt x="567" y="107"/>
                </a:cubicBezTo>
                <a:cubicBezTo>
                  <a:pt x="566" y="106"/>
                  <a:pt x="566" y="106"/>
                  <a:pt x="566" y="106"/>
                </a:cubicBezTo>
                <a:cubicBezTo>
                  <a:pt x="568" y="107"/>
                  <a:pt x="568" y="107"/>
                  <a:pt x="568" y="107"/>
                </a:cubicBezTo>
                <a:cubicBezTo>
                  <a:pt x="569" y="106"/>
                  <a:pt x="565" y="104"/>
                  <a:pt x="568" y="104"/>
                </a:cubicBezTo>
                <a:cubicBezTo>
                  <a:pt x="573" y="103"/>
                  <a:pt x="578" y="111"/>
                  <a:pt x="581" y="107"/>
                </a:cubicBezTo>
                <a:cubicBezTo>
                  <a:pt x="583" y="108"/>
                  <a:pt x="585" y="108"/>
                  <a:pt x="585" y="110"/>
                </a:cubicBezTo>
                <a:cubicBezTo>
                  <a:pt x="586" y="113"/>
                  <a:pt x="588" y="112"/>
                  <a:pt x="590" y="113"/>
                </a:cubicBezTo>
                <a:cubicBezTo>
                  <a:pt x="590" y="112"/>
                  <a:pt x="593" y="114"/>
                  <a:pt x="594" y="116"/>
                </a:cubicBezTo>
                <a:cubicBezTo>
                  <a:pt x="594" y="117"/>
                  <a:pt x="594" y="117"/>
                  <a:pt x="594" y="117"/>
                </a:cubicBezTo>
                <a:cubicBezTo>
                  <a:pt x="590" y="116"/>
                  <a:pt x="589" y="120"/>
                  <a:pt x="584" y="117"/>
                </a:cubicBezTo>
                <a:cubicBezTo>
                  <a:pt x="584" y="121"/>
                  <a:pt x="580" y="116"/>
                  <a:pt x="579" y="118"/>
                </a:cubicBezTo>
                <a:cubicBezTo>
                  <a:pt x="577" y="116"/>
                  <a:pt x="573" y="117"/>
                  <a:pt x="571" y="116"/>
                </a:cubicBezTo>
                <a:cubicBezTo>
                  <a:pt x="572" y="120"/>
                  <a:pt x="572" y="120"/>
                  <a:pt x="572" y="120"/>
                </a:cubicBezTo>
                <a:cubicBezTo>
                  <a:pt x="570" y="119"/>
                  <a:pt x="570" y="119"/>
                  <a:pt x="570" y="119"/>
                </a:cubicBezTo>
                <a:cubicBezTo>
                  <a:pt x="570" y="118"/>
                  <a:pt x="570" y="118"/>
                  <a:pt x="570" y="118"/>
                </a:cubicBezTo>
                <a:cubicBezTo>
                  <a:pt x="568" y="116"/>
                  <a:pt x="565" y="117"/>
                  <a:pt x="564" y="117"/>
                </a:cubicBezTo>
                <a:cubicBezTo>
                  <a:pt x="561" y="117"/>
                  <a:pt x="559" y="117"/>
                  <a:pt x="557" y="118"/>
                </a:cubicBezTo>
                <a:cubicBezTo>
                  <a:pt x="558" y="120"/>
                  <a:pt x="558" y="120"/>
                  <a:pt x="558" y="120"/>
                </a:cubicBezTo>
                <a:cubicBezTo>
                  <a:pt x="557" y="120"/>
                  <a:pt x="557" y="118"/>
                  <a:pt x="555" y="118"/>
                </a:cubicBezTo>
                <a:cubicBezTo>
                  <a:pt x="548" y="117"/>
                  <a:pt x="539" y="117"/>
                  <a:pt x="534" y="120"/>
                </a:cubicBezTo>
                <a:cubicBezTo>
                  <a:pt x="532" y="118"/>
                  <a:pt x="531" y="119"/>
                  <a:pt x="530" y="119"/>
                </a:cubicBezTo>
                <a:cubicBezTo>
                  <a:pt x="530" y="121"/>
                  <a:pt x="527" y="118"/>
                  <a:pt x="527" y="121"/>
                </a:cubicBezTo>
                <a:cubicBezTo>
                  <a:pt x="527" y="120"/>
                  <a:pt x="526" y="119"/>
                  <a:pt x="525" y="119"/>
                </a:cubicBezTo>
                <a:cubicBezTo>
                  <a:pt x="525" y="120"/>
                  <a:pt x="524" y="120"/>
                  <a:pt x="524" y="121"/>
                </a:cubicBezTo>
                <a:cubicBezTo>
                  <a:pt x="527" y="125"/>
                  <a:pt x="533" y="120"/>
                  <a:pt x="533" y="127"/>
                </a:cubicBezTo>
                <a:cubicBezTo>
                  <a:pt x="533" y="128"/>
                  <a:pt x="534" y="128"/>
                  <a:pt x="534" y="128"/>
                </a:cubicBezTo>
                <a:cubicBezTo>
                  <a:pt x="534" y="129"/>
                  <a:pt x="534" y="129"/>
                  <a:pt x="534" y="129"/>
                </a:cubicBezTo>
                <a:cubicBezTo>
                  <a:pt x="536" y="130"/>
                  <a:pt x="536" y="129"/>
                  <a:pt x="538" y="130"/>
                </a:cubicBezTo>
                <a:cubicBezTo>
                  <a:pt x="538" y="132"/>
                  <a:pt x="538" y="132"/>
                  <a:pt x="538" y="132"/>
                </a:cubicBezTo>
                <a:cubicBezTo>
                  <a:pt x="545" y="134"/>
                  <a:pt x="552" y="132"/>
                  <a:pt x="556" y="132"/>
                </a:cubicBezTo>
                <a:cubicBezTo>
                  <a:pt x="556" y="131"/>
                  <a:pt x="556" y="131"/>
                  <a:pt x="555" y="130"/>
                </a:cubicBezTo>
                <a:cubicBezTo>
                  <a:pt x="558" y="132"/>
                  <a:pt x="556" y="128"/>
                  <a:pt x="557" y="127"/>
                </a:cubicBezTo>
                <a:cubicBezTo>
                  <a:pt x="560" y="127"/>
                  <a:pt x="563" y="127"/>
                  <a:pt x="565" y="127"/>
                </a:cubicBezTo>
                <a:cubicBezTo>
                  <a:pt x="566" y="127"/>
                  <a:pt x="566" y="127"/>
                  <a:pt x="566" y="127"/>
                </a:cubicBezTo>
                <a:cubicBezTo>
                  <a:pt x="565" y="127"/>
                  <a:pt x="565" y="128"/>
                  <a:pt x="564" y="129"/>
                </a:cubicBezTo>
                <a:cubicBezTo>
                  <a:pt x="564" y="130"/>
                  <a:pt x="564" y="130"/>
                  <a:pt x="564" y="130"/>
                </a:cubicBezTo>
                <a:cubicBezTo>
                  <a:pt x="568" y="129"/>
                  <a:pt x="571" y="128"/>
                  <a:pt x="573" y="126"/>
                </a:cubicBezTo>
                <a:cubicBezTo>
                  <a:pt x="575" y="128"/>
                  <a:pt x="575" y="128"/>
                  <a:pt x="575" y="128"/>
                </a:cubicBezTo>
                <a:cubicBezTo>
                  <a:pt x="576" y="128"/>
                  <a:pt x="575" y="126"/>
                  <a:pt x="575" y="124"/>
                </a:cubicBezTo>
                <a:cubicBezTo>
                  <a:pt x="576" y="127"/>
                  <a:pt x="580" y="128"/>
                  <a:pt x="582" y="129"/>
                </a:cubicBezTo>
                <a:cubicBezTo>
                  <a:pt x="584" y="126"/>
                  <a:pt x="588" y="128"/>
                  <a:pt x="592" y="127"/>
                </a:cubicBezTo>
                <a:cubicBezTo>
                  <a:pt x="595" y="129"/>
                  <a:pt x="595" y="129"/>
                  <a:pt x="595" y="129"/>
                </a:cubicBezTo>
                <a:cubicBezTo>
                  <a:pt x="596" y="129"/>
                  <a:pt x="595" y="127"/>
                  <a:pt x="594" y="126"/>
                </a:cubicBezTo>
                <a:cubicBezTo>
                  <a:pt x="594" y="124"/>
                  <a:pt x="592" y="127"/>
                  <a:pt x="591" y="124"/>
                </a:cubicBezTo>
                <a:cubicBezTo>
                  <a:pt x="592" y="124"/>
                  <a:pt x="592" y="124"/>
                  <a:pt x="592" y="124"/>
                </a:cubicBezTo>
                <a:cubicBezTo>
                  <a:pt x="593" y="124"/>
                  <a:pt x="597" y="126"/>
                  <a:pt x="597" y="124"/>
                </a:cubicBezTo>
                <a:cubicBezTo>
                  <a:pt x="599" y="127"/>
                  <a:pt x="599" y="127"/>
                  <a:pt x="599" y="127"/>
                </a:cubicBezTo>
                <a:cubicBezTo>
                  <a:pt x="599" y="126"/>
                  <a:pt x="600" y="125"/>
                  <a:pt x="601" y="126"/>
                </a:cubicBezTo>
                <a:cubicBezTo>
                  <a:pt x="601" y="126"/>
                  <a:pt x="602" y="129"/>
                  <a:pt x="603" y="128"/>
                </a:cubicBezTo>
                <a:cubicBezTo>
                  <a:pt x="605" y="125"/>
                  <a:pt x="599" y="124"/>
                  <a:pt x="601" y="121"/>
                </a:cubicBezTo>
                <a:cubicBezTo>
                  <a:pt x="606" y="122"/>
                  <a:pt x="612" y="122"/>
                  <a:pt x="618" y="126"/>
                </a:cubicBezTo>
                <a:cubicBezTo>
                  <a:pt x="621" y="125"/>
                  <a:pt x="618" y="120"/>
                  <a:pt x="622" y="123"/>
                </a:cubicBezTo>
                <a:cubicBezTo>
                  <a:pt x="626" y="125"/>
                  <a:pt x="624" y="122"/>
                  <a:pt x="627" y="122"/>
                </a:cubicBezTo>
                <a:cubicBezTo>
                  <a:pt x="629" y="121"/>
                  <a:pt x="633" y="125"/>
                  <a:pt x="633" y="122"/>
                </a:cubicBezTo>
                <a:cubicBezTo>
                  <a:pt x="636" y="125"/>
                  <a:pt x="638" y="121"/>
                  <a:pt x="641" y="124"/>
                </a:cubicBezTo>
                <a:cubicBezTo>
                  <a:pt x="645" y="123"/>
                  <a:pt x="651" y="125"/>
                  <a:pt x="655" y="124"/>
                </a:cubicBezTo>
                <a:cubicBezTo>
                  <a:pt x="655" y="124"/>
                  <a:pt x="658" y="125"/>
                  <a:pt x="658" y="123"/>
                </a:cubicBezTo>
                <a:cubicBezTo>
                  <a:pt x="659" y="126"/>
                  <a:pt x="659" y="126"/>
                  <a:pt x="659" y="126"/>
                </a:cubicBezTo>
                <a:cubicBezTo>
                  <a:pt x="660" y="124"/>
                  <a:pt x="661" y="127"/>
                  <a:pt x="663" y="127"/>
                </a:cubicBezTo>
                <a:cubicBezTo>
                  <a:pt x="665" y="124"/>
                  <a:pt x="669" y="129"/>
                  <a:pt x="670" y="125"/>
                </a:cubicBezTo>
                <a:cubicBezTo>
                  <a:pt x="672" y="126"/>
                  <a:pt x="674" y="124"/>
                  <a:pt x="677" y="126"/>
                </a:cubicBezTo>
                <a:cubicBezTo>
                  <a:pt x="680" y="127"/>
                  <a:pt x="682" y="122"/>
                  <a:pt x="685" y="124"/>
                </a:cubicBezTo>
                <a:cubicBezTo>
                  <a:pt x="686" y="124"/>
                  <a:pt x="686" y="123"/>
                  <a:pt x="687" y="123"/>
                </a:cubicBezTo>
                <a:cubicBezTo>
                  <a:pt x="689" y="127"/>
                  <a:pt x="692" y="127"/>
                  <a:pt x="695" y="128"/>
                </a:cubicBezTo>
                <a:cubicBezTo>
                  <a:pt x="704" y="125"/>
                  <a:pt x="704" y="125"/>
                  <a:pt x="704" y="125"/>
                </a:cubicBezTo>
                <a:cubicBezTo>
                  <a:pt x="704" y="123"/>
                  <a:pt x="704" y="123"/>
                  <a:pt x="704" y="123"/>
                </a:cubicBezTo>
                <a:cubicBezTo>
                  <a:pt x="705" y="124"/>
                  <a:pt x="705" y="125"/>
                  <a:pt x="706" y="125"/>
                </a:cubicBezTo>
                <a:cubicBezTo>
                  <a:pt x="707" y="124"/>
                  <a:pt x="714" y="127"/>
                  <a:pt x="712" y="122"/>
                </a:cubicBezTo>
                <a:cubicBezTo>
                  <a:pt x="713" y="125"/>
                  <a:pt x="717" y="123"/>
                  <a:pt x="718" y="123"/>
                </a:cubicBezTo>
                <a:cubicBezTo>
                  <a:pt x="724" y="126"/>
                  <a:pt x="725" y="119"/>
                  <a:pt x="731" y="122"/>
                </a:cubicBezTo>
                <a:cubicBezTo>
                  <a:pt x="733" y="121"/>
                  <a:pt x="736" y="122"/>
                  <a:pt x="738" y="119"/>
                </a:cubicBezTo>
                <a:cubicBezTo>
                  <a:pt x="739" y="120"/>
                  <a:pt x="740" y="119"/>
                  <a:pt x="739" y="118"/>
                </a:cubicBezTo>
                <a:cubicBezTo>
                  <a:pt x="742" y="122"/>
                  <a:pt x="747" y="118"/>
                  <a:pt x="750" y="118"/>
                </a:cubicBezTo>
                <a:cubicBezTo>
                  <a:pt x="753" y="120"/>
                  <a:pt x="754" y="117"/>
                  <a:pt x="757" y="120"/>
                </a:cubicBezTo>
                <a:cubicBezTo>
                  <a:pt x="756" y="116"/>
                  <a:pt x="761" y="121"/>
                  <a:pt x="762" y="118"/>
                </a:cubicBezTo>
                <a:cubicBezTo>
                  <a:pt x="765" y="118"/>
                  <a:pt x="767" y="121"/>
                  <a:pt x="770" y="122"/>
                </a:cubicBezTo>
                <a:cubicBezTo>
                  <a:pt x="771" y="120"/>
                  <a:pt x="768" y="120"/>
                  <a:pt x="767" y="118"/>
                </a:cubicBezTo>
                <a:cubicBezTo>
                  <a:pt x="768" y="118"/>
                  <a:pt x="773" y="119"/>
                  <a:pt x="772" y="116"/>
                </a:cubicBezTo>
                <a:cubicBezTo>
                  <a:pt x="776" y="118"/>
                  <a:pt x="776" y="118"/>
                  <a:pt x="776" y="118"/>
                </a:cubicBezTo>
                <a:cubicBezTo>
                  <a:pt x="775" y="122"/>
                  <a:pt x="775" y="122"/>
                  <a:pt x="775" y="122"/>
                </a:cubicBezTo>
                <a:cubicBezTo>
                  <a:pt x="776" y="123"/>
                  <a:pt x="776" y="123"/>
                  <a:pt x="776" y="123"/>
                </a:cubicBezTo>
                <a:cubicBezTo>
                  <a:pt x="774" y="123"/>
                  <a:pt x="770" y="122"/>
                  <a:pt x="769" y="123"/>
                </a:cubicBezTo>
                <a:cubicBezTo>
                  <a:pt x="771" y="124"/>
                  <a:pt x="776" y="125"/>
                  <a:pt x="778" y="125"/>
                </a:cubicBezTo>
                <a:cubicBezTo>
                  <a:pt x="779" y="126"/>
                  <a:pt x="779" y="126"/>
                  <a:pt x="779" y="126"/>
                </a:cubicBezTo>
                <a:cubicBezTo>
                  <a:pt x="776" y="125"/>
                  <a:pt x="772" y="125"/>
                  <a:pt x="770" y="127"/>
                </a:cubicBezTo>
                <a:cubicBezTo>
                  <a:pt x="768" y="126"/>
                  <a:pt x="768" y="126"/>
                  <a:pt x="768" y="126"/>
                </a:cubicBezTo>
                <a:cubicBezTo>
                  <a:pt x="769" y="123"/>
                  <a:pt x="769" y="123"/>
                  <a:pt x="769" y="123"/>
                </a:cubicBezTo>
                <a:cubicBezTo>
                  <a:pt x="767" y="122"/>
                  <a:pt x="764" y="122"/>
                  <a:pt x="764" y="123"/>
                </a:cubicBezTo>
                <a:cubicBezTo>
                  <a:pt x="764" y="125"/>
                  <a:pt x="764" y="125"/>
                  <a:pt x="764" y="125"/>
                </a:cubicBezTo>
                <a:cubicBezTo>
                  <a:pt x="761" y="123"/>
                  <a:pt x="759" y="124"/>
                  <a:pt x="756" y="124"/>
                </a:cubicBezTo>
                <a:cubicBezTo>
                  <a:pt x="756" y="126"/>
                  <a:pt x="756" y="126"/>
                  <a:pt x="756" y="126"/>
                </a:cubicBezTo>
                <a:cubicBezTo>
                  <a:pt x="757" y="125"/>
                  <a:pt x="753" y="122"/>
                  <a:pt x="751" y="123"/>
                </a:cubicBezTo>
                <a:cubicBezTo>
                  <a:pt x="749" y="124"/>
                  <a:pt x="749" y="127"/>
                  <a:pt x="747" y="127"/>
                </a:cubicBezTo>
                <a:cubicBezTo>
                  <a:pt x="746" y="125"/>
                  <a:pt x="746" y="125"/>
                  <a:pt x="746" y="125"/>
                </a:cubicBezTo>
                <a:cubicBezTo>
                  <a:pt x="742" y="126"/>
                  <a:pt x="737" y="123"/>
                  <a:pt x="737" y="128"/>
                </a:cubicBezTo>
                <a:cubicBezTo>
                  <a:pt x="735" y="125"/>
                  <a:pt x="735" y="125"/>
                  <a:pt x="735" y="125"/>
                </a:cubicBezTo>
                <a:cubicBezTo>
                  <a:pt x="731" y="127"/>
                  <a:pt x="725" y="128"/>
                  <a:pt x="723" y="131"/>
                </a:cubicBezTo>
                <a:cubicBezTo>
                  <a:pt x="721" y="133"/>
                  <a:pt x="717" y="133"/>
                  <a:pt x="714" y="133"/>
                </a:cubicBezTo>
                <a:cubicBezTo>
                  <a:pt x="710" y="131"/>
                  <a:pt x="711" y="139"/>
                  <a:pt x="707" y="133"/>
                </a:cubicBezTo>
                <a:cubicBezTo>
                  <a:pt x="705" y="135"/>
                  <a:pt x="705" y="135"/>
                  <a:pt x="705" y="135"/>
                </a:cubicBezTo>
                <a:cubicBezTo>
                  <a:pt x="702" y="130"/>
                  <a:pt x="710" y="136"/>
                  <a:pt x="707" y="130"/>
                </a:cubicBezTo>
                <a:cubicBezTo>
                  <a:pt x="704" y="132"/>
                  <a:pt x="698" y="125"/>
                  <a:pt x="698" y="131"/>
                </a:cubicBezTo>
                <a:cubicBezTo>
                  <a:pt x="695" y="131"/>
                  <a:pt x="694" y="133"/>
                  <a:pt x="691" y="131"/>
                </a:cubicBezTo>
                <a:cubicBezTo>
                  <a:pt x="691" y="136"/>
                  <a:pt x="685" y="127"/>
                  <a:pt x="686" y="133"/>
                </a:cubicBezTo>
                <a:cubicBezTo>
                  <a:pt x="681" y="131"/>
                  <a:pt x="684" y="138"/>
                  <a:pt x="680" y="139"/>
                </a:cubicBezTo>
                <a:cubicBezTo>
                  <a:pt x="679" y="139"/>
                  <a:pt x="679" y="136"/>
                  <a:pt x="676" y="136"/>
                </a:cubicBezTo>
                <a:cubicBezTo>
                  <a:pt x="676" y="135"/>
                  <a:pt x="679" y="134"/>
                  <a:pt x="676" y="132"/>
                </a:cubicBezTo>
                <a:cubicBezTo>
                  <a:pt x="675" y="136"/>
                  <a:pt x="671" y="131"/>
                  <a:pt x="669" y="133"/>
                </a:cubicBezTo>
                <a:cubicBezTo>
                  <a:pt x="667" y="133"/>
                  <a:pt x="662" y="132"/>
                  <a:pt x="660" y="134"/>
                </a:cubicBezTo>
                <a:cubicBezTo>
                  <a:pt x="660" y="136"/>
                  <a:pt x="657" y="137"/>
                  <a:pt x="655" y="138"/>
                </a:cubicBezTo>
                <a:cubicBezTo>
                  <a:pt x="654" y="138"/>
                  <a:pt x="651" y="136"/>
                  <a:pt x="652" y="138"/>
                </a:cubicBezTo>
                <a:cubicBezTo>
                  <a:pt x="647" y="136"/>
                  <a:pt x="644" y="137"/>
                  <a:pt x="640" y="138"/>
                </a:cubicBezTo>
                <a:cubicBezTo>
                  <a:pt x="640" y="137"/>
                  <a:pt x="639" y="136"/>
                  <a:pt x="638" y="136"/>
                </a:cubicBezTo>
                <a:cubicBezTo>
                  <a:pt x="633" y="136"/>
                  <a:pt x="629" y="137"/>
                  <a:pt x="624" y="135"/>
                </a:cubicBezTo>
                <a:cubicBezTo>
                  <a:pt x="624" y="136"/>
                  <a:pt x="624" y="136"/>
                  <a:pt x="624" y="136"/>
                </a:cubicBezTo>
                <a:cubicBezTo>
                  <a:pt x="620" y="135"/>
                  <a:pt x="616" y="135"/>
                  <a:pt x="614" y="136"/>
                </a:cubicBezTo>
                <a:cubicBezTo>
                  <a:pt x="611" y="135"/>
                  <a:pt x="609" y="136"/>
                  <a:pt x="605" y="134"/>
                </a:cubicBezTo>
                <a:cubicBezTo>
                  <a:pt x="597" y="136"/>
                  <a:pt x="588" y="137"/>
                  <a:pt x="578" y="135"/>
                </a:cubicBezTo>
                <a:cubicBezTo>
                  <a:pt x="573" y="135"/>
                  <a:pt x="568" y="135"/>
                  <a:pt x="563" y="135"/>
                </a:cubicBezTo>
                <a:cubicBezTo>
                  <a:pt x="563" y="138"/>
                  <a:pt x="562" y="137"/>
                  <a:pt x="561" y="137"/>
                </a:cubicBezTo>
                <a:cubicBezTo>
                  <a:pt x="560" y="136"/>
                  <a:pt x="560" y="136"/>
                  <a:pt x="560" y="136"/>
                </a:cubicBezTo>
                <a:cubicBezTo>
                  <a:pt x="557" y="135"/>
                  <a:pt x="556" y="138"/>
                  <a:pt x="554" y="137"/>
                </a:cubicBezTo>
                <a:cubicBezTo>
                  <a:pt x="554" y="138"/>
                  <a:pt x="553" y="138"/>
                  <a:pt x="553" y="139"/>
                </a:cubicBezTo>
                <a:cubicBezTo>
                  <a:pt x="556" y="141"/>
                  <a:pt x="555" y="139"/>
                  <a:pt x="558" y="140"/>
                </a:cubicBezTo>
                <a:cubicBezTo>
                  <a:pt x="559" y="145"/>
                  <a:pt x="555" y="142"/>
                  <a:pt x="552" y="144"/>
                </a:cubicBezTo>
                <a:cubicBezTo>
                  <a:pt x="550" y="143"/>
                  <a:pt x="548" y="145"/>
                  <a:pt x="546" y="141"/>
                </a:cubicBezTo>
                <a:cubicBezTo>
                  <a:pt x="546" y="140"/>
                  <a:pt x="546" y="140"/>
                  <a:pt x="546" y="139"/>
                </a:cubicBezTo>
                <a:cubicBezTo>
                  <a:pt x="543" y="139"/>
                  <a:pt x="537" y="139"/>
                  <a:pt x="537" y="143"/>
                </a:cubicBezTo>
                <a:cubicBezTo>
                  <a:pt x="534" y="141"/>
                  <a:pt x="533" y="145"/>
                  <a:pt x="531" y="143"/>
                </a:cubicBezTo>
                <a:cubicBezTo>
                  <a:pt x="531" y="145"/>
                  <a:pt x="529" y="145"/>
                  <a:pt x="527" y="145"/>
                </a:cubicBezTo>
                <a:cubicBezTo>
                  <a:pt x="525" y="142"/>
                  <a:pt x="531" y="143"/>
                  <a:pt x="527" y="140"/>
                </a:cubicBezTo>
                <a:cubicBezTo>
                  <a:pt x="525" y="140"/>
                  <a:pt x="526" y="142"/>
                  <a:pt x="524" y="140"/>
                </a:cubicBezTo>
                <a:cubicBezTo>
                  <a:pt x="523" y="143"/>
                  <a:pt x="519" y="141"/>
                  <a:pt x="517" y="142"/>
                </a:cubicBezTo>
                <a:cubicBezTo>
                  <a:pt x="513" y="140"/>
                  <a:pt x="511" y="145"/>
                  <a:pt x="506" y="142"/>
                </a:cubicBezTo>
                <a:cubicBezTo>
                  <a:pt x="494" y="143"/>
                  <a:pt x="483" y="150"/>
                  <a:pt x="467" y="146"/>
                </a:cubicBezTo>
                <a:cubicBezTo>
                  <a:pt x="466" y="148"/>
                  <a:pt x="463" y="146"/>
                  <a:pt x="461" y="145"/>
                </a:cubicBezTo>
                <a:cubicBezTo>
                  <a:pt x="456" y="146"/>
                  <a:pt x="450" y="145"/>
                  <a:pt x="445" y="144"/>
                </a:cubicBezTo>
                <a:cubicBezTo>
                  <a:pt x="443" y="142"/>
                  <a:pt x="442" y="144"/>
                  <a:pt x="440" y="144"/>
                </a:cubicBezTo>
                <a:cubicBezTo>
                  <a:pt x="433" y="145"/>
                  <a:pt x="424" y="140"/>
                  <a:pt x="421" y="147"/>
                </a:cubicBezTo>
                <a:cubicBezTo>
                  <a:pt x="417" y="146"/>
                  <a:pt x="413" y="149"/>
                  <a:pt x="408" y="147"/>
                </a:cubicBezTo>
                <a:cubicBezTo>
                  <a:pt x="408" y="147"/>
                  <a:pt x="407" y="147"/>
                  <a:pt x="407" y="148"/>
                </a:cubicBezTo>
                <a:cubicBezTo>
                  <a:pt x="408" y="151"/>
                  <a:pt x="408" y="151"/>
                  <a:pt x="408" y="151"/>
                </a:cubicBezTo>
                <a:cubicBezTo>
                  <a:pt x="405" y="151"/>
                  <a:pt x="402" y="149"/>
                  <a:pt x="401" y="152"/>
                </a:cubicBezTo>
                <a:cubicBezTo>
                  <a:pt x="400" y="151"/>
                  <a:pt x="399" y="152"/>
                  <a:pt x="398" y="152"/>
                </a:cubicBezTo>
                <a:cubicBezTo>
                  <a:pt x="398" y="151"/>
                  <a:pt x="397" y="150"/>
                  <a:pt x="396" y="149"/>
                </a:cubicBezTo>
                <a:cubicBezTo>
                  <a:pt x="394" y="149"/>
                  <a:pt x="395" y="151"/>
                  <a:pt x="395" y="151"/>
                </a:cubicBezTo>
                <a:cubicBezTo>
                  <a:pt x="393" y="154"/>
                  <a:pt x="387" y="147"/>
                  <a:pt x="387" y="152"/>
                </a:cubicBezTo>
                <a:cubicBezTo>
                  <a:pt x="386" y="152"/>
                  <a:pt x="384" y="152"/>
                  <a:pt x="384" y="150"/>
                </a:cubicBezTo>
                <a:cubicBezTo>
                  <a:pt x="382" y="150"/>
                  <a:pt x="381" y="152"/>
                  <a:pt x="381" y="154"/>
                </a:cubicBezTo>
                <a:cubicBezTo>
                  <a:pt x="378" y="152"/>
                  <a:pt x="376" y="152"/>
                  <a:pt x="373" y="151"/>
                </a:cubicBezTo>
                <a:cubicBezTo>
                  <a:pt x="371" y="148"/>
                  <a:pt x="370" y="151"/>
                  <a:pt x="368" y="150"/>
                </a:cubicBezTo>
                <a:cubicBezTo>
                  <a:pt x="367" y="152"/>
                  <a:pt x="363" y="149"/>
                  <a:pt x="362" y="151"/>
                </a:cubicBezTo>
                <a:cubicBezTo>
                  <a:pt x="359" y="151"/>
                  <a:pt x="356" y="152"/>
                  <a:pt x="353" y="153"/>
                </a:cubicBezTo>
                <a:cubicBezTo>
                  <a:pt x="354" y="157"/>
                  <a:pt x="348" y="153"/>
                  <a:pt x="346" y="153"/>
                </a:cubicBezTo>
                <a:cubicBezTo>
                  <a:pt x="344" y="153"/>
                  <a:pt x="343" y="153"/>
                  <a:pt x="342" y="154"/>
                </a:cubicBezTo>
                <a:cubicBezTo>
                  <a:pt x="342" y="154"/>
                  <a:pt x="341" y="153"/>
                  <a:pt x="340" y="153"/>
                </a:cubicBezTo>
                <a:cubicBezTo>
                  <a:pt x="339" y="154"/>
                  <a:pt x="337" y="154"/>
                  <a:pt x="338" y="156"/>
                </a:cubicBezTo>
                <a:cubicBezTo>
                  <a:pt x="339" y="159"/>
                  <a:pt x="339" y="159"/>
                  <a:pt x="339" y="159"/>
                </a:cubicBezTo>
                <a:cubicBezTo>
                  <a:pt x="338" y="159"/>
                  <a:pt x="338" y="159"/>
                  <a:pt x="338" y="159"/>
                </a:cubicBezTo>
                <a:cubicBezTo>
                  <a:pt x="342" y="161"/>
                  <a:pt x="345" y="159"/>
                  <a:pt x="350" y="162"/>
                </a:cubicBezTo>
                <a:cubicBezTo>
                  <a:pt x="352" y="160"/>
                  <a:pt x="355" y="161"/>
                  <a:pt x="357" y="160"/>
                </a:cubicBezTo>
                <a:cubicBezTo>
                  <a:pt x="359" y="162"/>
                  <a:pt x="358" y="157"/>
                  <a:pt x="360" y="159"/>
                </a:cubicBezTo>
                <a:cubicBezTo>
                  <a:pt x="360" y="156"/>
                  <a:pt x="362" y="161"/>
                  <a:pt x="364" y="160"/>
                </a:cubicBezTo>
                <a:cubicBezTo>
                  <a:pt x="367" y="158"/>
                  <a:pt x="367" y="158"/>
                  <a:pt x="367" y="158"/>
                </a:cubicBezTo>
                <a:cubicBezTo>
                  <a:pt x="367" y="159"/>
                  <a:pt x="368" y="159"/>
                  <a:pt x="369" y="160"/>
                </a:cubicBezTo>
                <a:cubicBezTo>
                  <a:pt x="370" y="159"/>
                  <a:pt x="370" y="159"/>
                  <a:pt x="370" y="159"/>
                </a:cubicBezTo>
                <a:cubicBezTo>
                  <a:pt x="369" y="158"/>
                  <a:pt x="369" y="158"/>
                  <a:pt x="369" y="158"/>
                </a:cubicBezTo>
                <a:cubicBezTo>
                  <a:pt x="370" y="157"/>
                  <a:pt x="372" y="160"/>
                  <a:pt x="373" y="158"/>
                </a:cubicBezTo>
                <a:cubicBezTo>
                  <a:pt x="378" y="162"/>
                  <a:pt x="381" y="158"/>
                  <a:pt x="385" y="158"/>
                </a:cubicBezTo>
                <a:cubicBezTo>
                  <a:pt x="389" y="159"/>
                  <a:pt x="392" y="159"/>
                  <a:pt x="395" y="158"/>
                </a:cubicBezTo>
                <a:cubicBezTo>
                  <a:pt x="396" y="157"/>
                  <a:pt x="393" y="156"/>
                  <a:pt x="393" y="154"/>
                </a:cubicBezTo>
                <a:cubicBezTo>
                  <a:pt x="395" y="151"/>
                  <a:pt x="402" y="157"/>
                  <a:pt x="403" y="153"/>
                </a:cubicBezTo>
                <a:cubicBezTo>
                  <a:pt x="404" y="153"/>
                  <a:pt x="407" y="155"/>
                  <a:pt x="407" y="156"/>
                </a:cubicBezTo>
                <a:cubicBezTo>
                  <a:pt x="409" y="157"/>
                  <a:pt x="412" y="157"/>
                  <a:pt x="413" y="155"/>
                </a:cubicBezTo>
                <a:cubicBezTo>
                  <a:pt x="414" y="156"/>
                  <a:pt x="415" y="157"/>
                  <a:pt x="416" y="156"/>
                </a:cubicBezTo>
                <a:cubicBezTo>
                  <a:pt x="416" y="156"/>
                  <a:pt x="416" y="156"/>
                  <a:pt x="416" y="156"/>
                </a:cubicBezTo>
                <a:cubicBezTo>
                  <a:pt x="415" y="155"/>
                  <a:pt x="415" y="155"/>
                  <a:pt x="415" y="155"/>
                </a:cubicBezTo>
                <a:cubicBezTo>
                  <a:pt x="418" y="155"/>
                  <a:pt x="424" y="158"/>
                  <a:pt x="425" y="154"/>
                </a:cubicBezTo>
                <a:cubicBezTo>
                  <a:pt x="427" y="156"/>
                  <a:pt x="429" y="155"/>
                  <a:pt x="430" y="155"/>
                </a:cubicBezTo>
                <a:cubicBezTo>
                  <a:pt x="431" y="155"/>
                  <a:pt x="432" y="154"/>
                  <a:pt x="433" y="153"/>
                </a:cubicBezTo>
                <a:cubicBezTo>
                  <a:pt x="433" y="151"/>
                  <a:pt x="433" y="151"/>
                  <a:pt x="433" y="151"/>
                </a:cubicBezTo>
                <a:cubicBezTo>
                  <a:pt x="435" y="151"/>
                  <a:pt x="438" y="159"/>
                  <a:pt x="439" y="154"/>
                </a:cubicBezTo>
                <a:cubicBezTo>
                  <a:pt x="441" y="154"/>
                  <a:pt x="444" y="158"/>
                  <a:pt x="445" y="156"/>
                </a:cubicBezTo>
                <a:cubicBezTo>
                  <a:pt x="450" y="159"/>
                  <a:pt x="452" y="156"/>
                  <a:pt x="457" y="157"/>
                </a:cubicBezTo>
                <a:cubicBezTo>
                  <a:pt x="457" y="158"/>
                  <a:pt x="458" y="158"/>
                  <a:pt x="459" y="159"/>
                </a:cubicBezTo>
                <a:cubicBezTo>
                  <a:pt x="461" y="155"/>
                  <a:pt x="466" y="160"/>
                  <a:pt x="468" y="158"/>
                </a:cubicBezTo>
                <a:cubicBezTo>
                  <a:pt x="470" y="160"/>
                  <a:pt x="470" y="160"/>
                  <a:pt x="470" y="160"/>
                </a:cubicBezTo>
                <a:cubicBezTo>
                  <a:pt x="475" y="156"/>
                  <a:pt x="487" y="161"/>
                  <a:pt x="492" y="158"/>
                </a:cubicBezTo>
                <a:cubicBezTo>
                  <a:pt x="494" y="159"/>
                  <a:pt x="494" y="160"/>
                  <a:pt x="495" y="158"/>
                </a:cubicBezTo>
                <a:cubicBezTo>
                  <a:pt x="495" y="157"/>
                  <a:pt x="498" y="159"/>
                  <a:pt x="499" y="159"/>
                </a:cubicBezTo>
                <a:cubicBezTo>
                  <a:pt x="502" y="158"/>
                  <a:pt x="504" y="158"/>
                  <a:pt x="507" y="159"/>
                </a:cubicBezTo>
                <a:cubicBezTo>
                  <a:pt x="507" y="157"/>
                  <a:pt x="509" y="160"/>
                  <a:pt x="510" y="159"/>
                </a:cubicBezTo>
                <a:cubicBezTo>
                  <a:pt x="510" y="156"/>
                  <a:pt x="510" y="156"/>
                  <a:pt x="510" y="156"/>
                </a:cubicBezTo>
                <a:cubicBezTo>
                  <a:pt x="512" y="160"/>
                  <a:pt x="514" y="156"/>
                  <a:pt x="515" y="158"/>
                </a:cubicBezTo>
                <a:cubicBezTo>
                  <a:pt x="518" y="158"/>
                  <a:pt x="515" y="155"/>
                  <a:pt x="515" y="154"/>
                </a:cubicBezTo>
                <a:cubicBezTo>
                  <a:pt x="516" y="154"/>
                  <a:pt x="518" y="157"/>
                  <a:pt x="517" y="158"/>
                </a:cubicBezTo>
                <a:cubicBezTo>
                  <a:pt x="519" y="158"/>
                  <a:pt x="521" y="159"/>
                  <a:pt x="521" y="156"/>
                </a:cubicBezTo>
                <a:cubicBezTo>
                  <a:pt x="520" y="155"/>
                  <a:pt x="519" y="154"/>
                  <a:pt x="520" y="153"/>
                </a:cubicBezTo>
                <a:cubicBezTo>
                  <a:pt x="521" y="154"/>
                  <a:pt x="521" y="154"/>
                  <a:pt x="522" y="154"/>
                </a:cubicBezTo>
                <a:cubicBezTo>
                  <a:pt x="521" y="156"/>
                  <a:pt x="521" y="156"/>
                  <a:pt x="521" y="156"/>
                </a:cubicBezTo>
                <a:cubicBezTo>
                  <a:pt x="524" y="157"/>
                  <a:pt x="528" y="159"/>
                  <a:pt x="531" y="158"/>
                </a:cubicBezTo>
                <a:cubicBezTo>
                  <a:pt x="531" y="157"/>
                  <a:pt x="531" y="155"/>
                  <a:pt x="529" y="155"/>
                </a:cubicBezTo>
                <a:cubicBezTo>
                  <a:pt x="528" y="155"/>
                  <a:pt x="526" y="156"/>
                  <a:pt x="526" y="154"/>
                </a:cubicBezTo>
                <a:cubicBezTo>
                  <a:pt x="526" y="152"/>
                  <a:pt x="528" y="153"/>
                  <a:pt x="530" y="153"/>
                </a:cubicBezTo>
                <a:cubicBezTo>
                  <a:pt x="531" y="153"/>
                  <a:pt x="530" y="157"/>
                  <a:pt x="533" y="156"/>
                </a:cubicBezTo>
                <a:cubicBezTo>
                  <a:pt x="534" y="156"/>
                  <a:pt x="534" y="156"/>
                  <a:pt x="535" y="155"/>
                </a:cubicBezTo>
                <a:cubicBezTo>
                  <a:pt x="533" y="154"/>
                  <a:pt x="533" y="154"/>
                  <a:pt x="533" y="154"/>
                </a:cubicBezTo>
                <a:cubicBezTo>
                  <a:pt x="533" y="154"/>
                  <a:pt x="535" y="154"/>
                  <a:pt x="535" y="154"/>
                </a:cubicBezTo>
                <a:cubicBezTo>
                  <a:pt x="537" y="156"/>
                  <a:pt x="538" y="155"/>
                  <a:pt x="540" y="155"/>
                </a:cubicBezTo>
                <a:cubicBezTo>
                  <a:pt x="540" y="154"/>
                  <a:pt x="540" y="154"/>
                  <a:pt x="540" y="154"/>
                </a:cubicBezTo>
                <a:cubicBezTo>
                  <a:pt x="543" y="154"/>
                  <a:pt x="546" y="157"/>
                  <a:pt x="548" y="155"/>
                </a:cubicBezTo>
                <a:cubicBezTo>
                  <a:pt x="548" y="153"/>
                  <a:pt x="548" y="153"/>
                  <a:pt x="548" y="153"/>
                </a:cubicBezTo>
                <a:cubicBezTo>
                  <a:pt x="551" y="154"/>
                  <a:pt x="551" y="149"/>
                  <a:pt x="556" y="153"/>
                </a:cubicBezTo>
                <a:cubicBezTo>
                  <a:pt x="560" y="153"/>
                  <a:pt x="561" y="152"/>
                  <a:pt x="564" y="154"/>
                </a:cubicBezTo>
                <a:cubicBezTo>
                  <a:pt x="565" y="154"/>
                  <a:pt x="565" y="152"/>
                  <a:pt x="565" y="151"/>
                </a:cubicBezTo>
                <a:cubicBezTo>
                  <a:pt x="567" y="154"/>
                  <a:pt x="569" y="152"/>
                  <a:pt x="572" y="154"/>
                </a:cubicBezTo>
                <a:cubicBezTo>
                  <a:pt x="573" y="153"/>
                  <a:pt x="572" y="150"/>
                  <a:pt x="574" y="152"/>
                </a:cubicBezTo>
                <a:cubicBezTo>
                  <a:pt x="575" y="152"/>
                  <a:pt x="575" y="152"/>
                  <a:pt x="575" y="152"/>
                </a:cubicBezTo>
                <a:cubicBezTo>
                  <a:pt x="575" y="152"/>
                  <a:pt x="575" y="152"/>
                  <a:pt x="575" y="152"/>
                </a:cubicBezTo>
                <a:cubicBezTo>
                  <a:pt x="573" y="153"/>
                  <a:pt x="573" y="153"/>
                  <a:pt x="573" y="153"/>
                </a:cubicBezTo>
                <a:cubicBezTo>
                  <a:pt x="578" y="155"/>
                  <a:pt x="578" y="155"/>
                  <a:pt x="578" y="155"/>
                </a:cubicBezTo>
                <a:cubicBezTo>
                  <a:pt x="577" y="154"/>
                  <a:pt x="579" y="153"/>
                  <a:pt x="578" y="151"/>
                </a:cubicBezTo>
                <a:cubicBezTo>
                  <a:pt x="582" y="152"/>
                  <a:pt x="587" y="154"/>
                  <a:pt x="590" y="153"/>
                </a:cubicBezTo>
                <a:cubicBezTo>
                  <a:pt x="589" y="150"/>
                  <a:pt x="589" y="150"/>
                  <a:pt x="589" y="150"/>
                </a:cubicBezTo>
                <a:cubicBezTo>
                  <a:pt x="603" y="148"/>
                  <a:pt x="618" y="150"/>
                  <a:pt x="632" y="151"/>
                </a:cubicBezTo>
                <a:cubicBezTo>
                  <a:pt x="639" y="148"/>
                  <a:pt x="650" y="151"/>
                  <a:pt x="657" y="148"/>
                </a:cubicBezTo>
                <a:cubicBezTo>
                  <a:pt x="661" y="152"/>
                  <a:pt x="660" y="145"/>
                  <a:pt x="663" y="149"/>
                </a:cubicBezTo>
                <a:cubicBezTo>
                  <a:pt x="666" y="147"/>
                  <a:pt x="666" y="147"/>
                  <a:pt x="666" y="147"/>
                </a:cubicBezTo>
                <a:cubicBezTo>
                  <a:pt x="666" y="148"/>
                  <a:pt x="666" y="148"/>
                  <a:pt x="666" y="148"/>
                </a:cubicBezTo>
                <a:cubicBezTo>
                  <a:pt x="674" y="148"/>
                  <a:pt x="679" y="146"/>
                  <a:pt x="687" y="147"/>
                </a:cubicBezTo>
                <a:cubicBezTo>
                  <a:pt x="693" y="146"/>
                  <a:pt x="700" y="147"/>
                  <a:pt x="706" y="145"/>
                </a:cubicBezTo>
                <a:cubicBezTo>
                  <a:pt x="708" y="149"/>
                  <a:pt x="710" y="146"/>
                  <a:pt x="713" y="147"/>
                </a:cubicBezTo>
                <a:cubicBezTo>
                  <a:pt x="716" y="145"/>
                  <a:pt x="716" y="145"/>
                  <a:pt x="716" y="145"/>
                </a:cubicBezTo>
                <a:cubicBezTo>
                  <a:pt x="713" y="143"/>
                  <a:pt x="714" y="138"/>
                  <a:pt x="711" y="139"/>
                </a:cubicBezTo>
                <a:cubicBezTo>
                  <a:pt x="711" y="139"/>
                  <a:pt x="711" y="139"/>
                  <a:pt x="711" y="138"/>
                </a:cubicBezTo>
                <a:cubicBezTo>
                  <a:pt x="714" y="139"/>
                  <a:pt x="714" y="139"/>
                  <a:pt x="714" y="139"/>
                </a:cubicBezTo>
                <a:cubicBezTo>
                  <a:pt x="713" y="141"/>
                  <a:pt x="716" y="141"/>
                  <a:pt x="716" y="142"/>
                </a:cubicBezTo>
                <a:cubicBezTo>
                  <a:pt x="717" y="140"/>
                  <a:pt x="721" y="143"/>
                  <a:pt x="722" y="142"/>
                </a:cubicBezTo>
                <a:cubicBezTo>
                  <a:pt x="722" y="143"/>
                  <a:pt x="723" y="143"/>
                  <a:pt x="722" y="144"/>
                </a:cubicBezTo>
                <a:cubicBezTo>
                  <a:pt x="723" y="144"/>
                  <a:pt x="724" y="145"/>
                  <a:pt x="724" y="144"/>
                </a:cubicBezTo>
                <a:cubicBezTo>
                  <a:pt x="725" y="143"/>
                  <a:pt x="722" y="141"/>
                  <a:pt x="724" y="141"/>
                </a:cubicBezTo>
                <a:cubicBezTo>
                  <a:pt x="725" y="144"/>
                  <a:pt x="727" y="143"/>
                  <a:pt x="728" y="144"/>
                </a:cubicBezTo>
                <a:cubicBezTo>
                  <a:pt x="729" y="143"/>
                  <a:pt x="729" y="143"/>
                  <a:pt x="729" y="143"/>
                </a:cubicBezTo>
                <a:cubicBezTo>
                  <a:pt x="729" y="143"/>
                  <a:pt x="729" y="142"/>
                  <a:pt x="728" y="142"/>
                </a:cubicBezTo>
                <a:cubicBezTo>
                  <a:pt x="732" y="142"/>
                  <a:pt x="736" y="149"/>
                  <a:pt x="739" y="147"/>
                </a:cubicBezTo>
                <a:cubicBezTo>
                  <a:pt x="738" y="146"/>
                  <a:pt x="738" y="146"/>
                  <a:pt x="738" y="146"/>
                </a:cubicBezTo>
                <a:cubicBezTo>
                  <a:pt x="740" y="147"/>
                  <a:pt x="743" y="149"/>
                  <a:pt x="744" y="147"/>
                </a:cubicBezTo>
                <a:cubicBezTo>
                  <a:pt x="743" y="146"/>
                  <a:pt x="741" y="146"/>
                  <a:pt x="741" y="144"/>
                </a:cubicBezTo>
                <a:cubicBezTo>
                  <a:pt x="743" y="143"/>
                  <a:pt x="747" y="141"/>
                  <a:pt x="750" y="145"/>
                </a:cubicBezTo>
                <a:cubicBezTo>
                  <a:pt x="750" y="143"/>
                  <a:pt x="748" y="142"/>
                  <a:pt x="750" y="141"/>
                </a:cubicBezTo>
                <a:cubicBezTo>
                  <a:pt x="753" y="143"/>
                  <a:pt x="753" y="143"/>
                  <a:pt x="753" y="143"/>
                </a:cubicBezTo>
                <a:cubicBezTo>
                  <a:pt x="752" y="144"/>
                  <a:pt x="754" y="145"/>
                  <a:pt x="755" y="146"/>
                </a:cubicBezTo>
                <a:cubicBezTo>
                  <a:pt x="755" y="143"/>
                  <a:pt x="755" y="143"/>
                  <a:pt x="755" y="143"/>
                </a:cubicBezTo>
                <a:cubicBezTo>
                  <a:pt x="759" y="145"/>
                  <a:pt x="759" y="145"/>
                  <a:pt x="759" y="145"/>
                </a:cubicBezTo>
                <a:cubicBezTo>
                  <a:pt x="760" y="145"/>
                  <a:pt x="756" y="140"/>
                  <a:pt x="760" y="140"/>
                </a:cubicBezTo>
                <a:cubicBezTo>
                  <a:pt x="760" y="141"/>
                  <a:pt x="760" y="141"/>
                  <a:pt x="760" y="141"/>
                </a:cubicBezTo>
                <a:cubicBezTo>
                  <a:pt x="764" y="142"/>
                  <a:pt x="768" y="142"/>
                  <a:pt x="771" y="143"/>
                </a:cubicBezTo>
                <a:cubicBezTo>
                  <a:pt x="772" y="142"/>
                  <a:pt x="770" y="141"/>
                  <a:pt x="772" y="141"/>
                </a:cubicBezTo>
                <a:cubicBezTo>
                  <a:pt x="777" y="143"/>
                  <a:pt x="777" y="143"/>
                  <a:pt x="777" y="143"/>
                </a:cubicBezTo>
                <a:cubicBezTo>
                  <a:pt x="777" y="141"/>
                  <a:pt x="777" y="141"/>
                  <a:pt x="777" y="141"/>
                </a:cubicBezTo>
                <a:cubicBezTo>
                  <a:pt x="778" y="143"/>
                  <a:pt x="781" y="142"/>
                  <a:pt x="781" y="143"/>
                </a:cubicBezTo>
                <a:cubicBezTo>
                  <a:pt x="784" y="141"/>
                  <a:pt x="791" y="147"/>
                  <a:pt x="790" y="141"/>
                </a:cubicBezTo>
                <a:cubicBezTo>
                  <a:pt x="788" y="139"/>
                  <a:pt x="788" y="142"/>
                  <a:pt x="787" y="139"/>
                </a:cubicBezTo>
                <a:cubicBezTo>
                  <a:pt x="792" y="137"/>
                  <a:pt x="797" y="146"/>
                  <a:pt x="801" y="143"/>
                </a:cubicBezTo>
                <a:cubicBezTo>
                  <a:pt x="804" y="145"/>
                  <a:pt x="804" y="142"/>
                  <a:pt x="807" y="144"/>
                </a:cubicBezTo>
                <a:cubicBezTo>
                  <a:pt x="809" y="144"/>
                  <a:pt x="812" y="146"/>
                  <a:pt x="812" y="145"/>
                </a:cubicBezTo>
                <a:cubicBezTo>
                  <a:pt x="812" y="144"/>
                  <a:pt x="812" y="144"/>
                  <a:pt x="812" y="144"/>
                </a:cubicBezTo>
                <a:cubicBezTo>
                  <a:pt x="814" y="143"/>
                  <a:pt x="818" y="147"/>
                  <a:pt x="818" y="142"/>
                </a:cubicBezTo>
                <a:cubicBezTo>
                  <a:pt x="818" y="143"/>
                  <a:pt x="817" y="143"/>
                  <a:pt x="818" y="144"/>
                </a:cubicBezTo>
                <a:cubicBezTo>
                  <a:pt x="819" y="145"/>
                  <a:pt x="819" y="145"/>
                  <a:pt x="820" y="145"/>
                </a:cubicBezTo>
                <a:cubicBezTo>
                  <a:pt x="818" y="142"/>
                  <a:pt x="820" y="142"/>
                  <a:pt x="821" y="142"/>
                </a:cubicBezTo>
                <a:cubicBezTo>
                  <a:pt x="823" y="140"/>
                  <a:pt x="826" y="145"/>
                  <a:pt x="827" y="143"/>
                </a:cubicBezTo>
                <a:cubicBezTo>
                  <a:pt x="830" y="145"/>
                  <a:pt x="832" y="146"/>
                  <a:pt x="835" y="146"/>
                </a:cubicBezTo>
                <a:cubicBezTo>
                  <a:pt x="836" y="145"/>
                  <a:pt x="833" y="143"/>
                  <a:pt x="835" y="143"/>
                </a:cubicBezTo>
                <a:cubicBezTo>
                  <a:pt x="835" y="145"/>
                  <a:pt x="839" y="145"/>
                  <a:pt x="839" y="145"/>
                </a:cubicBezTo>
                <a:cubicBezTo>
                  <a:pt x="842" y="145"/>
                  <a:pt x="845" y="144"/>
                  <a:pt x="848" y="145"/>
                </a:cubicBezTo>
                <a:cubicBezTo>
                  <a:pt x="848" y="144"/>
                  <a:pt x="848" y="144"/>
                  <a:pt x="848" y="144"/>
                </a:cubicBezTo>
                <a:cubicBezTo>
                  <a:pt x="854" y="145"/>
                  <a:pt x="859" y="145"/>
                  <a:pt x="865" y="145"/>
                </a:cubicBezTo>
                <a:cubicBezTo>
                  <a:pt x="869" y="143"/>
                  <a:pt x="873" y="146"/>
                  <a:pt x="877" y="144"/>
                </a:cubicBezTo>
                <a:cubicBezTo>
                  <a:pt x="879" y="147"/>
                  <a:pt x="880" y="143"/>
                  <a:pt x="882" y="144"/>
                </a:cubicBezTo>
                <a:cubicBezTo>
                  <a:pt x="885" y="147"/>
                  <a:pt x="888" y="145"/>
                  <a:pt x="891" y="145"/>
                </a:cubicBezTo>
                <a:cubicBezTo>
                  <a:pt x="891" y="144"/>
                  <a:pt x="890" y="143"/>
                  <a:pt x="890" y="142"/>
                </a:cubicBezTo>
                <a:cubicBezTo>
                  <a:pt x="894" y="146"/>
                  <a:pt x="894" y="139"/>
                  <a:pt x="897" y="145"/>
                </a:cubicBezTo>
                <a:cubicBezTo>
                  <a:pt x="904" y="145"/>
                  <a:pt x="904" y="145"/>
                  <a:pt x="904" y="145"/>
                </a:cubicBezTo>
                <a:cubicBezTo>
                  <a:pt x="903" y="144"/>
                  <a:pt x="903" y="144"/>
                  <a:pt x="903" y="144"/>
                </a:cubicBezTo>
                <a:cubicBezTo>
                  <a:pt x="905" y="146"/>
                  <a:pt x="907" y="145"/>
                  <a:pt x="909" y="146"/>
                </a:cubicBezTo>
                <a:cubicBezTo>
                  <a:pt x="910" y="142"/>
                  <a:pt x="910" y="142"/>
                  <a:pt x="910" y="142"/>
                </a:cubicBezTo>
                <a:cubicBezTo>
                  <a:pt x="912" y="143"/>
                  <a:pt x="912" y="144"/>
                  <a:pt x="913" y="145"/>
                </a:cubicBezTo>
                <a:cubicBezTo>
                  <a:pt x="913" y="146"/>
                  <a:pt x="913" y="146"/>
                  <a:pt x="913" y="146"/>
                </a:cubicBezTo>
                <a:cubicBezTo>
                  <a:pt x="913" y="146"/>
                  <a:pt x="914" y="146"/>
                  <a:pt x="915" y="146"/>
                </a:cubicBezTo>
                <a:cubicBezTo>
                  <a:pt x="915" y="147"/>
                  <a:pt x="915" y="147"/>
                  <a:pt x="915" y="147"/>
                </a:cubicBezTo>
                <a:cubicBezTo>
                  <a:pt x="917" y="143"/>
                  <a:pt x="917" y="143"/>
                  <a:pt x="917" y="143"/>
                </a:cubicBezTo>
                <a:cubicBezTo>
                  <a:pt x="918" y="143"/>
                  <a:pt x="920" y="145"/>
                  <a:pt x="920" y="144"/>
                </a:cubicBezTo>
                <a:cubicBezTo>
                  <a:pt x="920" y="142"/>
                  <a:pt x="920" y="142"/>
                  <a:pt x="920" y="142"/>
                </a:cubicBezTo>
                <a:cubicBezTo>
                  <a:pt x="921" y="145"/>
                  <a:pt x="924" y="143"/>
                  <a:pt x="926" y="144"/>
                </a:cubicBezTo>
                <a:cubicBezTo>
                  <a:pt x="926" y="143"/>
                  <a:pt x="923" y="140"/>
                  <a:pt x="926" y="140"/>
                </a:cubicBezTo>
                <a:cubicBezTo>
                  <a:pt x="928" y="145"/>
                  <a:pt x="928" y="145"/>
                  <a:pt x="928" y="145"/>
                </a:cubicBezTo>
                <a:cubicBezTo>
                  <a:pt x="938" y="144"/>
                  <a:pt x="938" y="144"/>
                  <a:pt x="938" y="144"/>
                </a:cubicBezTo>
                <a:cubicBezTo>
                  <a:pt x="935" y="142"/>
                  <a:pt x="935" y="140"/>
                  <a:pt x="932" y="142"/>
                </a:cubicBezTo>
                <a:cubicBezTo>
                  <a:pt x="932" y="141"/>
                  <a:pt x="930" y="140"/>
                  <a:pt x="931" y="140"/>
                </a:cubicBezTo>
                <a:cubicBezTo>
                  <a:pt x="934" y="140"/>
                  <a:pt x="936" y="141"/>
                  <a:pt x="939" y="143"/>
                </a:cubicBezTo>
                <a:cubicBezTo>
                  <a:pt x="939" y="143"/>
                  <a:pt x="938" y="144"/>
                  <a:pt x="939" y="144"/>
                </a:cubicBezTo>
                <a:cubicBezTo>
                  <a:pt x="940" y="145"/>
                  <a:pt x="940" y="143"/>
                  <a:pt x="940" y="143"/>
                </a:cubicBezTo>
                <a:cubicBezTo>
                  <a:pt x="942" y="145"/>
                  <a:pt x="944" y="143"/>
                  <a:pt x="946" y="144"/>
                </a:cubicBezTo>
                <a:cubicBezTo>
                  <a:pt x="949" y="147"/>
                  <a:pt x="952" y="144"/>
                  <a:pt x="955" y="145"/>
                </a:cubicBezTo>
                <a:cubicBezTo>
                  <a:pt x="955" y="144"/>
                  <a:pt x="954" y="141"/>
                  <a:pt x="955" y="141"/>
                </a:cubicBezTo>
                <a:cubicBezTo>
                  <a:pt x="958" y="142"/>
                  <a:pt x="959" y="142"/>
                  <a:pt x="961" y="144"/>
                </a:cubicBezTo>
                <a:cubicBezTo>
                  <a:pt x="962" y="143"/>
                  <a:pt x="960" y="142"/>
                  <a:pt x="959" y="141"/>
                </a:cubicBezTo>
                <a:cubicBezTo>
                  <a:pt x="960" y="141"/>
                  <a:pt x="960" y="141"/>
                  <a:pt x="961" y="141"/>
                </a:cubicBezTo>
                <a:cubicBezTo>
                  <a:pt x="963" y="144"/>
                  <a:pt x="963" y="144"/>
                  <a:pt x="963" y="144"/>
                </a:cubicBezTo>
                <a:cubicBezTo>
                  <a:pt x="963" y="144"/>
                  <a:pt x="963" y="143"/>
                  <a:pt x="964" y="143"/>
                </a:cubicBezTo>
                <a:cubicBezTo>
                  <a:pt x="968" y="144"/>
                  <a:pt x="974" y="146"/>
                  <a:pt x="979" y="144"/>
                </a:cubicBezTo>
                <a:cubicBezTo>
                  <a:pt x="979" y="141"/>
                  <a:pt x="983" y="146"/>
                  <a:pt x="982" y="142"/>
                </a:cubicBezTo>
                <a:cubicBezTo>
                  <a:pt x="983" y="143"/>
                  <a:pt x="984" y="145"/>
                  <a:pt x="985" y="144"/>
                </a:cubicBezTo>
                <a:cubicBezTo>
                  <a:pt x="986" y="144"/>
                  <a:pt x="987" y="144"/>
                  <a:pt x="987" y="143"/>
                </a:cubicBezTo>
                <a:cubicBezTo>
                  <a:pt x="986" y="142"/>
                  <a:pt x="985" y="141"/>
                  <a:pt x="985" y="140"/>
                </a:cubicBezTo>
                <a:cubicBezTo>
                  <a:pt x="987" y="140"/>
                  <a:pt x="989" y="143"/>
                  <a:pt x="992" y="144"/>
                </a:cubicBezTo>
                <a:cubicBezTo>
                  <a:pt x="995" y="143"/>
                  <a:pt x="998" y="141"/>
                  <a:pt x="1004" y="145"/>
                </a:cubicBezTo>
                <a:cubicBezTo>
                  <a:pt x="1005" y="143"/>
                  <a:pt x="1001" y="140"/>
                  <a:pt x="1004" y="141"/>
                </a:cubicBezTo>
                <a:cubicBezTo>
                  <a:pt x="1005" y="141"/>
                  <a:pt x="1005" y="142"/>
                  <a:pt x="1006" y="142"/>
                </a:cubicBezTo>
                <a:cubicBezTo>
                  <a:pt x="1008" y="143"/>
                  <a:pt x="1005" y="141"/>
                  <a:pt x="1006" y="140"/>
                </a:cubicBezTo>
                <a:cubicBezTo>
                  <a:pt x="1009" y="139"/>
                  <a:pt x="1009" y="139"/>
                  <a:pt x="1009" y="139"/>
                </a:cubicBezTo>
                <a:cubicBezTo>
                  <a:pt x="1009" y="139"/>
                  <a:pt x="1009" y="139"/>
                  <a:pt x="1009" y="139"/>
                </a:cubicBezTo>
                <a:cubicBezTo>
                  <a:pt x="1010" y="137"/>
                  <a:pt x="1017" y="141"/>
                  <a:pt x="1020" y="138"/>
                </a:cubicBezTo>
                <a:cubicBezTo>
                  <a:pt x="1021" y="138"/>
                  <a:pt x="1022" y="140"/>
                  <a:pt x="1023" y="139"/>
                </a:cubicBezTo>
                <a:cubicBezTo>
                  <a:pt x="1024" y="137"/>
                  <a:pt x="1023" y="136"/>
                  <a:pt x="1025" y="135"/>
                </a:cubicBezTo>
                <a:cubicBezTo>
                  <a:pt x="1023" y="132"/>
                  <a:pt x="1021" y="134"/>
                  <a:pt x="1020" y="134"/>
                </a:cubicBezTo>
                <a:cubicBezTo>
                  <a:pt x="1019" y="130"/>
                  <a:pt x="1019" y="130"/>
                  <a:pt x="1019" y="130"/>
                </a:cubicBezTo>
                <a:cubicBezTo>
                  <a:pt x="1016" y="129"/>
                  <a:pt x="1017" y="132"/>
                  <a:pt x="1015" y="131"/>
                </a:cubicBezTo>
                <a:cubicBezTo>
                  <a:pt x="1014" y="134"/>
                  <a:pt x="1015" y="136"/>
                  <a:pt x="1011" y="134"/>
                </a:cubicBezTo>
                <a:cubicBezTo>
                  <a:pt x="1009" y="134"/>
                  <a:pt x="1008" y="127"/>
                  <a:pt x="1006" y="130"/>
                </a:cubicBezTo>
                <a:cubicBezTo>
                  <a:pt x="1007" y="132"/>
                  <a:pt x="1007" y="132"/>
                  <a:pt x="1007" y="132"/>
                </a:cubicBezTo>
                <a:cubicBezTo>
                  <a:pt x="1004" y="131"/>
                  <a:pt x="1001" y="131"/>
                  <a:pt x="998" y="131"/>
                </a:cubicBezTo>
                <a:cubicBezTo>
                  <a:pt x="997" y="133"/>
                  <a:pt x="997" y="133"/>
                  <a:pt x="997" y="133"/>
                </a:cubicBezTo>
                <a:cubicBezTo>
                  <a:pt x="995" y="131"/>
                  <a:pt x="995" y="131"/>
                  <a:pt x="995" y="131"/>
                </a:cubicBezTo>
                <a:cubicBezTo>
                  <a:pt x="995" y="135"/>
                  <a:pt x="992" y="129"/>
                  <a:pt x="992" y="132"/>
                </a:cubicBezTo>
                <a:cubicBezTo>
                  <a:pt x="990" y="130"/>
                  <a:pt x="987" y="131"/>
                  <a:pt x="985" y="132"/>
                </a:cubicBezTo>
                <a:cubicBezTo>
                  <a:pt x="983" y="131"/>
                  <a:pt x="980" y="131"/>
                  <a:pt x="977" y="132"/>
                </a:cubicBezTo>
                <a:cubicBezTo>
                  <a:pt x="977" y="131"/>
                  <a:pt x="976" y="131"/>
                  <a:pt x="975" y="130"/>
                </a:cubicBezTo>
                <a:cubicBezTo>
                  <a:pt x="975" y="132"/>
                  <a:pt x="975" y="132"/>
                  <a:pt x="975" y="132"/>
                </a:cubicBezTo>
                <a:cubicBezTo>
                  <a:pt x="971" y="129"/>
                  <a:pt x="971" y="129"/>
                  <a:pt x="971" y="129"/>
                </a:cubicBezTo>
                <a:cubicBezTo>
                  <a:pt x="971" y="130"/>
                  <a:pt x="971" y="130"/>
                  <a:pt x="971" y="130"/>
                </a:cubicBezTo>
                <a:cubicBezTo>
                  <a:pt x="959" y="131"/>
                  <a:pt x="947" y="131"/>
                  <a:pt x="938" y="132"/>
                </a:cubicBezTo>
                <a:cubicBezTo>
                  <a:pt x="935" y="132"/>
                  <a:pt x="930" y="129"/>
                  <a:pt x="930" y="134"/>
                </a:cubicBezTo>
                <a:cubicBezTo>
                  <a:pt x="925" y="136"/>
                  <a:pt x="921" y="131"/>
                  <a:pt x="915" y="131"/>
                </a:cubicBezTo>
                <a:cubicBezTo>
                  <a:pt x="913" y="133"/>
                  <a:pt x="909" y="130"/>
                  <a:pt x="908" y="134"/>
                </a:cubicBezTo>
                <a:cubicBezTo>
                  <a:pt x="910" y="134"/>
                  <a:pt x="910" y="134"/>
                  <a:pt x="910" y="134"/>
                </a:cubicBezTo>
                <a:cubicBezTo>
                  <a:pt x="908" y="135"/>
                  <a:pt x="902" y="136"/>
                  <a:pt x="898" y="134"/>
                </a:cubicBezTo>
                <a:cubicBezTo>
                  <a:pt x="896" y="135"/>
                  <a:pt x="894" y="133"/>
                  <a:pt x="893" y="131"/>
                </a:cubicBezTo>
                <a:cubicBezTo>
                  <a:pt x="893" y="134"/>
                  <a:pt x="890" y="133"/>
                  <a:pt x="889" y="134"/>
                </a:cubicBezTo>
                <a:cubicBezTo>
                  <a:pt x="886" y="128"/>
                  <a:pt x="886" y="128"/>
                  <a:pt x="886" y="128"/>
                </a:cubicBezTo>
                <a:cubicBezTo>
                  <a:pt x="882" y="131"/>
                  <a:pt x="877" y="126"/>
                  <a:pt x="875" y="131"/>
                </a:cubicBezTo>
                <a:cubicBezTo>
                  <a:pt x="875" y="134"/>
                  <a:pt x="873" y="132"/>
                  <a:pt x="872" y="133"/>
                </a:cubicBezTo>
                <a:cubicBezTo>
                  <a:pt x="869" y="133"/>
                  <a:pt x="865" y="131"/>
                  <a:pt x="862" y="130"/>
                </a:cubicBezTo>
                <a:cubicBezTo>
                  <a:pt x="862" y="134"/>
                  <a:pt x="858" y="130"/>
                  <a:pt x="856" y="131"/>
                </a:cubicBezTo>
                <a:cubicBezTo>
                  <a:pt x="850" y="126"/>
                  <a:pt x="847" y="131"/>
                  <a:pt x="841" y="128"/>
                </a:cubicBezTo>
                <a:cubicBezTo>
                  <a:pt x="838" y="129"/>
                  <a:pt x="838" y="129"/>
                  <a:pt x="838" y="129"/>
                </a:cubicBezTo>
                <a:cubicBezTo>
                  <a:pt x="837" y="129"/>
                  <a:pt x="832" y="126"/>
                  <a:pt x="831" y="130"/>
                </a:cubicBezTo>
                <a:cubicBezTo>
                  <a:pt x="827" y="128"/>
                  <a:pt x="822" y="132"/>
                  <a:pt x="816" y="126"/>
                </a:cubicBezTo>
                <a:cubicBezTo>
                  <a:pt x="816" y="125"/>
                  <a:pt x="816" y="125"/>
                  <a:pt x="816" y="124"/>
                </a:cubicBezTo>
                <a:cubicBezTo>
                  <a:pt x="818" y="124"/>
                  <a:pt x="818" y="126"/>
                  <a:pt x="819" y="125"/>
                </a:cubicBezTo>
                <a:cubicBezTo>
                  <a:pt x="819" y="124"/>
                  <a:pt x="819" y="124"/>
                  <a:pt x="819" y="124"/>
                </a:cubicBezTo>
                <a:cubicBezTo>
                  <a:pt x="818" y="123"/>
                  <a:pt x="813" y="120"/>
                  <a:pt x="811" y="122"/>
                </a:cubicBezTo>
                <a:cubicBezTo>
                  <a:pt x="808" y="122"/>
                  <a:pt x="803" y="118"/>
                  <a:pt x="802" y="122"/>
                </a:cubicBezTo>
                <a:cubicBezTo>
                  <a:pt x="803" y="123"/>
                  <a:pt x="804" y="122"/>
                  <a:pt x="805" y="125"/>
                </a:cubicBezTo>
                <a:cubicBezTo>
                  <a:pt x="801" y="124"/>
                  <a:pt x="795" y="124"/>
                  <a:pt x="790" y="123"/>
                </a:cubicBezTo>
                <a:cubicBezTo>
                  <a:pt x="787" y="123"/>
                  <a:pt x="784" y="119"/>
                  <a:pt x="784" y="123"/>
                </a:cubicBezTo>
                <a:cubicBezTo>
                  <a:pt x="783" y="120"/>
                  <a:pt x="778" y="118"/>
                  <a:pt x="780" y="117"/>
                </a:cubicBezTo>
                <a:cubicBezTo>
                  <a:pt x="786" y="117"/>
                  <a:pt x="793" y="118"/>
                  <a:pt x="797" y="116"/>
                </a:cubicBezTo>
                <a:cubicBezTo>
                  <a:pt x="805" y="121"/>
                  <a:pt x="808" y="115"/>
                  <a:pt x="815" y="119"/>
                </a:cubicBezTo>
                <a:cubicBezTo>
                  <a:pt x="818" y="116"/>
                  <a:pt x="822" y="120"/>
                  <a:pt x="826" y="119"/>
                </a:cubicBezTo>
                <a:cubicBezTo>
                  <a:pt x="828" y="118"/>
                  <a:pt x="830" y="119"/>
                  <a:pt x="831" y="117"/>
                </a:cubicBezTo>
                <a:cubicBezTo>
                  <a:pt x="833" y="121"/>
                  <a:pt x="836" y="119"/>
                  <a:pt x="839" y="120"/>
                </a:cubicBezTo>
                <a:cubicBezTo>
                  <a:pt x="843" y="118"/>
                  <a:pt x="847" y="122"/>
                  <a:pt x="852" y="121"/>
                </a:cubicBezTo>
                <a:cubicBezTo>
                  <a:pt x="855" y="120"/>
                  <a:pt x="859" y="121"/>
                  <a:pt x="861" y="120"/>
                </a:cubicBezTo>
                <a:cubicBezTo>
                  <a:pt x="864" y="122"/>
                  <a:pt x="864" y="119"/>
                  <a:pt x="865" y="117"/>
                </a:cubicBezTo>
                <a:cubicBezTo>
                  <a:pt x="865" y="119"/>
                  <a:pt x="866" y="120"/>
                  <a:pt x="869" y="121"/>
                </a:cubicBezTo>
                <a:cubicBezTo>
                  <a:pt x="870" y="120"/>
                  <a:pt x="871" y="121"/>
                  <a:pt x="873" y="122"/>
                </a:cubicBezTo>
                <a:cubicBezTo>
                  <a:pt x="876" y="120"/>
                  <a:pt x="877" y="121"/>
                  <a:pt x="881" y="120"/>
                </a:cubicBezTo>
                <a:cubicBezTo>
                  <a:pt x="880" y="118"/>
                  <a:pt x="883" y="120"/>
                  <a:pt x="884" y="120"/>
                </a:cubicBezTo>
                <a:cubicBezTo>
                  <a:pt x="884" y="121"/>
                  <a:pt x="884" y="121"/>
                  <a:pt x="884" y="121"/>
                </a:cubicBezTo>
                <a:cubicBezTo>
                  <a:pt x="885" y="117"/>
                  <a:pt x="890" y="126"/>
                  <a:pt x="891" y="121"/>
                </a:cubicBezTo>
                <a:cubicBezTo>
                  <a:pt x="893" y="123"/>
                  <a:pt x="893" y="123"/>
                  <a:pt x="893" y="123"/>
                </a:cubicBezTo>
                <a:cubicBezTo>
                  <a:pt x="894" y="121"/>
                  <a:pt x="894" y="116"/>
                  <a:pt x="897" y="118"/>
                </a:cubicBezTo>
                <a:cubicBezTo>
                  <a:pt x="899" y="120"/>
                  <a:pt x="901" y="119"/>
                  <a:pt x="902" y="120"/>
                </a:cubicBezTo>
                <a:cubicBezTo>
                  <a:pt x="902" y="119"/>
                  <a:pt x="902" y="119"/>
                  <a:pt x="902" y="119"/>
                </a:cubicBezTo>
                <a:cubicBezTo>
                  <a:pt x="906" y="123"/>
                  <a:pt x="908" y="117"/>
                  <a:pt x="911" y="121"/>
                </a:cubicBezTo>
                <a:cubicBezTo>
                  <a:pt x="913" y="122"/>
                  <a:pt x="915" y="119"/>
                  <a:pt x="917" y="120"/>
                </a:cubicBezTo>
                <a:cubicBezTo>
                  <a:pt x="916" y="119"/>
                  <a:pt x="917" y="118"/>
                  <a:pt x="917" y="117"/>
                </a:cubicBezTo>
                <a:cubicBezTo>
                  <a:pt x="914" y="115"/>
                  <a:pt x="911" y="119"/>
                  <a:pt x="908" y="116"/>
                </a:cubicBezTo>
                <a:cubicBezTo>
                  <a:pt x="904" y="112"/>
                  <a:pt x="904" y="120"/>
                  <a:pt x="899" y="116"/>
                </a:cubicBezTo>
                <a:cubicBezTo>
                  <a:pt x="900" y="117"/>
                  <a:pt x="898" y="117"/>
                  <a:pt x="897" y="117"/>
                </a:cubicBezTo>
                <a:cubicBezTo>
                  <a:pt x="897" y="117"/>
                  <a:pt x="898" y="117"/>
                  <a:pt x="898" y="116"/>
                </a:cubicBezTo>
                <a:cubicBezTo>
                  <a:pt x="894" y="116"/>
                  <a:pt x="894" y="116"/>
                  <a:pt x="894" y="116"/>
                </a:cubicBezTo>
                <a:cubicBezTo>
                  <a:pt x="894" y="117"/>
                  <a:pt x="894" y="117"/>
                  <a:pt x="894" y="117"/>
                </a:cubicBezTo>
                <a:cubicBezTo>
                  <a:pt x="891" y="116"/>
                  <a:pt x="887" y="117"/>
                  <a:pt x="884" y="117"/>
                </a:cubicBezTo>
                <a:cubicBezTo>
                  <a:pt x="883" y="119"/>
                  <a:pt x="883" y="119"/>
                  <a:pt x="883" y="119"/>
                </a:cubicBezTo>
                <a:cubicBezTo>
                  <a:pt x="882" y="118"/>
                  <a:pt x="882" y="118"/>
                  <a:pt x="881" y="118"/>
                </a:cubicBezTo>
                <a:cubicBezTo>
                  <a:pt x="881" y="117"/>
                  <a:pt x="880" y="116"/>
                  <a:pt x="879" y="115"/>
                </a:cubicBezTo>
                <a:cubicBezTo>
                  <a:pt x="876" y="114"/>
                  <a:pt x="875" y="120"/>
                  <a:pt x="872" y="115"/>
                </a:cubicBezTo>
                <a:cubicBezTo>
                  <a:pt x="870" y="116"/>
                  <a:pt x="868" y="117"/>
                  <a:pt x="865" y="116"/>
                </a:cubicBezTo>
                <a:cubicBezTo>
                  <a:pt x="865" y="115"/>
                  <a:pt x="864" y="115"/>
                  <a:pt x="863" y="115"/>
                </a:cubicBezTo>
                <a:cubicBezTo>
                  <a:pt x="863" y="115"/>
                  <a:pt x="863" y="115"/>
                  <a:pt x="863" y="115"/>
                </a:cubicBezTo>
                <a:cubicBezTo>
                  <a:pt x="861" y="113"/>
                  <a:pt x="857" y="113"/>
                  <a:pt x="856" y="111"/>
                </a:cubicBezTo>
                <a:cubicBezTo>
                  <a:pt x="855" y="110"/>
                  <a:pt x="854" y="112"/>
                  <a:pt x="853" y="110"/>
                </a:cubicBezTo>
                <a:cubicBezTo>
                  <a:pt x="851" y="109"/>
                  <a:pt x="851" y="110"/>
                  <a:pt x="850" y="111"/>
                </a:cubicBezTo>
                <a:cubicBezTo>
                  <a:pt x="850" y="112"/>
                  <a:pt x="852" y="112"/>
                  <a:pt x="852" y="113"/>
                </a:cubicBezTo>
                <a:cubicBezTo>
                  <a:pt x="849" y="111"/>
                  <a:pt x="849" y="111"/>
                  <a:pt x="849" y="111"/>
                </a:cubicBezTo>
                <a:cubicBezTo>
                  <a:pt x="847" y="111"/>
                  <a:pt x="842" y="110"/>
                  <a:pt x="840" y="111"/>
                </a:cubicBezTo>
                <a:cubicBezTo>
                  <a:pt x="839" y="110"/>
                  <a:pt x="839" y="111"/>
                  <a:pt x="838" y="110"/>
                </a:cubicBezTo>
                <a:cubicBezTo>
                  <a:pt x="838" y="113"/>
                  <a:pt x="838" y="113"/>
                  <a:pt x="838" y="113"/>
                </a:cubicBezTo>
                <a:cubicBezTo>
                  <a:pt x="829" y="107"/>
                  <a:pt x="822" y="112"/>
                  <a:pt x="813" y="109"/>
                </a:cubicBezTo>
                <a:cubicBezTo>
                  <a:pt x="810" y="109"/>
                  <a:pt x="807" y="108"/>
                  <a:pt x="805" y="110"/>
                </a:cubicBezTo>
                <a:cubicBezTo>
                  <a:pt x="805" y="104"/>
                  <a:pt x="797" y="108"/>
                  <a:pt x="800" y="104"/>
                </a:cubicBezTo>
                <a:cubicBezTo>
                  <a:pt x="802" y="106"/>
                  <a:pt x="804" y="103"/>
                  <a:pt x="806" y="107"/>
                </a:cubicBezTo>
                <a:cubicBezTo>
                  <a:pt x="806" y="102"/>
                  <a:pt x="811" y="111"/>
                  <a:pt x="812" y="106"/>
                </a:cubicBezTo>
                <a:cubicBezTo>
                  <a:pt x="813" y="106"/>
                  <a:pt x="815" y="108"/>
                  <a:pt x="816" y="107"/>
                </a:cubicBezTo>
                <a:cubicBezTo>
                  <a:pt x="815" y="105"/>
                  <a:pt x="816" y="105"/>
                  <a:pt x="818" y="106"/>
                </a:cubicBezTo>
                <a:cubicBezTo>
                  <a:pt x="817" y="106"/>
                  <a:pt x="817" y="106"/>
                  <a:pt x="817" y="106"/>
                </a:cubicBezTo>
                <a:cubicBezTo>
                  <a:pt x="819" y="108"/>
                  <a:pt x="819" y="106"/>
                  <a:pt x="820" y="106"/>
                </a:cubicBezTo>
                <a:cubicBezTo>
                  <a:pt x="820" y="104"/>
                  <a:pt x="817" y="103"/>
                  <a:pt x="816" y="102"/>
                </a:cubicBezTo>
                <a:cubicBezTo>
                  <a:pt x="813" y="101"/>
                  <a:pt x="810" y="98"/>
                  <a:pt x="807" y="100"/>
                </a:cubicBezTo>
                <a:cubicBezTo>
                  <a:pt x="807" y="102"/>
                  <a:pt x="807" y="102"/>
                  <a:pt x="807" y="102"/>
                </a:cubicBezTo>
                <a:cubicBezTo>
                  <a:pt x="807" y="101"/>
                  <a:pt x="805" y="99"/>
                  <a:pt x="805" y="98"/>
                </a:cubicBezTo>
                <a:cubicBezTo>
                  <a:pt x="804" y="98"/>
                  <a:pt x="804" y="97"/>
                  <a:pt x="802" y="97"/>
                </a:cubicBezTo>
                <a:cubicBezTo>
                  <a:pt x="805" y="102"/>
                  <a:pt x="805" y="102"/>
                  <a:pt x="805" y="102"/>
                </a:cubicBezTo>
                <a:cubicBezTo>
                  <a:pt x="803" y="100"/>
                  <a:pt x="802" y="99"/>
                  <a:pt x="800" y="97"/>
                </a:cubicBezTo>
                <a:cubicBezTo>
                  <a:pt x="799" y="98"/>
                  <a:pt x="800" y="100"/>
                  <a:pt x="801" y="101"/>
                </a:cubicBezTo>
                <a:cubicBezTo>
                  <a:pt x="800" y="101"/>
                  <a:pt x="800" y="101"/>
                  <a:pt x="800" y="101"/>
                </a:cubicBezTo>
                <a:cubicBezTo>
                  <a:pt x="799" y="102"/>
                  <a:pt x="799" y="102"/>
                  <a:pt x="799" y="102"/>
                </a:cubicBezTo>
                <a:cubicBezTo>
                  <a:pt x="798" y="101"/>
                  <a:pt x="798" y="99"/>
                  <a:pt x="799" y="97"/>
                </a:cubicBezTo>
                <a:cubicBezTo>
                  <a:pt x="797" y="97"/>
                  <a:pt x="797" y="98"/>
                  <a:pt x="795" y="97"/>
                </a:cubicBezTo>
                <a:cubicBezTo>
                  <a:pt x="797" y="97"/>
                  <a:pt x="796" y="94"/>
                  <a:pt x="795" y="93"/>
                </a:cubicBezTo>
                <a:cubicBezTo>
                  <a:pt x="799" y="92"/>
                  <a:pt x="799" y="92"/>
                  <a:pt x="799" y="92"/>
                </a:cubicBezTo>
                <a:cubicBezTo>
                  <a:pt x="795" y="90"/>
                  <a:pt x="799" y="88"/>
                  <a:pt x="795" y="86"/>
                </a:cubicBezTo>
                <a:cubicBezTo>
                  <a:pt x="800" y="86"/>
                  <a:pt x="800" y="86"/>
                  <a:pt x="800" y="86"/>
                </a:cubicBezTo>
                <a:cubicBezTo>
                  <a:pt x="800" y="85"/>
                  <a:pt x="800" y="85"/>
                  <a:pt x="800" y="85"/>
                </a:cubicBezTo>
                <a:cubicBezTo>
                  <a:pt x="796" y="87"/>
                  <a:pt x="796" y="80"/>
                  <a:pt x="793" y="79"/>
                </a:cubicBezTo>
                <a:cubicBezTo>
                  <a:pt x="795" y="78"/>
                  <a:pt x="796" y="77"/>
                  <a:pt x="798" y="76"/>
                </a:cubicBezTo>
                <a:cubicBezTo>
                  <a:pt x="799" y="79"/>
                  <a:pt x="799" y="79"/>
                  <a:pt x="799" y="79"/>
                </a:cubicBezTo>
                <a:cubicBezTo>
                  <a:pt x="798" y="78"/>
                  <a:pt x="798" y="78"/>
                  <a:pt x="798" y="79"/>
                </a:cubicBezTo>
                <a:cubicBezTo>
                  <a:pt x="800" y="82"/>
                  <a:pt x="804" y="83"/>
                  <a:pt x="805" y="86"/>
                </a:cubicBezTo>
                <a:cubicBezTo>
                  <a:pt x="808" y="88"/>
                  <a:pt x="812" y="90"/>
                  <a:pt x="814" y="89"/>
                </a:cubicBezTo>
                <a:cubicBezTo>
                  <a:pt x="815" y="87"/>
                  <a:pt x="816" y="88"/>
                  <a:pt x="817" y="88"/>
                </a:cubicBezTo>
                <a:cubicBezTo>
                  <a:pt x="817" y="88"/>
                  <a:pt x="817" y="88"/>
                  <a:pt x="817" y="88"/>
                </a:cubicBezTo>
                <a:cubicBezTo>
                  <a:pt x="815" y="88"/>
                  <a:pt x="815" y="88"/>
                  <a:pt x="815" y="88"/>
                </a:cubicBezTo>
                <a:cubicBezTo>
                  <a:pt x="816" y="91"/>
                  <a:pt x="818" y="94"/>
                  <a:pt x="821" y="94"/>
                </a:cubicBezTo>
                <a:cubicBezTo>
                  <a:pt x="827" y="94"/>
                  <a:pt x="827" y="94"/>
                  <a:pt x="827" y="94"/>
                </a:cubicBezTo>
                <a:cubicBezTo>
                  <a:pt x="826" y="92"/>
                  <a:pt x="824" y="91"/>
                  <a:pt x="822" y="90"/>
                </a:cubicBezTo>
                <a:cubicBezTo>
                  <a:pt x="821" y="90"/>
                  <a:pt x="824" y="94"/>
                  <a:pt x="821" y="93"/>
                </a:cubicBezTo>
                <a:cubicBezTo>
                  <a:pt x="820" y="93"/>
                  <a:pt x="820" y="92"/>
                  <a:pt x="819" y="91"/>
                </a:cubicBezTo>
                <a:cubicBezTo>
                  <a:pt x="821" y="89"/>
                  <a:pt x="821" y="89"/>
                  <a:pt x="821" y="89"/>
                </a:cubicBezTo>
                <a:cubicBezTo>
                  <a:pt x="818" y="88"/>
                  <a:pt x="818" y="88"/>
                  <a:pt x="818" y="88"/>
                </a:cubicBezTo>
                <a:cubicBezTo>
                  <a:pt x="819" y="88"/>
                  <a:pt x="818" y="87"/>
                  <a:pt x="818" y="87"/>
                </a:cubicBezTo>
                <a:cubicBezTo>
                  <a:pt x="817" y="86"/>
                  <a:pt x="815" y="84"/>
                  <a:pt x="815" y="83"/>
                </a:cubicBezTo>
                <a:cubicBezTo>
                  <a:pt x="817" y="80"/>
                  <a:pt x="820" y="86"/>
                  <a:pt x="821" y="83"/>
                </a:cubicBezTo>
                <a:cubicBezTo>
                  <a:pt x="819" y="81"/>
                  <a:pt x="819" y="81"/>
                  <a:pt x="819" y="81"/>
                </a:cubicBezTo>
                <a:cubicBezTo>
                  <a:pt x="818" y="80"/>
                  <a:pt x="820" y="81"/>
                  <a:pt x="821" y="80"/>
                </a:cubicBezTo>
                <a:cubicBezTo>
                  <a:pt x="822" y="82"/>
                  <a:pt x="822" y="82"/>
                  <a:pt x="822" y="82"/>
                </a:cubicBezTo>
                <a:cubicBezTo>
                  <a:pt x="822" y="83"/>
                  <a:pt x="822" y="83"/>
                  <a:pt x="822" y="83"/>
                </a:cubicBezTo>
                <a:cubicBezTo>
                  <a:pt x="823" y="83"/>
                  <a:pt x="824" y="85"/>
                  <a:pt x="824" y="84"/>
                </a:cubicBezTo>
                <a:cubicBezTo>
                  <a:pt x="823" y="83"/>
                  <a:pt x="824" y="80"/>
                  <a:pt x="822" y="79"/>
                </a:cubicBezTo>
                <a:cubicBezTo>
                  <a:pt x="826" y="78"/>
                  <a:pt x="830" y="84"/>
                  <a:pt x="833" y="82"/>
                </a:cubicBezTo>
                <a:cubicBezTo>
                  <a:pt x="834" y="84"/>
                  <a:pt x="836" y="85"/>
                  <a:pt x="837" y="85"/>
                </a:cubicBezTo>
                <a:cubicBezTo>
                  <a:pt x="837" y="85"/>
                  <a:pt x="838" y="85"/>
                  <a:pt x="839" y="85"/>
                </a:cubicBezTo>
                <a:cubicBezTo>
                  <a:pt x="842" y="87"/>
                  <a:pt x="844" y="90"/>
                  <a:pt x="847" y="90"/>
                </a:cubicBezTo>
                <a:cubicBezTo>
                  <a:pt x="848" y="88"/>
                  <a:pt x="845" y="87"/>
                  <a:pt x="845" y="85"/>
                </a:cubicBezTo>
                <a:cubicBezTo>
                  <a:pt x="847" y="86"/>
                  <a:pt x="847" y="87"/>
                  <a:pt x="848" y="89"/>
                </a:cubicBezTo>
                <a:cubicBezTo>
                  <a:pt x="849" y="91"/>
                  <a:pt x="850" y="89"/>
                  <a:pt x="851" y="90"/>
                </a:cubicBezTo>
                <a:cubicBezTo>
                  <a:pt x="851" y="89"/>
                  <a:pt x="850" y="88"/>
                  <a:pt x="849" y="87"/>
                </a:cubicBezTo>
                <a:cubicBezTo>
                  <a:pt x="850" y="85"/>
                  <a:pt x="852" y="88"/>
                  <a:pt x="853" y="88"/>
                </a:cubicBezTo>
                <a:cubicBezTo>
                  <a:pt x="855" y="91"/>
                  <a:pt x="858" y="90"/>
                  <a:pt x="860" y="91"/>
                </a:cubicBezTo>
                <a:cubicBezTo>
                  <a:pt x="863" y="90"/>
                  <a:pt x="863" y="90"/>
                  <a:pt x="863" y="90"/>
                </a:cubicBezTo>
                <a:cubicBezTo>
                  <a:pt x="865" y="93"/>
                  <a:pt x="866" y="91"/>
                  <a:pt x="867" y="91"/>
                </a:cubicBezTo>
                <a:cubicBezTo>
                  <a:pt x="867" y="91"/>
                  <a:pt x="868" y="90"/>
                  <a:pt x="867" y="90"/>
                </a:cubicBezTo>
                <a:cubicBezTo>
                  <a:pt x="867" y="89"/>
                  <a:pt x="866" y="90"/>
                  <a:pt x="865" y="89"/>
                </a:cubicBezTo>
                <a:cubicBezTo>
                  <a:pt x="866" y="88"/>
                  <a:pt x="866" y="88"/>
                  <a:pt x="866" y="88"/>
                </a:cubicBezTo>
                <a:cubicBezTo>
                  <a:pt x="863" y="86"/>
                  <a:pt x="863" y="86"/>
                  <a:pt x="863" y="86"/>
                </a:cubicBezTo>
                <a:cubicBezTo>
                  <a:pt x="864" y="84"/>
                  <a:pt x="869" y="89"/>
                  <a:pt x="869" y="86"/>
                </a:cubicBezTo>
                <a:cubicBezTo>
                  <a:pt x="872" y="88"/>
                  <a:pt x="875" y="89"/>
                  <a:pt x="877" y="89"/>
                </a:cubicBezTo>
                <a:cubicBezTo>
                  <a:pt x="875" y="86"/>
                  <a:pt x="875" y="86"/>
                  <a:pt x="875" y="86"/>
                </a:cubicBezTo>
                <a:cubicBezTo>
                  <a:pt x="877" y="85"/>
                  <a:pt x="880" y="89"/>
                  <a:pt x="881" y="85"/>
                </a:cubicBezTo>
                <a:cubicBezTo>
                  <a:pt x="882" y="86"/>
                  <a:pt x="882" y="86"/>
                  <a:pt x="882" y="86"/>
                </a:cubicBezTo>
                <a:cubicBezTo>
                  <a:pt x="882" y="85"/>
                  <a:pt x="882" y="85"/>
                  <a:pt x="882" y="85"/>
                </a:cubicBezTo>
                <a:cubicBezTo>
                  <a:pt x="884" y="88"/>
                  <a:pt x="886" y="86"/>
                  <a:pt x="887" y="84"/>
                </a:cubicBezTo>
                <a:cubicBezTo>
                  <a:pt x="889" y="85"/>
                  <a:pt x="891" y="85"/>
                  <a:pt x="893" y="87"/>
                </a:cubicBezTo>
                <a:cubicBezTo>
                  <a:pt x="893" y="85"/>
                  <a:pt x="893" y="85"/>
                  <a:pt x="893" y="85"/>
                </a:cubicBezTo>
                <a:cubicBezTo>
                  <a:pt x="891" y="84"/>
                  <a:pt x="889" y="84"/>
                  <a:pt x="887" y="83"/>
                </a:cubicBezTo>
                <a:cubicBezTo>
                  <a:pt x="888" y="80"/>
                  <a:pt x="888" y="80"/>
                  <a:pt x="888" y="80"/>
                </a:cubicBezTo>
                <a:cubicBezTo>
                  <a:pt x="885" y="77"/>
                  <a:pt x="884" y="82"/>
                  <a:pt x="881" y="79"/>
                </a:cubicBezTo>
                <a:cubicBezTo>
                  <a:pt x="879" y="81"/>
                  <a:pt x="878" y="77"/>
                  <a:pt x="876" y="77"/>
                </a:cubicBezTo>
                <a:cubicBezTo>
                  <a:pt x="874" y="80"/>
                  <a:pt x="874" y="80"/>
                  <a:pt x="874" y="80"/>
                </a:cubicBezTo>
                <a:cubicBezTo>
                  <a:pt x="872" y="74"/>
                  <a:pt x="867" y="79"/>
                  <a:pt x="863" y="75"/>
                </a:cubicBezTo>
                <a:cubicBezTo>
                  <a:pt x="857" y="73"/>
                  <a:pt x="853" y="76"/>
                  <a:pt x="847" y="75"/>
                </a:cubicBezTo>
                <a:cubicBezTo>
                  <a:pt x="847" y="76"/>
                  <a:pt x="847" y="76"/>
                  <a:pt x="847" y="76"/>
                </a:cubicBezTo>
                <a:cubicBezTo>
                  <a:pt x="840" y="70"/>
                  <a:pt x="831" y="73"/>
                  <a:pt x="824" y="68"/>
                </a:cubicBezTo>
                <a:cubicBezTo>
                  <a:pt x="825" y="70"/>
                  <a:pt x="824" y="72"/>
                  <a:pt x="825" y="73"/>
                </a:cubicBezTo>
                <a:cubicBezTo>
                  <a:pt x="825" y="74"/>
                  <a:pt x="823" y="74"/>
                  <a:pt x="822" y="74"/>
                </a:cubicBezTo>
                <a:cubicBezTo>
                  <a:pt x="819" y="72"/>
                  <a:pt x="817" y="73"/>
                  <a:pt x="815" y="72"/>
                </a:cubicBezTo>
                <a:cubicBezTo>
                  <a:pt x="815" y="71"/>
                  <a:pt x="814" y="70"/>
                  <a:pt x="813" y="69"/>
                </a:cubicBezTo>
                <a:cubicBezTo>
                  <a:pt x="809" y="69"/>
                  <a:pt x="802" y="69"/>
                  <a:pt x="801" y="74"/>
                </a:cubicBezTo>
                <a:cubicBezTo>
                  <a:pt x="799" y="73"/>
                  <a:pt x="797" y="71"/>
                  <a:pt x="795" y="72"/>
                </a:cubicBezTo>
                <a:cubicBezTo>
                  <a:pt x="795" y="69"/>
                  <a:pt x="792" y="71"/>
                  <a:pt x="791" y="70"/>
                </a:cubicBezTo>
                <a:cubicBezTo>
                  <a:pt x="791" y="71"/>
                  <a:pt x="791" y="71"/>
                  <a:pt x="791" y="71"/>
                </a:cubicBezTo>
                <a:cubicBezTo>
                  <a:pt x="790" y="68"/>
                  <a:pt x="783" y="66"/>
                  <a:pt x="785" y="63"/>
                </a:cubicBezTo>
                <a:cubicBezTo>
                  <a:pt x="787" y="59"/>
                  <a:pt x="796" y="72"/>
                  <a:pt x="794" y="62"/>
                </a:cubicBezTo>
                <a:cubicBezTo>
                  <a:pt x="792" y="59"/>
                  <a:pt x="792" y="59"/>
                  <a:pt x="792" y="59"/>
                </a:cubicBezTo>
                <a:cubicBezTo>
                  <a:pt x="792" y="59"/>
                  <a:pt x="794" y="59"/>
                  <a:pt x="794" y="59"/>
                </a:cubicBezTo>
                <a:cubicBezTo>
                  <a:pt x="793" y="61"/>
                  <a:pt x="796" y="63"/>
                  <a:pt x="798" y="64"/>
                </a:cubicBezTo>
                <a:cubicBezTo>
                  <a:pt x="801" y="64"/>
                  <a:pt x="802" y="63"/>
                  <a:pt x="803" y="61"/>
                </a:cubicBezTo>
                <a:cubicBezTo>
                  <a:pt x="804" y="61"/>
                  <a:pt x="804" y="61"/>
                  <a:pt x="804" y="61"/>
                </a:cubicBezTo>
                <a:cubicBezTo>
                  <a:pt x="803" y="65"/>
                  <a:pt x="803" y="65"/>
                  <a:pt x="803" y="65"/>
                </a:cubicBezTo>
                <a:cubicBezTo>
                  <a:pt x="803" y="66"/>
                  <a:pt x="804" y="66"/>
                  <a:pt x="804" y="65"/>
                </a:cubicBezTo>
                <a:cubicBezTo>
                  <a:pt x="804" y="64"/>
                  <a:pt x="804" y="64"/>
                  <a:pt x="806" y="65"/>
                </a:cubicBezTo>
                <a:cubicBezTo>
                  <a:pt x="806" y="59"/>
                  <a:pt x="806" y="59"/>
                  <a:pt x="806" y="59"/>
                </a:cubicBezTo>
                <a:cubicBezTo>
                  <a:pt x="808" y="60"/>
                  <a:pt x="808" y="60"/>
                  <a:pt x="808" y="60"/>
                </a:cubicBezTo>
                <a:cubicBezTo>
                  <a:pt x="806" y="60"/>
                  <a:pt x="807" y="62"/>
                  <a:pt x="807" y="63"/>
                </a:cubicBezTo>
                <a:cubicBezTo>
                  <a:pt x="809" y="63"/>
                  <a:pt x="811" y="63"/>
                  <a:pt x="813" y="65"/>
                </a:cubicBezTo>
                <a:cubicBezTo>
                  <a:pt x="815" y="66"/>
                  <a:pt x="815" y="64"/>
                  <a:pt x="816" y="63"/>
                </a:cubicBezTo>
                <a:cubicBezTo>
                  <a:pt x="813" y="59"/>
                  <a:pt x="813" y="59"/>
                  <a:pt x="813" y="59"/>
                </a:cubicBezTo>
                <a:cubicBezTo>
                  <a:pt x="816" y="58"/>
                  <a:pt x="819" y="62"/>
                  <a:pt x="822" y="59"/>
                </a:cubicBezTo>
                <a:cubicBezTo>
                  <a:pt x="827" y="60"/>
                  <a:pt x="830" y="61"/>
                  <a:pt x="835" y="62"/>
                </a:cubicBezTo>
                <a:cubicBezTo>
                  <a:pt x="838" y="58"/>
                  <a:pt x="845" y="64"/>
                  <a:pt x="849" y="62"/>
                </a:cubicBezTo>
                <a:cubicBezTo>
                  <a:pt x="854" y="63"/>
                  <a:pt x="854" y="63"/>
                  <a:pt x="854" y="63"/>
                </a:cubicBezTo>
                <a:cubicBezTo>
                  <a:pt x="854" y="64"/>
                  <a:pt x="853" y="64"/>
                  <a:pt x="854" y="65"/>
                </a:cubicBezTo>
                <a:cubicBezTo>
                  <a:pt x="855" y="66"/>
                  <a:pt x="856" y="66"/>
                  <a:pt x="856" y="65"/>
                </a:cubicBezTo>
                <a:cubicBezTo>
                  <a:pt x="854" y="63"/>
                  <a:pt x="856" y="61"/>
                  <a:pt x="855" y="59"/>
                </a:cubicBezTo>
                <a:cubicBezTo>
                  <a:pt x="857" y="60"/>
                  <a:pt x="857" y="60"/>
                  <a:pt x="857" y="60"/>
                </a:cubicBezTo>
                <a:cubicBezTo>
                  <a:pt x="857" y="60"/>
                  <a:pt x="857" y="61"/>
                  <a:pt x="857" y="62"/>
                </a:cubicBezTo>
                <a:cubicBezTo>
                  <a:pt x="857" y="62"/>
                  <a:pt x="858" y="63"/>
                  <a:pt x="858" y="63"/>
                </a:cubicBezTo>
                <a:cubicBezTo>
                  <a:pt x="860" y="62"/>
                  <a:pt x="857" y="59"/>
                  <a:pt x="859" y="59"/>
                </a:cubicBezTo>
                <a:cubicBezTo>
                  <a:pt x="860" y="62"/>
                  <a:pt x="860" y="62"/>
                  <a:pt x="860" y="62"/>
                </a:cubicBezTo>
                <a:cubicBezTo>
                  <a:pt x="861" y="62"/>
                  <a:pt x="864" y="63"/>
                  <a:pt x="865" y="64"/>
                </a:cubicBezTo>
                <a:cubicBezTo>
                  <a:pt x="866" y="63"/>
                  <a:pt x="869" y="63"/>
                  <a:pt x="870" y="65"/>
                </a:cubicBezTo>
                <a:cubicBezTo>
                  <a:pt x="876" y="67"/>
                  <a:pt x="873" y="61"/>
                  <a:pt x="875" y="58"/>
                </a:cubicBezTo>
                <a:cubicBezTo>
                  <a:pt x="877" y="59"/>
                  <a:pt x="880" y="59"/>
                  <a:pt x="880" y="57"/>
                </a:cubicBezTo>
                <a:cubicBezTo>
                  <a:pt x="876" y="56"/>
                  <a:pt x="873" y="57"/>
                  <a:pt x="871" y="58"/>
                </a:cubicBezTo>
                <a:cubicBezTo>
                  <a:pt x="871" y="61"/>
                  <a:pt x="871" y="61"/>
                  <a:pt x="871" y="61"/>
                </a:cubicBezTo>
                <a:cubicBezTo>
                  <a:pt x="869" y="59"/>
                  <a:pt x="869" y="59"/>
                  <a:pt x="869" y="59"/>
                </a:cubicBezTo>
                <a:cubicBezTo>
                  <a:pt x="868" y="61"/>
                  <a:pt x="868" y="61"/>
                  <a:pt x="868" y="61"/>
                </a:cubicBezTo>
                <a:cubicBezTo>
                  <a:pt x="867" y="57"/>
                  <a:pt x="867" y="57"/>
                  <a:pt x="867" y="57"/>
                </a:cubicBezTo>
                <a:cubicBezTo>
                  <a:pt x="866" y="58"/>
                  <a:pt x="865" y="56"/>
                  <a:pt x="865" y="58"/>
                </a:cubicBezTo>
                <a:cubicBezTo>
                  <a:pt x="862" y="56"/>
                  <a:pt x="859" y="58"/>
                  <a:pt x="857" y="56"/>
                </a:cubicBezTo>
                <a:cubicBezTo>
                  <a:pt x="857" y="56"/>
                  <a:pt x="857" y="56"/>
                  <a:pt x="857" y="56"/>
                </a:cubicBezTo>
                <a:cubicBezTo>
                  <a:pt x="855" y="58"/>
                  <a:pt x="851" y="54"/>
                  <a:pt x="850" y="57"/>
                </a:cubicBezTo>
                <a:cubicBezTo>
                  <a:pt x="848" y="55"/>
                  <a:pt x="848" y="55"/>
                  <a:pt x="848" y="55"/>
                </a:cubicBezTo>
                <a:cubicBezTo>
                  <a:pt x="847" y="57"/>
                  <a:pt x="847" y="57"/>
                  <a:pt x="847" y="57"/>
                </a:cubicBezTo>
                <a:cubicBezTo>
                  <a:pt x="843" y="55"/>
                  <a:pt x="839" y="55"/>
                  <a:pt x="836" y="54"/>
                </a:cubicBezTo>
                <a:cubicBezTo>
                  <a:pt x="837" y="52"/>
                  <a:pt x="834" y="50"/>
                  <a:pt x="833" y="48"/>
                </a:cubicBezTo>
                <a:cubicBezTo>
                  <a:pt x="832" y="47"/>
                  <a:pt x="833" y="49"/>
                  <a:pt x="833" y="50"/>
                </a:cubicBezTo>
                <a:cubicBezTo>
                  <a:pt x="833" y="51"/>
                  <a:pt x="833" y="51"/>
                  <a:pt x="833" y="51"/>
                </a:cubicBezTo>
                <a:cubicBezTo>
                  <a:pt x="830" y="49"/>
                  <a:pt x="833" y="56"/>
                  <a:pt x="829" y="53"/>
                </a:cubicBezTo>
                <a:cubicBezTo>
                  <a:pt x="828" y="55"/>
                  <a:pt x="828" y="55"/>
                  <a:pt x="828" y="55"/>
                </a:cubicBezTo>
                <a:cubicBezTo>
                  <a:pt x="826" y="52"/>
                  <a:pt x="822" y="54"/>
                  <a:pt x="819" y="50"/>
                </a:cubicBezTo>
                <a:cubicBezTo>
                  <a:pt x="818" y="51"/>
                  <a:pt x="818" y="56"/>
                  <a:pt x="814" y="52"/>
                </a:cubicBezTo>
                <a:cubicBezTo>
                  <a:pt x="812" y="52"/>
                  <a:pt x="810" y="51"/>
                  <a:pt x="809" y="52"/>
                </a:cubicBezTo>
                <a:cubicBezTo>
                  <a:pt x="807" y="50"/>
                  <a:pt x="806" y="54"/>
                  <a:pt x="805" y="50"/>
                </a:cubicBezTo>
                <a:cubicBezTo>
                  <a:pt x="802" y="55"/>
                  <a:pt x="799" y="44"/>
                  <a:pt x="795" y="47"/>
                </a:cubicBezTo>
                <a:cubicBezTo>
                  <a:pt x="794" y="46"/>
                  <a:pt x="794" y="46"/>
                  <a:pt x="794" y="46"/>
                </a:cubicBezTo>
                <a:cubicBezTo>
                  <a:pt x="799" y="46"/>
                  <a:pt x="799" y="46"/>
                  <a:pt x="799" y="46"/>
                </a:cubicBezTo>
                <a:cubicBezTo>
                  <a:pt x="799" y="47"/>
                  <a:pt x="800" y="47"/>
                  <a:pt x="800" y="47"/>
                </a:cubicBezTo>
                <a:cubicBezTo>
                  <a:pt x="800" y="47"/>
                  <a:pt x="800" y="47"/>
                  <a:pt x="800" y="47"/>
                </a:cubicBezTo>
                <a:cubicBezTo>
                  <a:pt x="800" y="44"/>
                  <a:pt x="797" y="45"/>
                  <a:pt x="795" y="44"/>
                </a:cubicBezTo>
                <a:cubicBezTo>
                  <a:pt x="791" y="44"/>
                  <a:pt x="791" y="44"/>
                  <a:pt x="791" y="44"/>
                </a:cubicBezTo>
                <a:cubicBezTo>
                  <a:pt x="792" y="43"/>
                  <a:pt x="792" y="42"/>
                  <a:pt x="791" y="42"/>
                </a:cubicBezTo>
                <a:cubicBezTo>
                  <a:pt x="791" y="39"/>
                  <a:pt x="794" y="44"/>
                  <a:pt x="795" y="42"/>
                </a:cubicBezTo>
                <a:cubicBezTo>
                  <a:pt x="796" y="44"/>
                  <a:pt x="797" y="42"/>
                  <a:pt x="799" y="43"/>
                </a:cubicBezTo>
                <a:cubicBezTo>
                  <a:pt x="800" y="42"/>
                  <a:pt x="800" y="42"/>
                  <a:pt x="800" y="42"/>
                </a:cubicBezTo>
                <a:cubicBezTo>
                  <a:pt x="802" y="46"/>
                  <a:pt x="806" y="47"/>
                  <a:pt x="809" y="47"/>
                </a:cubicBezTo>
                <a:cubicBezTo>
                  <a:pt x="810" y="47"/>
                  <a:pt x="810" y="45"/>
                  <a:pt x="811" y="44"/>
                </a:cubicBezTo>
                <a:cubicBezTo>
                  <a:pt x="811" y="46"/>
                  <a:pt x="812" y="47"/>
                  <a:pt x="813" y="48"/>
                </a:cubicBezTo>
                <a:cubicBezTo>
                  <a:pt x="813" y="48"/>
                  <a:pt x="813" y="48"/>
                  <a:pt x="814" y="47"/>
                </a:cubicBezTo>
                <a:cubicBezTo>
                  <a:pt x="816" y="49"/>
                  <a:pt x="816" y="47"/>
                  <a:pt x="818" y="46"/>
                </a:cubicBezTo>
                <a:cubicBezTo>
                  <a:pt x="817" y="43"/>
                  <a:pt x="817" y="43"/>
                  <a:pt x="817" y="43"/>
                </a:cubicBezTo>
                <a:cubicBezTo>
                  <a:pt x="820" y="44"/>
                  <a:pt x="822" y="42"/>
                  <a:pt x="825" y="44"/>
                </a:cubicBezTo>
                <a:cubicBezTo>
                  <a:pt x="826" y="45"/>
                  <a:pt x="827" y="42"/>
                  <a:pt x="828" y="44"/>
                </a:cubicBezTo>
                <a:cubicBezTo>
                  <a:pt x="831" y="44"/>
                  <a:pt x="836" y="43"/>
                  <a:pt x="840" y="47"/>
                </a:cubicBezTo>
                <a:cubicBezTo>
                  <a:pt x="840" y="44"/>
                  <a:pt x="849" y="49"/>
                  <a:pt x="844" y="43"/>
                </a:cubicBezTo>
                <a:cubicBezTo>
                  <a:pt x="846" y="45"/>
                  <a:pt x="848" y="43"/>
                  <a:pt x="849" y="46"/>
                </a:cubicBezTo>
                <a:cubicBezTo>
                  <a:pt x="854" y="45"/>
                  <a:pt x="854" y="45"/>
                  <a:pt x="854" y="45"/>
                </a:cubicBezTo>
                <a:cubicBezTo>
                  <a:pt x="854" y="45"/>
                  <a:pt x="853" y="46"/>
                  <a:pt x="853" y="46"/>
                </a:cubicBezTo>
                <a:cubicBezTo>
                  <a:pt x="857" y="45"/>
                  <a:pt x="863" y="50"/>
                  <a:pt x="866" y="46"/>
                </a:cubicBezTo>
                <a:cubicBezTo>
                  <a:pt x="868" y="46"/>
                  <a:pt x="871" y="46"/>
                  <a:pt x="872" y="46"/>
                </a:cubicBezTo>
                <a:cubicBezTo>
                  <a:pt x="878" y="46"/>
                  <a:pt x="883" y="44"/>
                  <a:pt x="888" y="46"/>
                </a:cubicBezTo>
                <a:cubicBezTo>
                  <a:pt x="889" y="48"/>
                  <a:pt x="889" y="48"/>
                  <a:pt x="889" y="48"/>
                </a:cubicBezTo>
                <a:cubicBezTo>
                  <a:pt x="892" y="49"/>
                  <a:pt x="894" y="48"/>
                  <a:pt x="897" y="48"/>
                </a:cubicBezTo>
                <a:cubicBezTo>
                  <a:pt x="897" y="47"/>
                  <a:pt x="895" y="46"/>
                  <a:pt x="896" y="45"/>
                </a:cubicBezTo>
                <a:cubicBezTo>
                  <a:pt x="896" y="48"/>
                  <a:pt x="899" y="48"/>
                  <a:pt x="900" y="47"/>
                </a:cubicBezTo>
                <a:cubicBezTo>
                  <a:pt x="902" y="46"/>
                  <a:pt x="900" y="46"/>
                  <a:pt x="900" y="45"/>
                </a:cubicBezTo>
                <a:cubicBezTo>
                  <a:pt x="910" y="44"/>
                  <a:pt x="921" y="41"/>
                  <a:pt x="932" y="45"/>
                </a:cubicBezTo>
                <a:cubicBezTo>
                  <a:pt x="932" y="42"/>
                  <a:pt x="932" y="42"/>
                  <a:pt x="932" y="42"/>
                </a:cubicBezTo>
                <a:cubicBezTo>
                  <a:pt x="934" y="43"/>
                  <a:pt x="937" y="45"/>
                  <a:pt x="938" y="44"/>
                </a:cubicBezTo>
                <a:cubicBezTo>
                  <a:pt x="939" y="41"/>
                  <a:pt x="939" y="41"/>
                  <a:pt x="939" y="41"/>
                </a:cubicBezTo>
                <a:cubicBezTo>
                  <a:pt x="940" y="44"/>
                  <a:pt x="942" y="43"/>
                  <a:pt x="943" y="44"/>
                </a:cubicBezTo>
                <a:cubicBezTo>
                  <a:pt x="943" y="41"/>
                  <a:pt x="943" y="41"/>
                  <a:pt x="943" y="41"/>
                </a:cubicBezTo>
                <a:cubicBezTo>
                  <a:pt x="943" y="42"/>
                  <a:pt x="944" y="44"/>
                  <a:pt x="946" y="44"/>
                </a:cubicBezTo>
                <a:cubicBezTo>
                  <a:pt x="946" y="41"/>
                  <a:pt x="955" y="49"/>
                  <a:pt x="950" y="42"/>
                </a:cubicBezTo>
                <a:cubicBezTo>
                  <a:pt x="952" y="43"/>
                  <a:pt x="955" y="43"/>
                  <a:pt x="956" y="47"/>
                </a:cubicBezTo>
                <a:cubicBezTo>
                  <a:pt x="956" y="45"/>
                  <a:pt x="957" y="43"/>
                  <a:pt x="959" y="43"/>
                </a:cubicBezTo>
                <a:cubicBezTo>
                  <a:pt x="963" y="47"/>
                  <a:pt x="969" y="39"/>
                  <a:pt x="974" y="47"/>
                </a:cubicBezTo>
                <a:cubicBezTo>
                  <a:pt x="974" y="42"/>
                  <a:pt x="980" y="46"/>
                  <a:pt x="980" y="44"/>
                </a:cubicBezTo>
                <a:cubicBezTo>
                  <a:pt x="982" y="45"/>
                  <a:pt x="985" y="44"/>
                  <a:pt x="986" y="46"/>
                </a:cubicBezTo>
                <a:cubicBezTo>
                  <a:pt x="987" y="43"/>
                  <a:pt x="990" y="47"/>
                  <a:pt x="990" y="44"/>
                </a:cubicBezTo>
                <a:cubicBezTo>
                  <a:pt x="995" y="49"/>
                  <a:pt x="998" y="47"/>
                  <a:pt x="1002" y="48"/>
                </a:cubicBezTo>
                <a:cubicBezTo>
                  <a:pt x="1002" y="46"/>
                  <a:pt x="997" y="46"/>
                  <a:pt x="1000" y="44"/>
                </a:cubicBezTo>
                <a:cubicBezTo>
                  <a:pt x="1003" y="43"/>
                  <a:pt x="1004" y="48"/>
                  <a:pt x="1007" y="47"/>
                </a:cubicBezTo>
                <a:cubicBezTo>
                  <a:pt x="1009" y="47"/>
                  <a:pt x="1012" y="49"/>
                  <a:pt x="1013" y="47"/>
                </a:cubicBezTo>
                <a:cubicBezTo>
                  <a:pt x="1012" y="47"/>
                  <a:pt x="1012" y="46"/>
                  <a:pt x="1012" y="45"/>
                </a:cubicBezTo>
                <a:cubicBezTo>
                  <a:pt x="1014" y="45"/>
                  <a:pt x="1016" y="45"/>
                  <a:pt x="1018" y="47"/>
                </a:cubicBezTo>
                <a:cubicBezTo>
                  <a:pt x="1019" y="44"/>
                  <a:pt x="1019" y="44"/>
                  <a:pt x="1019" y="44"/>
                </a:cubicBezTo>
                <a:cubicBezTo>
                  <a:pt x="1027" y="48"/>
                  <a:pt x="1031" y="39"/>
                  <a:pt x="1038" y="41"/>
                </a:cubicBezTo>
                <a:cubicBezTo>
                  <a:pt x="1040" y="40"/>
                  <a:pt x="1040" y="38"/>
                  <a:pt x="1041" y="37"/>
                </a:cubicBezTo>
                <a:cubicBezTo>
                  <a:pt x="1036" y="34"/>
                  <a:pt x="1036" y="34"/>
                  <a:pt x="1036" y="34"/>
                </a:cubicBezTo>
                <a:cubicBezTo>
                  <a:pt x="1036" y="34"/>
                  <a:pt x="1037" y="35"/>
                  <a:pt x="1037" y="36"/>
                </a:cubicBezTo>
                <a:cubicBezTo>
                  <a:pt x="1034" y="34"/>
                  <a:pt x="1037" y="31"/>
                  <a:pt x="1033" y="32"/>
                </a:cubicBezTo>
                <a:cubicBezTo>
                  <a:pt x="1035" y="29"/>
                  <a:pt x="1036" y="27"/>
                  <a:pt x="1039" y="26"/>
                </a:cubicBezTo>
                <a:cubicBezTo>
                  <a:pt x="1037" y="25"/>
                  <a:pt x="1037" y="26"/>
                  <a:pt x="1035" y="26"/>
                </a:cubicBezTo>
                <a:cubicBezTo>
                  <a:pt x="1035" y="24"/>
                  <a:pt x="1035" y="24"/>
                  <a:pt x="1035" y="24"/>
                </a:cubicBezTo>
                <a:cubicBezTo>
                  <a:pt x="1036" y="21"/>
                  <a:pt x="1041" y="29"/>
                  <a:pt x="1039" y="24"/>
                </a:cubicBezTo>
                <a:cubicBezTo>
                  <a:pt x="1042" y="23"/>
                  <a:pt x="1042" y="23"/>
                  <a:pt x="1042" y="23"/>
                </a:cubicBezTo>
                <a:cubicBezTo>
                  <a:pt x="1042" y="25"/>
                  <a:pt x="1043" y="25"/>
                  <a:pt x="1044" y="25"/>
                </a:cubicBezTo>
                <a:cubicBezTo>
                  <a:pt x="1043" y="20"/>
                  <a:pt x="1049" y="25"/>
                  <a:pt x="1048" y="21"/>
                </a:cubicBezTo>
                <a:cubicBezTo>
                  <a:pt x="1051" y="22"/>
                  <a:pt x="1049" y="15"/>
                  <a:pt x="1053" y="18"/>
                </a:cubicBezTo>
                <a:cubicBezTo>
                  <a:pt x="1053" y="15"/>
                  <a:pt x="1056" y="17"/>
                  <a:pt x="1057" y="15"/>
                </a:cubicBezTo>
                <a:cubicBezTo>
                  <a:pt x="1058" y="15"/>
                  <a:pt x="1060" y="18"/>
                  <a:pt x="1061" y="16"/>
                </a:cubicBezTo>
                <a:cubicBezTo>
                  <a:pt x="1062" y="16"/>
                  <a:pt x="1064" y="15"/>
                  <a:pt x="1064" y="14"/>
                </a:cubicBezTo>
                <a:cubicBezTo>
                  <a:pt x="1068" y="18"/>
                  <a:pt x="1067" y="11"/>
                  <a:pt x="1070" y="13"/>
                </a:cubicBezTo>
                <a:cubicBezTo>
                  <a:pt x="1071" y="12"/>
                  <a:pt x="1075" y="13"/>
                  <a:pt x="1076" y="11"/>
                </a:cubicBezTo>
                <a:cubicBezTo>
                  <a:pt x="1081" y="15"/>
                  <a:pt x="1080" y="10"/>
                  <a:pt x="1083" y="9"/>
                </a:cubicBezTo>
                <a:cubicBezTo>
                  <a:pt x="1086" y="12"/>
                  <a:pt x="1085" y="5"/>
                  <a:pt x="1089" y="9"/>
                </a:cubicBezTo>
                <a:cubicBezTo>
                  <a:pt x="1091" y="7"/>
                  <a:pt x="1093" y="7"/>
                  <a:pt x="1094" y="5"/>
                </a:cubicBezTo>
                <a:cubicBezTo>
                  <a:pt x="1096" y="6"/>
                  <a:pt x="1097" y="9"/>
                  <a:pt x="1098" y="7"/>
                </a:cubicBezTo>
                <a:cubicBezTo>
                  <a:pt x="1102" y="8"/>
                  <a:pt x="1107" y="10"/>
                  <a:pt x="1111" y="12"/>
                </a:cubicBezTo>
                <a:cubicBezTo>
                  <a:pt x="1113" y="9"/>
                  <a:pt x="1119" y="16"/>
                  <a:pt x="1122" y="14"/>
                </a:cubicBezTo>
                <a:cubicBezTo>
                  <a:pt x="1125" y="12"/>
                  <a:pt x="1127" y="17"/>
                  <a:pt x="1129" y="15"/>
                </a:cubicBezTo>
                <a:cubicBezTo>
                  <a:pt x="1130" y="16"/>
                  <a:pt x="1130" y="17"/>
                  <a:pt x="1131" y="17"/>
                </a:cubicBezTo>
                <a:cubicBezTo>
                  <a:pt x="1131" y="13"/>
                  <a:pt x="1135" y="20"/>
                  <a:pt x="1136" y="16"/>
                </a:cubicBezTo>
                <a:cubicBezTo>
                  <a:pt x="1141" y="21"/>
                  <a:pt x="1144" y="17"/>
                  <a:pt x="1148" y="18"/>
                </a:cubicBezTo>
                <a:cubicBezTo>
                  <a:pt x="1149" y="17"/>
                  <a:pt x="1149" y="15"/>
                  <a:pt x="1150" y="16"/>
                </a:cubicBezTo>
                <a:cubicBezTo>
                  <a:pt x="1153" y="17"/>
                  <a:pt x="1154" y="15"/>
                  <a:pt x="1155" y="14"/>
                </a:cubicBezTo>
                <a:cubicBezTo>
                  <a:pt x="1160" y="18"/>
                  <a:pt x="1161" y="12"/>
                  <a:pt x="1166" y="15"/>
                </a:cubicBezTo>
                <a:cubicBezTo>
                  <a:pt x="1169" y="15"/>
                  <a:pt x="1169" y="9"/>
                  <a:pt x="1171" y="12"/>
                </a:cubicBezTo>
                <a:cubicBezTo>
                  <a:pt x="1173" y="10"/>
                  <a:pt x="1175" y="12"/>
                  <a:pt x="1178" y="11"/>
                </a:cubicBezTo>
                <a:cubicBezTo>
                  <a:pt x="1181" y="14"/>
                  <a:pt x="1182" y="8"/>
                  <a:pt x="1185" y="13"/>
                </a:cubicBezTo>
                <a:cubicBezTo>
                  <a:pt x="1186" y="7"/>
                  <a:pt x="1192" y="12"/>
                  <a:pt x="1193" y="7"/>
                </a:cubicBezTo>
                <a:cubicBezTo>
                  <a:pt x="1198" y="9"/>
                  <a:pt x="1198" y="1"/>
                  <a:pt x="1203" y="5"/>
                </a:cubicBezTo>
                <a:cubicBezTo>
                  <a:pt x="1205" y="1"/>
                  <a:pt x="1211" y="0"/>
                  <a:pt x="1217" y="4"/>
                </a:cubicBezTo>
                <a:cubicBezTo>
                  <a:pt x="1218" y="3"/>
                  <a:pt x="1218" y="3"/>
                  <a:pt x="1218" y="3"/>
                </a:cubicBezTo>
                <a:cubicBezTo>
                  <a:pt x="1218" y="5"/>
                  <a:pt x="1219" y="8"/>
                  <a:pt x="1218" y="7"/>
                </a:cubicBezTo>
                <a:cubicBezTo>
                  <a:pt x="1215" y="12"/>
                  <a:pt x="1223" y="18"/>
                  <a:pt x="1219" y="22"/>
                </a:cubicBezTo>
                <a:cubicBezTo>
                  <a:pt x="1220" y="24"/>
                  <a:pt x="1221" y="25"/>
                  <a:pt x="1221" y="26"/>
                </a:cubicBezTo>
                <a:cubicBezTo>
                  <a:pt x="1212" y="33"/>
                  <a:pt x="1212" y="33"/>
                  <a:pt x="1212" y="33"/>
                </a:cubicBezTo>
                <a:cubicBezTo>
                  <a:pt x="1214" y="37"/>
                  <a:pt x="1219" y="39"/>
                  <a:pt x="1217" y="43"/>
                </a:cubicBezTo>
                <a:cubicBezTo>
                  <a:pt x="1221" y="47"/>
                  <a:pt x="1219" y="51"/>
                  <a:pt x="1219" y="54"/>
                </a:cubicBezTo>
                <a:cubicBezTo>
                  <a:pt x="1218" y="55"/>
                  <a:pt x="1217" y="55"/>
                  <a:pt x="1217" y="57"/>
                </a:cubicBezTo>
                <a:cubicBezTo>
                  <a:pt x="1225" y="67"/>
                  <a:pt x="1216" y="73"/>
                  <a:pt x="1219" y="82"/>
                </a:cubicBezTo>
                <a:cubicBezTo>
                  <a:pt x="1217" y="86"/>
                  <a:pt x="1222" y="86"/>
                  <a:pt x="1220" y="90"/>
                </a:cubicBezTo>
                <a:cubicBezTo>
                  <a:pt x="1219" y="92"/>
                  <a:pt x="1220" y="94"/>
                  <a:pt x="1217" y="93"/>
                </a:cubicBezTo>
                <a:cubicBezTo>
                  <a:pt x="1215" y="98"/>
                  <a:pt x="1215" y="98"/>
                  <a:pt x="1215" y="98"/>
                </a:cubicBezTo>
                <a:cubicBezTo>
                  <a:pt x="1218" y="100"/>
                  <a:pt x="1221" y="103"/>
                  <a:pt x="1224" y="105"/>
                </a:cubicBezTo>
                <a:cubicBezTo>
                  <a:pt x="1229" y="103"/>
                  <a:pt x="1229" y="103"/>
                  <a:pt x="1229" y="103"/>
                </a:cubicBezTo>
                <a:cubicBezTo>
                  <a:pt x="1231" y="105"/>
                  <a:pt x="1235" y="108"/>
                  <a:pt x="1237" y="109"/>
                </a:cubicBezTo>
                <a:cubicBezTo>
                  <a:pt x="1240" y="110"/>
                  <a:pt x="1240" y="114"/>
                  <a:pt x="1240" y="117"/>
                </a:cubicBezTo>
                <a:cubicBezTo>
                  <a:pt x="1238" y="117"/>
                  <a:pt x="1239" y="120"/>
                  <a:pt x="1239" y="122"/>
                </a:cubicBezTo>
                <a:cubicBezTo>
                  <a:pt x="1235" y="121"/>
                  <a:pt x="1234" y="125"/>
                  <a:pt x="1229" y="123"/>
                </a:cubicBezTo>
                <a:cubicBezTo>
                  <a:pt x="1226" y="122"/>
                  <a:pt x="1227" y="119"/>
                  <a:pt x="1224" y="118"/>
                </a:cubicBezTo>
                <a:cubicBezTo>
                  <a:pt x="1222" y="122"/>
                  <a:pt x="1228" y="123"/>
                  <a:pt x="1229" y="127"/>
                </a:cubicBezTo>
                <a:cubicBezTo>
                  <a:pt x="1234" y="129"/>
                  <a:pt x="1232" y="137"/>
                  <a:pt x="1237" y="139"/>
                </a:cubicBezTo>
                <a:cubicBezTo>
                  <a:pt x="1239" y="141"/>
                  <a:pt x="1238" y="143"/>
                  <a:pt x="1237" y="143"/>
                </a:cubicBezTo>
                <a:cubicBezTo>
                  <a:pt x="1233" y="147"/>
                  <a:pt x="1227" y="140"/>
                  <a:pt x="1224" y="144"/>
                </a:cubicBezTo>
                <a:cubicBezTo>
                  <a:pt x="1223" y="144"/>
                  <a:pt x="1220" y="144"/>
                  <a:pt x="1221" y="147"/>
                </a:cubicBezTo>
                <a:cubicBezTo>
                  <a:pt x="1222" y="153"/>
                  <a:pt x="1234" y="152"/>
                  <a:pt x="1228" y="158"/>
                </a:cubicBezTo>
                <a:cubicBezTo>
                  <a:pt x="1229" y="162"/>
                  <a:pt x="1229" y="162"/>
                  <a:pt x="1229" y="162"/>
                </a:cubicBezTo>
                <a:cubicBezTo>
                  <a:pt x="1220" y="168"/>
                  <a:pt x="1220" y="168"/>
                  <a:pt x="1220" y="168"/>
                </a:cubicBezTo>
                <a:cubicBezTo>
                  <a:pt x="1220" y="172"/>
                  <a:pt x="1225" y="171"/>
                  <a:pt x="1226" y="176"/>
                </a:cubicBezTo>
                <a:cubicBezTo>
                  <a:pt x="1227" y="177"/>
                  <a:pt x="1230" y="176"/>
                  <a:pt x="1230" y="179"/>
                </a:cubicBezTo>
                <a:cubicBezTo>
                  <a:pt x="1230" y="181"/>
                  <a:pt x="1229" y="182"/>
                  <a:pt x="1227" y="183"/>
                </a:cubicBezTo>
                <a:cubicBezTo>
                  <a:pt x="1230" y="184"/>
                  <a:pt x="1231" y="186"/>
                  <a:pt x="1232" y="188"/>
                </a:cubicBezTo>
                <a:cubicBezTo>
                  <a:pt x="1230" y="192"/>
                  <a:pt x="1225" y="191"/>
                  <a:pt x="1223" y="195"/>
                </a:cubicBezTo>
                <a:cubicBezTo>
                  <a:pt x="1225" y="195"/>
                  <a:pt x="1226" y="199"/>
                  <a:pt x="1227" y="200"/>
                </a:cubicBezTo>
                <a:cubicBezTo>
                  <a:pt x="1229" y="204"/>
                  <a:pt x="1226" y="204"/>
                  <a:pt x="1226" y="206"/>
                </a:cubicBezTo>
                <a:cubicBezTo>
                  <a:pt x="1221" y="203"/>
                  <a:pt x="1225" y="211"/>
                  <a:pt x="1222" y="211"/>
                </a:cubicBezTo>
                <a:cubicBezTo>
                  <a:pt x="1222" y="213"/>
                  <a:pt x="1221" y="213"/>
                  <a:pt x="1220" y="213"/>
                </a:cubicBezTo>
                <a:cubicBezTo>
                  <a:pt x="1217" y="211"/>
                  <a:pt x="1214" y="209"/>
                  <a:pt x="1213" y="210"/>
                </a:cubicBezTo>
                <a:cubicBezTo>
                  <a:pt x="1211" y="212"/>
                  <a:pt x="1214" y="213"/>
                  <a:pt x="1214" y="214"/>
                </a:cubicBezTo>
                <a:cubicBezTo>
                  <a:pt x="1213" y="218"/>
                  <a:pt x="1211" y="219"/>
                  <a:pt x="1210" y="222"/>
                </a:cubicBezTo>
                <a:cubicBezTo>
                  <a:pt x="1203" y="223"/>
                  <a:pt x="1198" y="225"/>
                  <a:pt x="1194" y="229"/>
                </a:cubicBezTo>
                <a:cubicBezTo>
                  <a:pt x="1188" y="227"/>
                  <a:pt x="1188" y="234"/>
                  <a:pt x="1183" y="231"/>
                </a:cubicBezTo>
                <a:cubicBezTo>
                  <a:pt x="1183" y="233"/>
                  <a:pt x="1182" y="232"/>
                  <a:pt x="1181" y="231"/>
                </a:cubicBezTo>
                <a:cubicBezTo>
                  <a:pt x="1177" y="232"/>
                  <a:pt x="1172" y="235"/>
                  <a:pt x="1167" y="233"/>
                </a:cubicBezTo>
                <a:cubicBezTo>
                  <a:pt x="1166" y="234"/>
                  <a:pt x="1161" y="231"/>
                  <a:pt x="1161" y="234"/>
                </a:cubicBezTo>
                <a:cubicBezTo>
                  <a:pt x="1157" y="231"/>
                  <a:pt x="1155" y="236"/>
                  <a:pt x="1152" y="230"/>
                </a:cubicBezTo>
                <a:cubicBezTo>
                  <a:pt x="1149" y="235"/>
                  <a:pt x="1142" y="231"/>
                  <a:pt x="1138" y="232"/>
                </a:cubicBezTo>
                <a:cubicBezTo>
                  <a:pt x="1138" y="235"/>
                  <a:pt x="1133" y="232"/>
                  <a:pt x="1135" y="236"/>
                </a:cubicBezTo>
                <a:cubicBezTo>
                  <a:pt x="1134" y="235"/>
                  <a:pt x="1132" y="234"/>
                  <a:pt x="1131" y="235"/>
                </a:cubicBezTo>
                <a:cubicBezTo>
                  <a:pt x="1130" y="237"/>
                  <a:pt x="1128" y="237"/>
                  <a:pt x="1127" y="235"/>
                </a:cubicBezTo>
                <a:cubicBezTo>
                  <a:pt x="1125" y="236"/>
                  <a:pt x="1120" y="232"/>
                  <a:pt x="1120" y="238"/>
                </a:cubicBezTo>
                <a:cubicBezTo>
                  <a:pt x="1116" y="233"/>
                  <a:pt x="1116" y="241"/>
                  <a:pt x="1111" y="238"/>
                </a:cubicBezTo>
                <a:cubicBezTo>
                  <a:pt x="1110" y="237"/>
                  <a:pt x="1107" y="234"/>
                  <a:pt x="1106" y="236"/>
                </a:cubicBezTo>
                <a:cubicBezTo>
                  <a:pt x="1103" y="234"/>
                  <a:pt x="1102" y="239"/>
                  <a:pt x="1098" y="235"/>
                </a:cubicBezTo>
                <a:cubicBezTo>
                  <a:pt x="1097" y="237"/>
                  <a:pt x="1097" y="242"/>
                  <a:pt x="1094" y="241"/>
                </a:cubicBezTo>
                <a:cubicBezTo>
                  <a:pt x="1090" y="243"/>
                  <a:pt x="1082" y="234"/>
                  <a:pt x="1080" y="241"/>
                </a:cubicBezTo>
                <a:cubicBezTo>
                  <a:pt x="1077" y="238"/>
                  <a:pt x="1072" y="236"/>
                  <a:pt x="1072" y="240"/>
                </a:cubicBezTo>
                <a:cubicBezTo>
                  <a:pt x="1068" y="238"/>
                  <a:pt x="1066" y="238"/>
                  <a:pt x="1062" y="238"/>
                </a:cubicBezTo>
                <a:cubicBezTo>
                  <a:pt x="1060" y="235"/>
                  <a:pt x="1060" y="238"/>
                  <a:pt x="1057" y="237"/>
                </a:cubicBezTo>
                <a:cubicBezTo>
                  <a:pt x="1056" y="234"/>
                  <a:pt x="1053" y="236"/>
                  <a:pt x="1051" y="234"/>
                </a:cubicBezTo>
                <a:cubicBezTo>
                  <a:pt x="1051" y="235"/>
                  <a:pt x="1051" y="235"/>
                  <a:pt x="1051" y="235"/>
                </a:cubicBezTo>
                <a:cubicBezTo>
                  <a:pt x="1048" y="233"/>
                  <a:pt x="1048" y="236"/>
                  <a:pt x="1046" y="236"/>
                </a:cubicBezTo>
                <a:cubicBezTo>
                  <a:pt x="1042" y="234"/>
                  <a:pt x="1039" y="233"/>
                  <a:pt x="1037" y="236"/>
                </a:cubicBezTo>
                <a:cubicBezTo>
                  <a:pt x="1035" y="235"/>
                  <a:pt x="1035" y="235"/>
                  <a:pt x="1035" y="235"/>
                </a:cubicBezTo>
                <a:cubicBezTo>
                  <a:pt x="1035" y="239"/>
                  <a:pt x="1030" y="235"/>
                  <a:pt x="1029" y="237"/>
                </a:cubicBezTo>
                <a:cubicBezTo>
                  <a:pt x="1026" y="234"/>
                  <a:pt x="1024" y="233"/>
                  <a:pt x="1022" y="235"/>
                </a:cubicBezTo>
                <a:cubicBezTo>
                  <a:pt x="1020" y="239"/>
                  <a:pt x="1013" y="229"/>
                  <a:pt x="1009" y="229"/>
                </a:cubicBezTo>
                <a:cubicBezTo>
                  <a:pt x="1006" y="231"/>
                  <a:pt x="1002" y="230"/>
                  <a:pt x="998" y="228"/>
                </a:cubicBezTo>
                <a:cubicBezTo>
                  <a:pt x="993" y="227"/>
                  <a:pt x="988" y="223"/>
                  <a:pt x="984" y="225"/>
                </a:cubicBezTo>
                <a:cubicBezTo>
                  <a:pt x="983" y="223"/>
                  <a:pt x="981" y="224"/>
                  <a:pt x="980" y="224"/>
                </a:cubicBezTo>
                <a:cubicBezTo>
                  <a:pt x="979" y="225"/>
                  <a:pt x="979" y="225"/>
                  <a:pt x="979" y="225"/>
                </a:cubicBezTo>
                <a:cubicBezTo>
                  <a:pt x="978" y="223"/>
                  <a:pt x="976" y="223"/>
                  <a:pt x="974" y="223"/>
                </a:cubicBezTo>
                <a:cubicBezTo>
                  <a:pt x="973" y="223"/>
                  <a:pt x="973" y="223"/>
                  <a:pt x="973" y="223"/>
                </a:cubicBezTo>
                <a:cubicBezTo>
                  <a:pt x="974" y="220"/>
                  <a:pt x="972" y="218"/>
                  <a:pt x="970" y="216"/>
                </a:cubicBezTo>
                <a:cubicBezTo>
                  <a:pt x="972" y="215"/>
                  <a:pt x="974" y="217"/>
                  <a:pt x="975" y="216"/>
                </a:cubicBezTo>
                <a:cubicBezTo>
                  <a:pt x="975" y="220"/>
                  <a:pt x="979" y="218"/>
                  <a:pt x="981" y="221"/>
                </a:cubicBezTo>
                <a:cubicBezTo>
                  <a:pt x="979" y="218"/>
                  <a:pt x="984" y="218"/>
                  <a:pt x="981" y="215"/>
                </a:cubicBezTo>
                <a:cubicBezTo>
                  <a:pt x="975" y="211"/>
                  <a:pt x="972" y="216"/>
                  <a:pt x="966" y="213"/>
                </a:cubicBezTo>
                <a:cubicBezTo>
                  <a:pt x="964" y="209"/>
                  <a:pt x="971" y="211"/>
                  <a:pt x="967" y="207"/>
                </a:cubicBezTo>
                <a:cubicBezTo>
                  <a:pt x="966" y="209"/>
                  <a:pt x="966" y="209"/>
                  <a:pt x="966" y="209"/>
                </a:cubicBezTo>
                <a:cubicBezTo>
                  <a:pt x="965" y="208"/>
                  <a:pt x="965" y="208"/>
                  <a:pt x="964" y="208"/>
                </a:cubicBezTo>
                <a:cubicBezTo>
                  <a:pt x="966" y="212"/>
                  <a:pt x="962" y="211"/>
                  <a:pt x="961" y="213"/>
                </a:cubicBezTo>
                <a:cubicBezTo>
                  <a:pt x="959" y="213"/>
                  <a:pt x="956" y="211"/>
                  <a:pt x="956" y="214"/>
                </a:cubicBezTo>
                <a:cubicBezTo>
                  <a:pt x="959" y="222"/>
                  <a:pt x="959" y="222"/>
                  <a:pt x="959" y="222"/>
                </a:cubicBezTo>
                <a:cubicBezTo>
                  <a:pt x="958" y="222"/>
                  <a:pt x="957" y="221"/>
                  <a:pt x="957" y="221"/>
                </a:cubicBezTo>
                <a:cubicBezTo>
                  <a:pt x="956" y="222"/>
                  <a:pt x="956" y="222"/>
                  <a:pt x="956" y="222"/>
                </a:cubicBezTo>
                <a:cubicBezTo>
                  <a:pt x="960" y="225"/>
                  <a:pt x="959" y="222"/>
                  <a:pt x="962" y="223"/>
                </a:cubicBezTo>
                <a:cubicBezTo>
                  <a:pt x="962" y="225"/>
                  <a:pt x="962" y="225"/>
                  <a:pt x="962" y="225"/>
                </a:cubicBezTo>
                <a:cubicBezTo>
                  <a:pt x="957" y="224"/>
                  <a:pt x="951" y="222"/>
                  <a:pt x="948" y="224"/>
                </a:cubicBezTo>
                <a:cubicBezTo>
                  <a:pt x="942" y="223"/>
                  <a:pt x="939" y="226"/>
                  <a:pt x="934" y="223"/>
                </a:cubicBezTo>
                <a:cubicBezTo>
                  <a:pt x="932" y="225"/>
                  <a:pt x="929" y="223"/>
                  <a:pt x="926" y="222"/>
                </a:cubicBezTo>
                <a:cubicBezTo>
                  <a:pt x="920" y="224"/>
                  <a:pt x="913" y="224"/>
                  <a:pt x="906" y="224"/>
                </a:cubicBezTo>
                <a:cubicBezTo>
                  <a:pt x="903" y="220"/>
                  <a:pt x="899" y="224"/>
                  <a:pt x="896" y="220"/>
                </a:cubicBezTo>
                <a:cubicBezTo>
                  <a:pt x="896" y="218"/>
                  <a:pt x="898" y="220"/>
                  <a:pt x="899" y="220"/>
                </a:cubicBezTo>
                <a:cubicBezTo>
                  <a:pt x="899" y="217"/>
                  <a:pt x="906" y="218"/>
                  <a:pt x="902" y="213"/>
                </a:cubicBezTo>
                <a:cubicBezTo>
                  <a:pt x="899" y="212"/>
                  <a:pt x="897" y="215"/>
                  <a:pt x="893" y="213"/>
                </a:cubicBezTo>
                <a:cubicBezTo>
                  <a:pt x="891" y="209"/>
                  <a:pt x="891" y="209"/>
                  <a:pt x="891" y="209"/>
                </a:cubicBezTo>
                <a:cubicBezTo>
                  <a:pt x="883" y="209"/>
                  <a:pt x="883" y="209"/>
                  <a:pt x="883" y="209"/>
                </a:cubicBezTo>
                <a:cubicBezTo>
                  <a:pt x="884" y="212"/>
                  <a:pt x="884" y="212"/>
                  <a:pt x="884" y="212"/>
                </a:cubicBezTo>
                <a:cubicBezTo>
                  <a:pt x="882" y="211"/>
                  <a:pt x="881" y="211"/>
                  <a:pt x="880" y="212"/>
                </a:cubicBezTo>
                <a:cubicBezTo>
                  <a:pt x="880" y="216"/>
                  <a:pt x="873" y="214"/>
                  <a:pt x="870" y="216"/>
                </a:cubicBezTo>
                <a:cubicBezTo>
                  <a:pt x="875" y="219"/>
                  <a:pt x="878" y="214"/>
                  <a:pt x="883" y="219"/>
                </a:cubicBezTo>
                <a:cubicBezTo>
                  <a:pt x="886" y="220"/>
                  <a:pt x="890" y="221"/>
                  <a:pt x="892" y="222"/>
                </a:cubicBezTo>
                <a:cubicBezTo>
                  <a:pt x="883" y="224"/>
                  <a:pt x="868" y="222"/>
                  <a:pt x="858" y="223"/>
                </a:cubicBezTo>
                <a:cubicBezTo>
                  <a:pt x="856" y="221"/>
                  <a:pt x="856" y="224"/>
                  <a:pt x="853" y="222"/>
                </a:cubicBezTo>
                <a:cubicBezTo>
                  <a:pt x="852" y="223"/>
                  <a:pt x="853" y="225"/>
                  <a:pt x="853" y="226"/>
                </a:cubicBezTo>
                <a:cubicBezTo>
                  <a:pt x="853" y="225"/>
                  <a:pt x="849" y="223"/>
                  <a:pt x="848" y="223"/>
                </a:cubicBezTo>
                <a:cubicBezTo>
                  <a:pt x="848" y="225"/>
                  <a:pt x="846" y="225"/>
                  <a:pt x="845" y="225"/>
                </a:cubicBezTo>
                <a:cubicBezTo>
                  <a:pt x="844" y="224"/>
                  <a:pt x="844" y="222"/>
                  <a:pt x="845" y="222"/>
                </a:cubicBezTo>
                <a:cubicBezTo>
                  <a:pt x="843" y="221"/>
                  <a:pt x="840" y="221"/>
                  <a:pt x="837" y="220"/>
                </a:cubicBezTo>
                <a:cubicBezTo>
                  <a:pt x="837" y="218"/>
                  <a:pt x="839" y="219"/>
                  <a:pt x="838" y="217"/>
                </a:cubicBezTo>
                <a:cubicBezTo>
                  <a:pt x="836" y="219"/>
                  <a:pt x="836" y="215"/>
                  <a:pt x="835" y="215"/>
                </a:cubicBezTo>
                <a:cubicBezTo>
                  <a:pt x="837" y="215"/>
                  <a:pt x="837" y="213"/>
                  <a:pt x="839" y="214"/>
                </a:cubicBezTo>
                <a:cubicBezTo>
                  <a:pt x="840" y="214"/>
                  <a:pt x="841" y="214"/>
                  <a:pt x="841" y="213"/>
                </a:cubicBezTo>
                <a:cubicBezTo>
                  <a:pt x="840" y="211"/>
                  <a:pt x="840" y="211"/>
                  <a:pt x="840" y="211"/>
                </a:cubicBezTo>
                <a:cubicBezTo>
                  <a:pt x="831" y="213"/>
                  <a:pt x="831" y="213"/>
                  <a:pt x="831" y="213"/>
                </a:cubicBezTo>
                <a:cubicBezTo>
                  <a:pt x="832" y="214"/>
                  <a:pt x="834" y="214"/>
                  <a:pt x="834" y="216"/>
                </a:cubicBezTo>
                <a:cubicBezTo>
                  <a:pt x="833" y="219"/>
                  <a:pt x="829" y="215"/>
                  <a:pt x="826" y="216"/>
                </a:cubicBezTo>
                <a:cubicBezTo>
                  <a:pt x="825" y="215"/>
                  <a:pt x="825" y="215"/>
                  <a:pt x="825" y="215"/>
                </a:cubicBezTo>
                <a:cubicBezTo>
                  <a:pt x="827" y="214"/>
                  <a:pt x="830" y="216"/>
                  <a:pt x="830" y="213"/>
                </a:cubicBezTo>
                <a:cubicBezTo>
                  <a:pt x="825" y="210"/>
                  <a:pt x="822" y="207"/>
                  <a:pt x="817" y="208"/>
                </a:cubicBezTo>
                <a:cubicBezTo>
                  <a:pt x="815" y="206"/>
                  <a:pt x="813" y="207"/>
                  <a:pt x="809" y="205"/>
                </a:cubicBezTo>
                <a:cubicBezTo>
                  <a:pt x="806" y="208"/>
                  <a:pt x="801" y="203"/>
                  <a:pt x="797" y="206"/>
                </a:cubicBezTo>
                <a:cubicBezTo>
                  <a:pt x="794" y="205"/>
                  <a:pt x="790" y="205"/>
                  <a:pt x="787" y="206"/>
                </a:cubicBezTo>
                <a:cubicBezTo>
                  <a:pt x="785" y="202"/>
                  <a:pt x="785" y="207"/>
                  <a:pt x="782" y="205"/>
                </a:cubicBezTo>
                <a:cubicBezTo>
                  <a:pt x="782" y="206"/>
                  <a:pt x="782" y="206"/>
                  <a:pt x="782" y="206"/>
                </a:cubicBezTo>
                <a:cubicBezTo>
                  <a:pt x="777" y="202"/>
                  <a:pt x="773" y="204"/>
                  <a:pt x="770" y="205"/>
                </a:cubicBezTo>
                <a:cubicBezTo>
                  <a:pt x="774" y="206"/>
                  <a:pt x="777" y="206"/>
                  <a:pt x="781" y="208"/>
                </a:cubicBezTo>
                <a:cubicBezTo>
                  <a:pt x="775" y="210"/>
                  <a:pt x="768" y="207"/>
                  <a:pt x="764" y="210"/>
                </a:cubicBezTo>
                <a:cubicBezTo>
                  <a:pt x="759" y="206"/>
                  <a:pt x="756" y="210"/>
                  <a:pt x="751" y="208"/>
                </a:cubicBezTo>
                <a:cubicBezTo>
                  <a:pt x="753" y="211"/>
                  <a:pt x="753" y="211"/>
                  <a:pt x="753" y="211"/>
                </a:cubicBezTo>
                <a:cubicBezTo>
                  <a:pt x="751" y="211"/>
                  <a:pt x="751" y="211"/>
                  <a:pt x="751" y="211"/>
                </a:cubicBezTo>
                <a:cubicBezTo>
                  <a:pt x="750" y="209"/>
                  <a:pt x="750" y="209"/>
                  <a:pt x="750" y="209"/>
                </a:cubicBezTo>
                <a:cubicBezTo>
                  <a:pt x="743" y="207"/>
                  <a:pt x="737" y="208"/>
                  <a:pt x="732" y="209"/>
                </a:cubicBezTo>
                <a:cubicBezTo>
                  <a:pt x="732" y="210"/>
                  <a:pt x="735" y="213"/>
                  <a:pt x="734" y="215"/>
                </a:cubicBezTo>
                <a:cubicBezTo>
                  <a:pt x="730" y="211"/>
                  <a:pt x="730" y="211"/>
                  <a:pt x="730" y="211"/>
                </a:cubicBezTo>
                <a:cubicBezTo>
                  <a:pt x="730" y="210"/>
                  <a:pt x="732" y="211"/>
                  <a:pt x="731" y="209"/>
                </a:cubicBezTo>
                <a:cubicBezTo>
                  <a:pt x="728" y="212"/>
                  <a:pt x="722" y="205"/>
                  <a:pt x="718" y="208"/>
                </a:cubicBezTo>
                <a:cubicBezTo>
                  <a:pt x="721" y="211"/>
                  <a:pt x="716" y="210"/>
                  <a:pt x="719" y="213"/>
                </a:cubicBezTo>
                <a:cubicBezTo>
                  <a:pt x="719" y="214"/>
                  <a:pt x="717" y="213"/>
                  <a:pt x="716" y="212"/>
                </a:cubicBezTo>
                <a:cubicBezTo>
                  <a:pt x="716" y="211"/>
                  <a:pt x="716" y="211"/>
                  <a:pt x="716" y="211"/>
                </a:cubicBezTo>
                <a:cubicBezTo>
                  <a:pt x="717" y="211"/>
                  <a:pt x="718" y="212"/>
                  <a:pt x="717" y="211"/>
                </a:cubicBezTo>
                <a:cubicBezTo>
                  <a:pt x="717" y="209"/>
                  <a:pt x="715" y="210"/>
                  <a:pt x="714" y="208"/>
                </a:cubicBezTo>
                <a:cubicBezTo>
                  <a:pt x="714" y="209"/>
                  <a:pt x="712" y="210"/>
                  <a:pt x="710" y="208"/>
                </a:cubicBezTo>
                <a:cubicBezTo>
                  <a:pt x="706" y="209"/>
                  <a:pt x="706" y="209"/>
                  <a:pt x="706" y="209"/>
                </a:cubicBezTo>
                <a:cubicBezTo>
                  <a:pt x="706" y="207"/>
                  <a:pt x="705" y="208"/>
                  <a:pt x="704" y="207"/>
                </a:cubicBezTo>
                <a:cubicBezTo>
                  <a:pt x="703" y="208"/>
                  <a:pt x="703" y="208"/>
                  <a:pt x="703" y="208"/>
                </a:cubicBezTo>
                <a:cubicBezTo>
                  <a:pt x="702" y="206"/>
                  <a:pt x="702" y="206"/>
                  <a:pt x="702" y="206"/>
                </a:cubicBezTo>
                <a:cubicBezTo>
                  <a:pt x="701" y="207"/>
                  <a:pt x="701" y="209"/>
                  <a:pt x="700" y="210"/>
                </a:cubicBezTo>
                <a:cubicBezTo>
                  <a:pt x="699" y="209"/>
                  <a:pt x="701" y="208"/>
                  <a:pt x="700" y="207"/>
                </a:cubicBezTo>
                <a:cubicBezTo>
                  <a:pt x="695" y="208"/>
                  <a:pt x="688" y="207"/>
                  <a:pt x="684" y="210"/>
                </a:cubicBezTo>
                <a:cubicBezTo>
                  <a:pt x="684" y="212"/>
                  <a:pt x="684" y="212"/>
                  <a:pt x="684" y="212"/>
                </a:cubicBezTo>
                <a:cubicBezTo>
                  <a:pt x="684" y="212"/>
                  <a:pt x="683" y="211"/>
                  <a:pt x="683" y="211"/>
                </a:cubicBezTo>
                <a:cubicBezTo>
                  <a:pt x="683" y="212"/>
                  <a:pt x="685" y="215"/>
                  <a:pt x="684" y="216"/>
                </a:cubicBezTo>
                <a:cubicBezTo>
                  <a:pt x="683" y="216"/>
                  <a:pt x="683" y="216"/>
                  <a:pt x="683" y="216"/>
                </a:cubicBezTo>
                <a:cubicBezTo>
                  <a:pt x="683" y="215"/>
                  <a:pt x="682" y="215"/>
                  <a:pt x="682" y="215"/>
                </a:cubicBezTo>
                <a:cubicBezTo>
                  <a:pt x="682" y="213"/>
                  <a:pt x="682" y="213"/>
                  <a:pt x="682" y="213"/>
                </a:cubicBezTo>
                <a:cubicBezTo>
                  <a:pt x="681" y="212"/>
                  <a:pt x="679" y="213"/>
                  <a:pt x="679" y="210"/>
                </a:cubicBezTo>
                <a:cubicBezTo>
                  <a:pt x="680" y="209"/>
                  <a:pt x="678" y="205"/>
                  <a:pt x="681" y="207"/>
                </a:cubicBezTo>
                <a:cubicBezTo>
                  <a:pt x="682" y="206"/>
                  <a:pt x="681" y="203"/>
                  <a:pt x="681" y="201"/>
                </a:cubicBezTo>
                <a:cubicBezTo>
                  <a:pt x="680" y="201"/>
                  <a:pt x="680" y="201"/>
                  <a:pt x="680" y="201"/>
                </a:cubicBezTo>
                <a:cubicBezTo>
                  <a:pt x="679" y="199"/>
                  <a:pt x="679" y="199"/>
                  <a:pt x="679" y="199"/>
                </a:cubicBezTo>
                <a:cubicBezTo>
                  <a:pt x="680" y="200"/>
                  <a:pt x="680" y="200"/>
                  <a:pt x="680" y="200"/>
                </a:cubicBezTo>
                <a:cubicBezTo>
                  <a:pt x="681" y="200"/>
                  <a:pt x="681" y="199"/>
                  <a:pt x="682" y="198"/>
                </a:cubicBezTo>
                <a:cubicBezTo>
                  <a:pt x="678" y="193"/>
                  <a:pt x="678" y="200"/>
                  <a:pt x="675" y="198"/>
                </a:cubicBezTo>
                <a:cubicBezTo>
                  <a:pt x="676" y="202"/>
                  <a:pt x="679" y="200"/>
                  <a:pt x="680" y="203"/>
                </a:cubicBezTo>
                <a:cubicBezTo>
                  <a:pt x="676" y="202"/>
                  <a:pt x="674" y="205"/>
                  <a:pt x="671" y="205"/>
                </a:cubicBezTo>
                <a:cubicBezTo>
                  <a:pt x="673" y="206"/>
                  <a:pt x="677" y="210"/>
                  <a:pt x="678" y="208"/>
                </a:cubicBezTo>
                <a:cubicBezTo>
                  <a:pt x="676" y="210"/>
                  <a:pt x="672" y="207"/>
                  <a:pt x="671" y="210"/>
                </a:cubicBezTo>
                <a:cubicBezTo>
                  <a:pt x="669" y="209"/>
                  <a:pt x="669" y="209"/>
                  <a:pt x="669" y="209"/>
                </a:cubicBezTo>
                <a:cubicBezTo>
                  <a:pt x="671" y="208"/>
                  <a:pt x="668" y="206"/>
                  <a:pt x="667" y="205"/>
                </a:cubicBezTo>
                <a:cubicBezTo>
                  <a:pt x="663" y="205"/>
                  <a:pt x="663" y="205"/>
                  <a:pt x="663" y="205"/>
                </a:cubicBezTo>
                <a:cubicBezTo>
                  <a:pt x="663" y="204"/>
                  <a:pt x="662" y="202"/>
                  <a:pt x="664" y="202"/>
                </a:cubicBezTo>
                <a:cubicBezTo>
                  <a:pt x="662" y="200"/>
                  <a:pt x="660" y="205"/>
                  <a:pt x="658" y="200"/>
                </a:cubicBezTo>
                <a:cubicBezTo>
                  <a:pt x="658" y="200"/>
                  <a:pt x="657" y="199"/>
                  <a:pt x="657" y="199"/>
                </a:cubicBezTo>
                <a:cubicBezTo>
                  <a:pt x="657" y="200"/>
                  <a:pt x="657" y="200"/>
                  <a:pt x="657" y="200"/>
                </a:cubicBezTo>
                <a:cubicBezTo>
                  <a:pt x="656" y="200"/>
                  <a:pt x="658" y="196"/>
                  <a:pt x="654" y="197"/>
                </a:cubicBezTo>
                <a:cubicBezTo>
                  <a:pt x="653" y="197"/>
                  <a:pt x="651" y="197"/>
                  <a:pt x="648" y="194"/>
                </a:cubicBezTo>
                <a:cubicBezTo>
                  <a:pt x="648" y="195"/>
                  <a:pt x="647" y="196"/>
                  <a:pt x="647" y="196"/>
                </a:cubicBezTo>
                <a:cubicBezTo>
                  <a:pt x="645" y="195"/>
                  <a:pt x="646" y="194"/>
                  <a:pt x="645" y="192"/>
                </a:cubicBezTo>
                <a:cubicBezTo>
                  <a:pt x="648" y="186"/>
                  <a:pt x="657" y="194"/>
                  <a:pt x="662" y="189"/>
                </a:cubicBezTo>
                <a:cubicBezTo>
                  <a:pt x="661" y="188"/>
                  <a:pt x="661" y="187"/>
                  <a:pt x="660" y="187"/>
                </a:cubicBezTo>
                <a:cubicBezTo>
                  <a:pt x="658" y="187"/>
                  <a:pt x="657" y="190"/>
                  <a:pt x="656" y="187"/>
                </a:cubicBezTo>
                <a:cubicBezTo>
                  <a:pt x="655" y="187"/>
                  <a:pt x="655" y="188"/>
                  <a:pt x="655" y="188"/>
                </a:cubicBezTo>
                <a:cubicBezTo>
                  <a:pt x="654" y="186"/>
                  <a:pt x="654" y="186"/>
                  <a:pt x="654" y="186"/>
                </a:cubicBezTo>
                <a:cubicBezTo>
                  <a:pt x="657" y="185"/>
                  <a:pt x="661" y="187"/>
                  <a:pt x="662" y="185"/>
                </a:cubicBezTo>
                <a:cubicBezTo>
                  <a:pt x="664" y="186"/>
                  <a:pt x="664" y="186"/>
                  <a:pt x="664" y="186"/>
                </a:cubicBezTo>
                <a:cubicBezTo>
                  <a:pt x="663" y="187"/>
                  <a:pt x="664" y="188"/>
                  <a:pt x="665" y="190"/>
                </a:cubicBezTo>
                <a:cubicBezTo>
                  <a:pt x="665" y="190"/>
                  <a:pt x="665" y="190"/>
                  <a:pt x="665" y="190"/>
                </a:cubicBezTo>
                <a:cubicBezTo>
                  <a:pt x="665" y="188"/>
                  <a:pt x="667" y="189"/>
                  <a:pt x="666" y="186"/>
                </a:cubicBezTo>
                <a:cubicBezTo>
                  <a:pt x="674" y="186"/>
                  <a:pt x="682" y="183"/>
                  <a:pt x="690" y="184"/>
                </a:cubicBezTo>
                <a:cubicBezTo>
                  <a:pt x="692" y="184"/>
                  <a:pt x="695" y="184"/>
                  <a:pt x="697" y="183"/>
                </a:cubicBezTo>
                <a:cubicBezTo>
                  <a:pt x="710" y="182"/>
                  <a:pt x="710" y="182"/>
                  <a:pt x="710" y="182"/>
                </a:cubicBezTo>
                <a:cubicBezTo>
                  <a:pt x="709" y="178"/>
                  <a:pt x="709" y="178"/>
                  <a:pt x="709" y="178"/>
                </a:cubicBezTo>
                <a:cubicBezTo>
                  <a:pt x="709" y="178"/>
                  <a:pt x="709" y="178"/>
                  <a:pt x="709" y="178"/>
                </a:cubicBezTo>
                <a:cubicBezTo>
                  <a:pt x="709" y="176"/>
                  <a:pt x="707" y="176"/>
                  <a:pt x="706" y="177"/>
                </a:cubicBezTo>
                <a:cubicBezTo>
                  <a:pt x="706" y="181"/>
                  <a:pt x="703" y="180"/>
                  <a:pt x="700" y="181"/>
                </a:cubicBezTo>
                <a:cubicBezTo>
                  <a:pt x="695" y="177"/>
                  <a:pt x="695" y="185"/>
                  <a:pt x="690" y="182"/>
                </a:cubicBezTo>
                <a:cubicBezTo>
                  <a:pt x="688" y="181"/>
                  <a:pt x="687" y="178"/>
                  <a:pt x="684" y="179"/>
                </a:cubicBezTo>
                <a:cubicBezTo>
                  <a:pt x="684" y="180"/>
                  <a:pt x="684" y="180"/>
                  <a:pt x="684" y="180"/>
                </a:cubicBezTo>
                <a:cubicBezTo>
                  <a:pt x="685" y="181"/>
                  <a:pt x="686" y="181"/>
                  <a:pt x="686" y="182"/>
                </a:cubicBezTo>
                <a:cubicBezTo>
                  <a:pt x="683" y="182"/>
                  <a:pt x="681" y="183"/>
                  <a:pt x="678" y="180"/>
                </a:cubicBezTo>
                <a:cubicBezTo>
                  <a:pt x="675" y="186"/>
                  <a:pt x="667" y="181"/>
                  <a:pt x="662" y="184"/>
                </a:cubicBezTo>
                <a:cubicBezTo>
                  <a:pt x="657" y="183"/>
                  <a:pt x="650" y="182"/>
                  <a:pt x="646" y="185"/>
                </a:cubicBezTo>
                <a:cubicBezTo>
                  <a:pt x="647" y="186"/>
                  <a:pt x="649" y="187"/>
                  <a:pt x="650" y="188"/>
                </a:cubicBezTo>
                <a:cubicBezTo>
                  <a:pt x="648" y="189"/>
                  <a:pt x="646" y="187"/>
                  <a:pt x="645" y="187"/>
                </a:cubicBezTo>
                <a:cubicBezTo>
                  <a:pt x="644" y="186"/>
                  <a:pt x="644" y="186"/>
                  <a:pt x="644" y="186"/>
                </a:cubicBezTo>
                <a:cubicBezTo>
                  <a:pt x="644" y="185"/>
                  <a:pt x="646" y="186"/>
                  <a:pt x="646" y="185"/>
                </a:cubicBezTo>
                <a:cubicBezTo>
                  <a:pt x="644" y="183"/>
                  <a:pt x="643" y="184"/>
                  <a:pt x="641" y="184"/>
                </a:cubicBezTo>
                <a:cubicBezTo>
                  <a:pt x="641" y="184"/>
                  <a:pt x="641" y="185"/>
                  <a:pt x="642" y="186"/>
                </a:cubicBezTo>
                <a:cubicBezTo>
                  <a:pt x="643" y="186"/>
                  <a:pt x="643" y="186"/>
                  <a:pt x="643" y="186"/>
                </a:cubicBezTo>
                <a:cubicBezTo>
                  <a:pt x="642" y="188"/>
                  <a:pt x="642" y="188"/>
                  <a:pt x="642" y="188"/>
                </a:cubicBezTo>
                <a:cubicBezTo>
                  <a:pt x="640" y="185"/>
                  <a:pt x="638" y="188"/>
                  <a:pt x="636" y="186"/>
                </a:cubicBezTo>
                <a:cubicBezTo>
                  <a:pt x="636" y="184"/>
                  <a:pt x="636" y="184"/>
                  <a:pt x="636" y="184"/>
                </a:cubicBezTo>
                <a:cubicBezTo>
                  <a:pt x="628" y="180"/>
                  <a:pt x="622" y="182"/>
                  <a:pt x="616" y="182"/>
                </a:cubicBezTo>
                <a:cubicBezTo>
                  <a:pt x="613" y="181"/>
                  <a:pt x="614" y="185"/>
                  <a:pt x="611" y="182"/>
                </a:cubicBezTo>
                <a:cubicBezTo>
                  <a:pt x="605" y="183"/>
                  <a:pt x="600" y="184"/>
                  <a:pt x="593" y="181"/>
                </a:cubicBezTo>
                <a:cubicBezTo>
                  <a:pt x="591" y="179"/>
                  <a:pt x="595" y="174"/>
                  <a:pt x="589" y="174"/>
                </a:cubicBezTo>
                <a:cubicBezTo>
                  <a:pt x="588" y="171"/>
                  <a:pt x="588" y="171"/>
                  <a:pt x="588" y="171"/>
                </a:cubicBezTo>
                <a:cubicBezTo>
                  <a:pt x="593" y="170"/>
                  <a:pt x="599" y="174"/>
                  <a:pt x="603" y="175"/>
                </a:cubicBezTo>
                <a:cubicBezTo>
                  <a:pt x="604" y="174"/>
                  <a:pt x="602" y="172"/>
                  <a:pt x="601" y="171"/>
                </a:cubicBezTo>
                <a:cubicBezTo>
                  <a:pt x="603" y="171"/>
                  <a:pt x="603" y="170"/>
                  <a:pt x="605" y="171"/>
                </a:cubicBezTo>
                <a:cubicBezTo>
                  <a:pt x="606" y="169"/>
                  <a:pt x="606" y="169"/>
                  <a:pt x="606" y="169"/>
                </a:cubicBezTo>
                <a:cubicBezTo>
                  <a:pt x="607" y="170"/>
                  <a:pt x="610" y="174"/>
                  <a:pt x="610" y="171"/>
                </a:cubicBezTo>
                <a:cubicBezTo>
                  <a:pt x="606" y="167"/>
                  <a:pt x="606" y="167"/>
                  <a:pt x="606" y="167"/>
                </a:cubicBezTo>
                <a:cubicBezTo>
                  <a:pt x="609" y="167"/>
                  <a:pt x="609" y="167"/>
                  <a:pt x="609" y="167"/>
                </a:cubicBezTo>
                <a:cubicBezTo>
                  <a:pt x="611" y="170"/>
                  <a:pt x="611" y="167"/>
                  <a:pt x="613" y="167"/>
                </a:cubicBezTo>
                <a:cubicBezTo>
                  <a:pt x="616" y="165"/>
                  <a:pt x="622" y="167"/>
                  <a:pt x="625" y="168"/>
                </a:cubicBezTo>
                <a:cubicBezTo>
                  <a:pt x="627" y="168"/>
                  <a:pt x="628" y="167"/>
                  <a:pt x="630" y="169"/>
                </a:cubicBezTo>
                <a:cubicBezTo>
                  <a:pt x="635" y="166"/>
                  <a:pt x="643" y="169"/>
                  <a:pt x="649" y="168"/>
                </a:cubicBezTo>
                <a:cubicBezTo>
                  <a:pt x="648" y="162"/>
                  <a:pt x="657" y="168"/>
                  <a:pt x="658" y="165"/>
                </a:cubicBezTo>
                <a:cubicBezTo>
                  <a:pt x="661" y="166"/>
                  <a:pt x="663" y="166"/>
                  <a:pt x="664" y="162"/>
                </a:cubicBezTo>
                <a:cubicBezTo>
                  <a:pt x="662" y="161"/>
                  <a:pt x="665" y="161"/>
                  <a:pt x="665" y="160"/>
                </a:cubicBezTo>
                <a:cubicBezTo>
                  <a:pt x="662" y="162"/>
                  <a:pt x="659" y="154"/>
                  <a:pt x="658" y="159"/>
                </a:cubicBezTo>
                <a:cubicBezTo>
                  <a:pt x="658" y="160"/>
                  <a:pt x="656" y="156"/>
                  <a:pt x="656" y="159"/>
                </a:cubicBezTo>
                <a:cubicBezTo>
                  <a:pt x="657" y="160"/>
                  <a:pt x="658" y="160"/>
                  <a:pt x="658" y="162"/>
                </a:cubicBezTo>
                <a:cubicBezTo>
                  <a:pt x="656" y="163"/>
                  <a:pt x="655" y="161"/>
                  <a:pt x="652" y="159"/>
                </a:cubicBezTo>
                <a:cubicBezTo>
                  <a:pt x="651" y="160"/>
                  <a:pt x="649" y="159"/>
                  <a:pt x="648" y="160"/>
                </a:cubicBezTo>
                <a:cubicBezTo>
                  <a:pt x="648" y="161"/>
                  <a:pt x="652" y="163"/>
                  <a:pt x="651" y="161"/>
                </a:cubicBezTo>
                <a:cubicBezTo>
                  <a:pt x="652" y="161"/>
                  <a:pt x="652" y="161"/>
                  <a:pt x="652" y="161"/>
                </a:cubicBezTo>
                <a:cubicBezTo>
                  <a:pt x="650" y="163"/>
                  <a:pt x="645" y="165"/>
                  <a:pt x="641" y="162"/>
                </a:cubicBezTo>
                <a:cubicBezTo>
                  <a:pt x="643" y="161"/>
                  <a:pt x="646" y="162"/>
                  <a:pt x="647" y="161"/>
                </a:cubicBezTo>
                <a:cubicBezTo>
                  <a:pt x="646" y="158"/>
                  <a:pt x="644" y="161"/>
                  <a:pt x="643" y="159"/>
                </a:cubicBezTo>
                <a:cubicBezTo>
                  <a:pt x="642" y="161"/>
                  <a:pt x="639" y="160"/>
                  <a:pt x="636" y="159"/>
                </a:cubicBezTo>
                <a:cubicBezTo>
                  <a:pt x="634" y="160"/>
                  <a:pt x="627" y="158"/>
                  <a:pt x="630" y="163"/>
                </a:cubicBezTo>
                <a:cubicBezTo>
                  <a:pt x="627" y="161"/>
                  <a:pt x="627" y="161"/>
                  <a:pt x="627" y="161"/>
                </a:cubicBezTo>
                <a:cubicBezTo>
                  <a:pt x="627" y="161"/>
                  <a:pt x="626" y="161"/>
                  <a:pt x="626" y="161"/>
                </a:cubicBezTo>
                <a:cubicBezTo>
                  <a:pt x="625" y="156"/>
                  <a:pt x="621" y="159"/>
                  <a:pt x="618" y="157"/>
                </a:cubicBezTo>
                <a:cubicBezTo>
                  <a:pt x="615" y="158"/>
                  <a:pt x="611" y="158"/>
                  <a:pt x="608" y="157"/>
                </a:cubicBezTo>
                <a:cubicBezTo>
                  <a:pt x="605" y="157"/>
                  <a:pt x="604" y="161"/>
                  <a:pt x="601" y="158"/>
                </a:cubicBezTo>
                <a:cubicBezTo>
                  <a:pt x="598" y="156"/>
                  <a:pt x="596" y="158"/>
                  <a:pt x="594" y="158"/>
                </a:cubicBezTo>
                <a:cubicBezTo>
                  <a:pt x="594" y="159"/>
                  <a:pt x="595" y="159"/>
                  <a:pt x="594" y="160"/>
                </a:cubicBezTo>
                <a:cubicBezTo>
                  <a:pt x="592" y="159"/>
                  <a:pt x="592" y="159"/>
                  <a:pt x="592" y="159"/>
                </a:cubicBezTo>
                <a:cubicBezTo>
                  <a:pt x="588" y="160"/>
                  <a:pt x="580" y="157"/>
                  <a:pt x="575" y="160"/>
                </a:cubicBezTo>
                <a:cubicBezTo>
                  <a:pt x="572" y="157"/>
                  <a:pt x="574" y="161"/>
                  <a:pt x="572" y="160"/>
                </a:cubicBezTo>
                <a:cubicBezTo>
                  <a:pt x="570" y="160"/>
                  <a:pt x="570" y="163"/>
                  <a:pt x="567" y="161"/>
                </a:cubicBezTo>
                <a:cubicBezTo>
                  <a:pt x="560" y="161"/>
                  <a:pt x="560" y="161"/>
                  <a:pt x="560" y="161"/>
                </a:cubicBezTo>
                <a:cubicBezTo>
                  <a:pt x="558" y="158"/>
                  <a:pt x="563" y="162"/>
                  <a:pt x="561" y="159"/>
                </a:cubicBezTo>
                <a:cubicBezTo>
                  <a:pt x="555" y="156"/>
                  <a:pt x="553" y="160"/>
                  <a:pt x="548" y="159"/>
                </a:cubicBezTo>
                <a:cubicBezTo>
                  <a:pt x="551" y="163"/>
                  <a:pt x="554" y="159"/>
                  <a:pt x="557" y="162"/>
                </a:cubicBezTo>
                <a:cubicBezTo>
                  <a:pt x="554" y="165"/>
                  <a:pt x="549" y="162"/>
                  <a:pt x="544" y="164"/>
                </a:cubicBezTo>
                <a:cubicBezTo>
                  <a:pt x="544" y="163"/>
                  <a:pt x="545" y="162"/>
                  <a:pt x="544" y="160"/>
                </a:cubicBezTo>
                <a:cubicBezTo>
                  <a:pt x="541" y="159"/>
                  <a:pt x="539" y="159"/>
                  <a:pt x="537" y="160"/>
                </a:cubicBezTo>
                <a:cubicBezTo>
                  <a:pt x="537" y="160"/>
                  <a:pt x="539" y="162"/>
                  <a:pt x="538" y="162"/>
                </a:cubicBezTo>
                <a:cubicBezTo>
                  <a:pt x="536" y="162"/>
                  <a:pt x="534" y="159"/>
                  <a:pt x="532" y="161"/>
                </a:cubicBezTo>
                <a:cubicBezTo>
                  <a:pt x="533" y="162"/>
                  <a:pt x="533" y="164"/>
                  <a:pt x="535" y="166"/>
                </a:cubicBezTo>
                <a:cubicBezTo>
                  <a:pt x="536" y="166"/>
                  <a:pt x="535" y="166"/>
                  <a:pt x="534" y="166"/>
                </a:cubicBezTo>
                <a:cubicBezTo>
                  <a:pt x="533" y="165"/>
                  <a:pt x="532" y="164"/>
                  <a:pt x="530" y="162"/>
                </a:cubicBezTo>
                <a:cubicBezTo>
                  <a:pt x="529" y="164"/>
                  <a:pt x="531" y="165"/>
                  <a:pt x="532" y="166"/>
                </a:cubicBezTo>
                <a:cubicBezTo>
                  <a:pt x="530" y="168"/>
                  <a:pt x="530" y="168"/>
                  <a:pt x="530" y="168"/>
                </a:cubicBezTo>
                <a:cubicBezTo>
                  <a:pt x="530" y="167"/>
                  <a:pt x="529" y="167"/>
                  <a:pt x="529" y="167"/>
                </a:cubicBezTo>
                <a:cubicBezTo>
                  <a:pt x="527" y="165"/>
                  <a:pt x="529" y="164"/>
                  <a:pt x="529" y="162"/>
                </a:cubicBezTo>
                <a:cubicBezTo>
                  <a:pt x="524" y="160"/>
                  <a:pt x="525" y="167"/>
                  <a:pt x="519" y="162"/>
                </a:cubicBezTo>
                <a:cubicBezTo>
                  <a:pt x="518" y="165"/>
                  <a:pt x="512" y="163"/>
                  <a:pt x="511" y="167"/>
                </a:cubicBezTo>
                <a:cubicBezTo>
                  <a:pt x="508" y="168"/>
                  <a:pt x="503" y="164"/>
                  <a:pt x="502" y="168"/>
                </a:cubicBezTo>
                <a:cubicBezTo>
                  <a:pt x="500" y="167"/>
                  <a:pt x="500" y="167"/>
                  <a:pt x="500" y="167"/>
                </a:cubicBezTo>
                <a:cubicBezTo>
                  <a:pt x="498" y="173"/>
                  <a:pt x="486" y="164"/>
                  <a:pt x="481" y="167"/>
                </a:cubicBezTo>
                <a:cubicBezTo>
                  <a:pt x="471" y="168"/>
                  <a:pt x="462" y="170"/>
                  <a:pt x="451" y="168"/>
                </a:cubicBezTo>
                <a:cubicBezTo>
                  <a:pt x="449" y="168"/>
                  <a:pt x="449" y="168"/>
                  <a:pt x="449" y="168"/>
                </a:cubicBezTo>
                <a:cubicBezTo>
                  <a:pt x="449" y="167"/>
                  <a:pt x="448" y="167"/>
                  <a:pt x="448" y="167"/>
                </a:cubicBezTo>
                <a:cubicBezTo>
                  <a:pt x="447" y="168"/>
                  <a:pt x="446" y="166"/>
                  <a:pt x="445" y="167"/>
                </a:cubicBezTo>
                <a:cubicBezTo>
                  <a:pt x="446" y="168"/>
                  <a:pt x="446" y="168"/>
                  <a:pt x="446" y="168"/>
                </a:cubicBezTo>
                <a:cubicBezTo>
                  <a:pt x="442" y="169"/>
                  <a:pt x="438" y="167"/>
                  <a:pt x="434" y="169"/>
                </a:cubicBezTo>
                <a:cubicBezTo>
                  <a:pt x="435" y="172"/>
                  <a:pt x="436" y="170"/>
                  <a:pt x="438" y="171"/>
                </a:cubicBezTo>
                <a:cubicBezTo>
                  <a:pt x="438" y="171"/>
                  <a:pt x="439" y="172"/>
                  <a:pt x="440" y="172"/>
                </a:cubicBezTo>
                <a:cubicBezTo>
                  <a:pt x="440" y="171"/>
                  <a:pt x="440" y="171"/>
                  <a:pt x="440" y="171"/>
                </a:cubicBezTo>
                <a:cubicBezTo>
                  <a:pt x="442" y="171"/>
                  <a:pt x="441" y="172"/>
                  <a:pt x="443" y="173"/>
                </a:cubicBezTo>
                <a:cubicBezTo>
                  <a:pt x="444" y="172"/>
                  <a:pt x="444" y="172"/>
                  <a:pt x="446" y="172"/>
                </a:cubicBezTo>
                <a:cubicBezTo>
                  <a:pt x="445" y="172"/>
                  <a:pt x="445" y="173"/>
                  <a:pt x="446" y="174"/>
                </a:cubicBezTo>
                <a:cubicBezTo>
                  <a:pt x="450" y="173"/>
                  <a:pt x="450" y="173"/>
                  <a:pt x="450" y="173"/>
                </a:cubicBezTo>
                <a:cubicBezTo>
                  <a:pt x="449" y="172"/>
                  <a:pt x="449" y="172"/>
                  <a:pt x="449" y="172"/>
                </a:cubicBezTo>
                <a:cubicBezTo>
                  <a:pt x="451" y="176"/>
                  <a:pt x="453" y="171"/>
                  <a:pt x="455" y="174"/>
                </a:cubicBezTo>
                <a:cubicBezTo>
                  <a:pt x="458" y="173"/>
                  <a:pt x="463" y="176"/>
                  <a:pt x="463" y="172"/>
                </a:cubicBezTo>
                <a:cubicBezTo>
                  <a:pt x="469" y="174"/>
                  <a:pt x="475" y="175"/>
                  <a:pt x="479" y="173"/>
                </a:cubicBezTo>
                <a:cubicBezTo>
                  <a:pt x="481" y="173"/>
                  <a:pt x="485" y="173"/>
                  <a:pt x="487" y="174"/>
                </a:cubicBezTo>
                <a:cubicBezTo>
                  <a:pt x="493" y="177"/>
                  <a:pt x="498" y="171"/>
                  <a:pt x="504" y="179"/>
                </a:cubicBezTo>
                <a:cubicBezTo>
                  <a:pt x="505" y="180"/>
                  <a:pt x="504" y="177"/>
                  <a:pt x="504" y="177"/>
                </a:cubicBezTo>
                <a:cubicBezTo>
                  <a:pt x="502" y="176"/>
                  <a:pt x="502" y="176"/>
                  <a:pt x="502" y="176"/>
                </a:cubicBezTo>
                <a:cubicBezTo>
                  <a:pt x="501" y="172"/>
                  <a:pt x="506" y="178"/>
                  <a:pt x="505" y="174"/>
                </a:cubicBezTo>
                <a:cubicBezTo>
                  <a:pt x="513" y="178"/>
                  <a:pt x="513" y="178"/>
                  <a:pt x="513" y="178"/>
                </a:cubicBezTo>
                <a:cubicBezTo>
                  <a:pt x="515" y="178"/>
                  <a:pt x="520" y="177"/>
                  <a:pt x="522" y="178"/>
                </a:cubicBezTo>
                <a:cubicBezTo>
                  <a:pt x="524" y="178"/>
                  <a:pt x="525" y="177"/>
                  <a:pt x="524" y="175"/>
                </a:cubicBezTo>
                <a:cubicBezTo>
                  <a:pt x="524" y="175"/>
                  <a:pt x="524" y="175"/>
                  <a:pt x="524" y="175"/>
                </a:cubicBezTo>
                <a:cubicBezTo>
                  <a:pt x="525" y="175"/>
                  <a:pt x="525" y="175"/>
                  <a:pt x="525" y="175"/>
                </a:cubicBezTo>
                <a:cubicBezTo>
                  <a:pt x="529" y="178"/>
                  <a:pt x="523" y="178"/>
                  <a:pt x="526" y="181"/>
                </a:cubicBezTo>
                <a:cubicBezTo>
                  <a:pt x="531" y="183"/>
                  <a:pt x="534" y="179"/>
                  <a:pt x="539" y="183"/>
                </a:cubicBezTo>
                <a:cubicBezTo>
                  <a:pt x="533" y="188"/>
                  <a:pt x="521" y="184"/>
                  <a:pt x="516" y="191"/>
                </a:cubicBezTo>
                <a:cubicBezTo>
                  <a:pt x="513" y="188"/>
                  <a:pt x="513" y="193"/>
                  <a:pt x="510" y="191"/>
                </a:cubicBezTo>
                <a:cubicBezTo>
                  <a:pt x="510" y="192"/>
                  <a:pt x="510" y="192"/>
                  <a:pt x="510" y="192"/>
                </a:cubicBezTo>
                <a:cubicBezTo>
                  <a:pt x="509" y="191"/>
                  <a:pt x="507" y="189"/>
                  <a:pt x="507" y="191"/>
                </a:cubicBezTo>
                <a:cubicBezTo>
                  <a:pt x="506" y="193"/>
                  <a:pt x="503" y="189"/>
                  <a:pt x="503" y="192"/>
                </a:cubicBezTo>
                <a:cubicBezTo>
                  <a:pt x="502" y="192"/>
                  <a:pt x="500" y="191"/>
                  <a:pt x="500" y="192"/>
                </a:cubicBezTo>
                <a:cubicBezTo>
                  <a:pt x="500" y="193"/>
                  <a:pt x="500" y="193"/>
                  <a:pt x="500" y="193"/>
                </a:cubicBezTo>
                <a:cubicBezTo>
                  <a:pt x="511" y="194"/>
                  <a:pt x="511" y="194"/>
                  <a:pt x="511" y="194"/>
                </a:cubicBezTo>
                <a:cubicBezTo>
                  <a:pt x="512" y="193"/>
                  <a:pt x="512" y="193"/>
                  <a:pt x="512" y="193"/>
                </a:cubicBezTo>
                <a:cubicBezTo>
                  <a:pt x="516" y="197"/>
                  <a:pt x="518" y="193"/>
                  <a:pt x="522" y="194"/>
                </a:cubicBezTo>
                <a:cubicBezTo>
                  <a:pt x="533" y="192"/>
                  <a:pt x="543" y="191"/>
                  <a:pt x="556" y="192"/>
                </a:cubicBezTo>
                <a:cubicBezTo>
                  <a:pt x="559" y="189"/>
                  <a:pt x="566" y="190"/>
                  <a:pt x="572" y="191"/>
                </a:cubicBezTo>
                <a:cubicBezTo>
                  <a:pt x="573" y="189"/>
                  <a:pt x="576" y="194"/>
                  <a:pt x="577" y="192"/>
                </a:cubicBezTo>
                <a:cubicBezTo>
                  <a:pt x="581" y="189"/>
                  <a:pt x="584" y="192"/>
                  <a:pt x="589" y="193"/>
                </a:cubicBezTo>
                <a:cubicBezTo>
                  <a:pt x="591" y="192"/>
                  <a:pt x="595" y="191"/>
                  <a:pt x="598" y="192"/>
                </a:cubicBezTo>
                <a:cubicBezTo>
                  <a:pt x="601" y="192"/>
                  <a:pt x="603" y="193"/>
                  <a:pt x="605" y="193"/>
                </a:cubicBezTo>
                <a:cubicBezTo>
                  <a:pt x="606" y="188"/>
                  <a:pt x="611" y="193"/>
                  <a:pt x="615" y="193"/>
                </a:cubicBezTo>
                <a:cubicBezTo>
                  <a:pt x="617" y="194"/>
                  <a:pt x="617" y="194"/>
                  <a:pt x="617" y="194"/>
                </a:cubicBezTo>
                <a:cubicBezTo>
                  <a:pt x="615" y="196"/>
                  <a:pt x="612" y="196"/>
                  <a:pt x="608" y="196"/>
                </a:cubicBezTo>
                <a:cubicBezTo>
                  <a:pt x="607" y="197"/>
                  <a:pt x="609" y="198"/>
                  <a:pt x="608" y="198"/>
                </a:cubicBezTo>
                <a:cubicBezTo>
                  <a:pt x="610" y="201"/>
                  <a:pt x="610" y="197"/>
                  <a:pt x="613" y="200"/>
                </a:cubicBezTo>
                <a:cubicBezTo>
                  <a:pt x="615" y="199"/>
                  <a:pt x="616" y="201"/>
                  <a:pt x="617" y="199"/>
                </a:cubicBezTo>
                <a:cubicBezTo>
                  <a:pt x="618" y="202"/>
                  <a:pt x="616" y="203"/>
                  <a:pt x="615" y="202"/>
                </a:cubicBezTo>
                <a:cubicBezTo>
                  <a:pt x="610" y="198"/>
                  <a:pt x="611" y="205"/>
                  <a:pt x="607" y="202"/>
                </a:cubicBezTo>
                <a:cubicBezTo>
                  <a:pt x="606" y="201"/>
                  <a:pt x="606" y="200"/>
                  <a:pt x="606" y="200"/>
                </a:cubicBezTo>
                <a:cubicBezTo>
                  <a:pt x="600" y="200"/>
                  <a:pt x="600" y="200"/>
                  <a:pt x="600" y="200"/>
                </a:cubicBezTo>
                <a:cubicBezTo>
                  <a:pt x="600" y="201"/>
                  <a:pt x="600" y="201"/>
                  <a:pt x="600" y="202"/>
                </a:cubicBezTo>
                <a:cubicBezTo>
                  <a:pt x="597" y="199"/>
                  <a:pt x="594" y="197"/>
                  <a:pt x="592" y="198"/>
                </a:cubicBezTo>
                <a:cubicBezTo>
                  <a:pt x="589" y="195"/>
                  <a:pt x="588" y="200"/>
                  <a:pt x="584" y="195"/>
                </a:cubicBezTo>
                <a:cubicBezTo>
                  <a:pt x="583" y="197"/>
                  <a:pt x="579" y="198"/>
                  <a:pt x="580" y="201"/>
                </a:cubicBezTo>
                <a:cubicBezTo>
                  <a:pt x="578" y="200"/>
                  <a:pt x="579" y="199"/>
                  <a:pt x="577" y="199"/>
                </a:cubicBezTo>
                <a:cubicBezTo>
                  <a:pt x="576" y="200"/>
                  <a:pt x="576" y="200"/>
                  <a:pt x="576" y="200"/>
                </a:cubicBezTo>
                <a:cubicBezTo>
                  <a:pt x="574" y="198"/>
                  <a:pt x="570" y="199"/>
                  <a:pt x="568" y="199"/>
                </a:cubicBezTo>
                <a:cubicBezTo>
                  <a:pt x="567" y="201"/>
                  <a:pt x="562" y="197"/>
                  <a:pt x="561" y="200"/>
                </a:cubicBezTo>
                <a:cubicBezTo>
                  <a:pt x="564" y="203"/>
                  <a:pt x="568" y="203"/>
                  <a:pt x="571" y="204"/>
                </a:cubicBezTo>
                <a:cubicBezTo>
                  <a:pt x="570" y="201"/>
                  <a:pt x="574" y="205"/>
                  <a:pt x="576" y="205"/>
                </a:cubicBezTo>
                <a:cubicBezTo>
                  <a:pt x="580" y="201"/>
                  <a:pt x="589" y="207"/>
                  <a:pt x="595" y="205"/>
                </a:cubicBezTo>
                <a:cubicBezTo>
                  <a:pt x="597" y="207"/>
                  <a:pt x="600" y="205"/>
                  <a:pt x="602" y="206"/>
                </a:cubicBezTo>
                <a:cubicBezTo>
                  <a:pt x="616" y="209"/>
                  <a:pt x="625" y="204"/>
                  <a:pt x="638" y="207"/>
                </a:cubicBezTo>
                <a:cubicBezTo>
                  <a:pt x="638" y="208"/>
                  <a:pt x="639" y="209"/>
                  <a:pt x="640" y="209"/>
                </a:cubicBezTo>
                <a:cubicBezTo>
                  <a:pt x="641" y="209"/>
                  <a:pt x="641" y="209"/>
                  <a:pt x="641" y="209"/>
                </a:cubicBezTo>
                <a:cubicBezTo>
                  <a:pt x="639" y="207"/>
                  <a:pt x="639" y="205"/>
                  <a:pt x="641" y="205"/>
                </a:cubicBezTo>
                <a:cubicBezTo>
                  <a:pt x="644" y="206"/>
                  <a:pt x="642" y="208"/>
                  <a:pt x="642" y="208"/>
                </a:cubicBezTo>
                <a:cubicBezTo>
                  <a:pt x="646" y="209"/>
                  <a:pt x="646" y="206"/>
                  <a:pt x="649" y="204"/>
                </a:cubicBezTo>
                <a:cubicBezTo>
                  <a:pt x="649" y="204"/>
                  <a:pt x="649" y="204"/>
                  <a:pt x="649" y="204"/>
                </a:cubicBezTo>
                <a:cubicBezTo>
                  <a:pt x="650" y="206"/>
                  <a:pt x="648" y="205"/>
                  <a:pt x="648" y="206"/>
                </a:cubicBezTo>
                <a:cubicBezTo>
                  <a:pt x="650" y="208"/>
                  <a:pt x="650" y="208"/>
                  <a:pt x="650" y="208"/>
                </a:cubicBezTo>
                <a:cubicBezTo>
                  <a:pt x="649" y="211"/>
                  <a:pt x="642" y="207"/>
                  <a:pt x="643" y="211"/>
                </a:cubicBezTo>
                <a:cubicBezTo>
                  <a:pt x="643" y="209"/>
                  <a:pt x="641" y="210"/>
                  <a:pt x="640" y="210"/>
                </a:cubicBezTo>
                <a:cubicBezTo>
                  <a:pt x="640" y="211"/>
                  <a:pt x="641" y="213"/>
                  <a:pt x="640" y="214"/>
                </a:cubicBezTo>
                <a:cubicBezTo>
                  <a:pt x="638" y="211"/>
                  <a:pt x="636" y="213"/>
                  <a:pt x="634" y="211"/>
                </a:cubicBezTo>
                <a:cubicBezTo>
                  <a:pt x="632" y="210"/>
                  <a:pt x="635" y="215"/>
                  <a:pt x="631" y="212"/>
                </a:cubicBezTo>
                <a:cubicBezTo>
                  <a:pt x="631" y="215"/>
                  <a:pt x="628" y="213"/>
                  <a:pt x="627" y="212"/>
                </a:cubicBezTo>
                <a:cubicBezTo>
                  <a:pt x="624" y="212"/>
                  <a:pt x="619" y="212"/>
                  <a:pt x="618" y="213"/>
                </a:cubicBezTo>
                <a:cubicBezTo>
                  <a:pt x="614" y="212"/>
                  <a:pt x="611" y="211"/>
                  <a:pt x="607" y="211"/>
                </a:cubicBezTo>
                <a:cubicBezTo>
                  <a:pt x="602" y="215"/>
                  <a:pt x="593" y="212"/>
                  <a:pt x="586" y="212"/>
                </a:cubicBezTo>
                <a:cubicBezTo>
                  <a:pt x="585" y="214"/>
                  <a:pt x="582" y="212"/>
                  <a:pt x="583" y="216"/>
                </a:cubicBezTo>
                <a:cubicBezTo>
                  <a:pt x="595" y="217"/>
                  <a:pt x="606" y="215"/>
                  <a:pt x="619" y="215"/>
                </a:cubicBezTo>
                <a:cubicBezTo>
                  <a:pt x="621" y="217"/>
                  <a:pt x="622" y="217"/>
                  <a:pt x="623" y="216"/>
                </a:cubicBezTo>
                <a:cubicBezTo>
                  <a:pt x="629" y="216"/>
                  <a:pt x="633" y="215"/>
                  <a:pt x="638" y="215"/>
                </a:cubicBezTo>
                <a:cubicBezTo>
                  <a:pt x="649" y="214"/>
                  <a:pt x="649" y="214"/>
                  <a:pt x="649" y="214"/>
                </a:cubicBezTo>
                <a:cubicBezTo>
                  <a:pt x="650" y="216"/>
                  <a:pt x="647" y="216"/>
                  <a:pt x="646" y="217"/>
                </a:cubicBezTo>
                <a:cubicBezTo>
                  <a:pt x="646" y="215"/>
                  <a:pt x="644" y="216"/>
                  <a:pt x="643" y="216"/>
                </a:cubicBezTo>
                <a:cubicBezTo>
                  <a:pt x="643" y="218"/>
                  <a:pt x="643" y="218"/>
                  <a:pt x="643" y="218"/>
                </a:cubicBezTo>
                <a:cubicBezTo>
                  <a:pt x="638" y="214"/>
                  <a:pt x="639" y="219"/>
                  <a:pt x="636" y="218"/>
                </a:cubicBezTo>
                <a:cubicBezTo>
                  <a:pt x="634" y="220"/>
                  <a:pt x="634" y="220"/>
                  <a:pt x="634" y="220"/>
                </a:cubicBezTo>
                <a:cubicBezTo>
                  <a:pt x="635" y="221"/>
                  <a:pt x="638" y="220"/>
                  <a:pt x="639" y="222"/>
                </a:cubicBezTo>
                <a:cubicBezTo>
                  <a:pt x="642" y="222"/>
                  <a:pt x="642" y="222"/>
                  <a:pt x="642" y="222"/>
                </a:cubicBezTo>
                <a:cubicBezTo>
                  <a:pt x="639" y="223"/>
                  <a:pt x="643" y="226"/>
                  <a:pt x="641" y="227"/>
                </a:cubicBezTo>
                <a:cubicBezTo>
                  <a:pt x="641" y="228"/>
                  <a:pt x="641" y="228"/>
                  <a:pt x="641" y="228"/>
                </a:cubicBezTo>
                <a:cubicBezTo>
                  <a:pt x="641" y="228"/>
                  <a:pt x="641" y="228"/>
                  <a:pt x="641" y="228"/>
                </a:cubicBezTo>
                <a:cubicBezTo>
                  <a:pt x="640" y="225"/>
                  <a:pt x="640" y="225"/>
                  <a:pt x="640" y="225"/>
                </a:cubicBezTo>
                <a:cubicBezTo>
                  <a:pt x="640" y="226"/>
                  <a:pt x="640" y="225"/>
                  <a:pt x="640" y="225"/>
                </a:cubicBezTo>
                <a:cubicBezTo>
                  <a:pt x="636" y="220"/>
                  <a:pt x="634" y="226"/>
                  <a:pt x="630" y="224"/>
                </a:cubicBezTo>
                <a:cubicBezTo>
                  <a:pt x="625" y="220"/>
                  <a:pt x="628" y="227"/>
                  <a:pt x="623" y="223"/>
                </a:cubicBezTo>
                <a:cubicBezTo>
                  <a:pt x="623" y="226"/>
                  <a:pt x="619" y="222"/>
                  <a:pt x="620" y="225"/>
                </a:cubicBezTo>
                <a:cubicBezTo>
                  <a:pt x="619" y="224"/>
                  <a:pt x="617" y="224"/>
                  <a:pt x="616" y="224"/>
                </a:cubicBezTo>
                <a:cubicBezTo>
                  <a:pt x="616" y="226"/>
                  <a:pt x="613" y="223"/>
                  <a:pt x="613" y="225"/>
                </a:cubicBezTo>
                <a:cubicBezTo>
                  <a:pt x="607" y="223"/>
                  <a:pt x="603" y="226"/>
                  <a:pt x="598" y="224"/>
                </a:cubicBezTo>
                <a:cubicBezTo>
                  <a:pt x="596" y="226"/>
                  <a:pt x="593" y="224"/>
                  <a:pt x="590" y="225"/>
                </a:cubicBezTo>
                <a:cubicBezTo>
                  <a:pt x="590" y="224"/>
                  <a:pt x="589" y="223"/>
                  <a:pt x="588" y="223"/>
                </a:cubicBezTo>
                <a:cubicBezTo>
                  <a:pt x="588" y="226"/>
                  <a:pt x="583" y="224"/>
                  <a:pt x="583" y="227"/>
                </a:cubicBezTo>
                <a:cubicBezTo>
                  <a:pt x="582" y="227"/>
                  <a:pt x="581" y="227"/>
                  <a:pt x="581" y="227"/>
                </a:cubicBezTo>
                <a:cubicBezTo>
                  <a:pt x="580" y="228"/>
                  <a:pt x="581" y="229"/>
                  <a:pt x="581" y="229"/>
                </a:cubicBezTo>
                <a:cubicBezTo>
                  <a:pt x="582" y="229"/>
                  <a:pt x="582" y="229"/>
                  <a:pt x="582" y="229"/>
                </a:cubicBezTo>
                <a:cubicBezTo>
                  <a:pt x="583" y="232"/>
                  <a:pt x="583" y="232"/>
                  <a:pt x="583" y="232"/>
                </a:cubicBezTo>
                <a:cubicBezTo>
                  <a:pt x="582" y="232"/>
                  <a:pt x="582" y="232"/>
                  <a:pt x="582" y="232"/>
                </a:cubicBezTo>
                <a:cubicBezTo>
                  <a:pt x="582" y="230"/>
                  <a:pt x="582" y="230"/>
                  <a:pt x="582" y="230"/>
                </a:cubicBezTo>
                <a:cubicBezTo>
                  <a:pt x="578" y="230"/>
                  <a:pt x="573" y="229"/>
                  <a:pt x="572" y="231"/>
                </a:cubicBezTo>
                <a:cubicBezTo>
                  <a:pt x="568" y="229"/>
                  <a:pt x="566" y="231"/>
                  <a:pt x="564" y="230"/>
                </a:cubicBezTo>
                <a:cubicBezTo>
                  <a:pt x="559" y="229"/>
                  <a:pt x="555" y="232"/>
                  <a:pt x="550" y="231"/>
                </a:cubicBezTo>
                <a:cubicBezTo>
                  <a:pt x="549" y="235"/>
                  <a:pt x="544" y="229"/>
                  <a:pt x="543" y="232"/>
                </a:cubicBezTo>
                <a:cubicBezTo>
                  <a:pt x="540" y="233"/>
                  <a:pt x="538" y="233"/>
                  <a:pt x="534" y="232"/>
                </a:cubicBezTo>
                <a:cubicBezTo>
                  <a:pt x="534" y="232"/>
                  <a:pt x="534" y="231"/>
                  <a:pt x="533" y="231"/>
                </a:cubicBezTo>
                <a:cubicBezTo>
                  <a:pt x="533" y="234"/>
                  <a:pt x="529" y="231"/>
                  <a:pt x="528" y="233"/>
                </a:cubicBezTo>
                <a:cubicBezTo>
                  <a:pt x="525" y="233"/>
                  <a:pt x="522" y="234"/>
                  <a:pt x="519" y="234"/>
                </a:cubicBezTo>
                <a:cubicBezTo>
                  <a:pt x="517" y="231"/>
                  <a:pt x="519" y="229"/>
                  <a:pt x="522" y="230"/>
                </a:cubicBezTo>
                <a:cubicBezTo>
                  <a:pt x="526" y="230"/>
                  <a:pt x="525" y="228"/>
                  <a:pt x="529" y="228"/>
                </a:cubicBezTo>
                <a:cubicBezTo>
                  <a:pt x="528" y="226"/>
                  <a:pt x="528" y="226"/>
                  <a:pt x="528" y="226"/>
                </a:cubicBezTo>
                <a:cubicBezTo>
                  <a:pt x="530" y="228"/>
                  <a:pt x="530" y="228"/>
                  <a:pt x="530" y="228"/>
                </a:cubicBezTo>
                <a:cubicBezTo>
                  <a:pt x="529" y="220"/>
                  <a:pt x="541" y="231"/>
                  <a:pt x="538" y="224"/>
                </a:cubicBezTo>
                <a:cubicBezTo>
                  <a:pt x="532" y="219"/>
                  <a:pt x="531" y="226"/>
                  <a:pt x="525" y="225"/>
                </a:cubicBezTo>
                <a:cubicBezTo>
                  <a:pt x="525" y="227"/>
                  <a:pt x="524" y="227"/>
                  <a:pt x="522" y="227"/>
                </a:cubicBezTo>
                <a:cubicBezTo>
                  <a:pt x="521" y="224"/>
                  <a:pt x="518" y="224"/>
                  <a:pt x="516" y="222"/>
                </a:cubicBezTo>
                <a:cubicBezTo>
                  <a:pt x="516" y="223"/>
                  <a:pt x="517" y="225"/>
                  <a:pt x="516" y="225"/>
                </a:cubicBezTo>
                <a:cubicBezTo>
                  <a:pt x="516" y="224"/>
                  <a:pt x="515" y="224"/>
                  <a:pt x="515" y="224"/>
                </a:cubicBezTo>
                <a:cubicBezTo>
                  <a:pt x="514" y="225"/>
                  <a:pt x="512" y="224"/>
                  <a:pt x="511" y="223"/>
                </a:cubicBezTo>
                <a:cubicBezTo>
                  <a:pt x="511" y="224"/>
                  <a:pt x="511" y="224"/>
                  <a:pt x="511" y="224"/>
                </a:cubicBezTo>
                <a:cubicBezTo>
                  <a:pt x="511" y="224"/>
                  <a:pt x="512" y="225"/>
                  <a:pt x="512" y="225"/>
                </a:cubicBezTo>
                <a:cubicBezTo>
                  <a:pt x="512" y="226"/>
                  <a:pt x="512" y="226"/>
                  <a:pt x="512" y="226"/>
                </a:cubicBezTo>
                <a:cubicBezTo>
                  <a:pt x="511" y="226"/>
                  <a:pt x="510" y="223"/>
                  <a:pt x="508" y="223"/>
                </a:cubicBezTo>
                <a:cubicBezTo>
                  <a:pt x="508" y="220"/>
                  <a:pt x="508" y="220"/>
                  <a:pt x="508" y="220"/>
                </a:cubicBezTo>
                <a:cubicBezTo>
                  <a:pt x="506" y="221"/>
                  <a:pt x="502" y="219"/>
                  <a:pt x="501" y="221"/>
                </a:cubicBezTo>
                <a:cubicBezTo>
                  <a:pt x="499" y="219"/>
                  <a:pt x="499" y="222"/>
                  <a:pt x="497" y="222"/>
                </a:cubicBezTo>
                <a:cubicBezTo>
                  <a:pt x="495" y="224"/>
                  <a:pt x="489" y="219"/>
                  <a:pt x="489" y="224"/>
                </a:cubicBezTo>
                <a:cubicBezTo>
                  <a:pt x="486" y="221"/>
                  <a:pt x="485" y="225"/>
                  <a:pt x="483" y="223"/>
                </a:cubicBezTo>
                <a:cubicBezTo>
                  <a:pt x="478" y="224"/>
                  <a:pt x="470" y="223"/>
                  <a:pt x="468" y="228"/>
                </a:cubicBezTo>
                <a:cubicBezTo>
                  <a:pt x="460" y="230"/>
                  <a:pt x="451" y="232"/>
                  <a:pt x="441" y="228"/>
                </a:cubicBezTo>
                <a:cubicBezTo>
                  <a:pt x="429" y="229"/>
                  <a:pt x="418" y="231"/>
                  <a:pt x="402" y="228"/>
                </a:cubicBezTo>
                <a:cubicBezTo>
                  <a:pt x="401" y="231"/>
                  <a:pt x="396" y="226"/>
                  <a:pt x="394" y="229"/>
                </a:cubicBezTo>
                <a:cubicBezTo>
                  <a:pt x="395" y="232"/>
                  <a:pt x="398" y="233"/>
                  <a:pt x="400" y="234"/>
                </a:cubicBezTo>
                <a:cubicBezTo>
                  <a:pt x="398" y="234"/>
                  <a:pt x="395" y="233"/>
                  <a:pt x="392" y="232"/>
                </a:cubicBezTo>
                <a:cubicBezTo>
                  <a:pt x="389" y="227"/>
                  <a:pt x="383" y="228"/>
                  <a:pt x="379" y="228"/>
                </a:cubicBezTo>
                <a:cubicBezTo>
                  <a:pt x="376" y="230"/>
                  <a:pt x="369" y="230"/>
                  <a:pt x="365" y="231"/>
                </a:cubicBezTo>
                <a:cubicBezTo>
                  <a:pt x="364" y="229"/>
                  <a:pt x="363" y="230"/>
                  <a:pt x="362" y="229"/>
                </a:cubicBezTo>
                <a:cubicBezTo>
                  <a:pt x="361" y="233"/>
                  <a:pt x="356" y="229"/>
                  <a:pt x="357" y="233"/>
                </a:cubicBezTo>
                <a:cubicBezTo>
                  <a:pt x="358" y="234"/>
                  <a:pt x="358" y="234"/>
                  <a:pt x="358" y="234"/>
                </a:cubicBezTo>
                <a:cubicBezTo>
                  <a:pt x="355" y="232"/>
                  <a:pt x="356" y="236"/>
                  <a:pt x="353" y="234"/>
                </a:cubicBezTo>
                <a:cubicBezTo>
                  <a:pt x="353" y="232"/>
                  <a:pt x="353" y="232"/>
                  <a:pt x="353" y="232"/>
                </a:cubicBezTo>
                <a:cubicBezTo>
                  <a:pt x="350" y="233"/>
                  <a:pt x="345" y="230"/>
                  <a:pt x="342" y="233"/>
                </a:cubicBezTo>
                <a:cubicBezTo>
                  <a:pt x="344" y="234"/>
                  <a:pt x="345" y="236"/>
                  <a:pt x="344" y="237"/>
                </a:cubicBezTo>
                <a:cubicBezTo>
                  <a:pt x="342" y="238"/>
                  <a:pt x="342" y="233"/>
                  <a:pt x="339" y="234"/>
                </a:cubicBezTo>
                <a:cubicBezTo>
                  <a:pt x="337" y="235"/>
                  <a:pt x="336" y="234"/>
                  <a:pt x="335" y="236"/>
                </a:cubicBezTo>
                <a:cubicBezTo>
                  <a:pt x="326" y="235"/>
                  <a:pt x="324" y="240"/>
                  <a:pt x="316" y="239"/>
                </a:cubicBezTo>
                <a:cubicBezTo>
                  <a:pt x="314" y="239"/>
                  <a:pt x="313" y="240"/>
                  <a:pt x="310" y="238"/>
                </a:cubicBezTo>
                <a:cubicBezTo>
                  <a:pt x="301" y="241"/>
                  <a:pt x="293" y="238"/>
                  <a:pt x="283" y="239"/>
                </a:cubicBezTo>
                <a:cubicBezTo>
                  <a:pt x="280" y="242"/>
                  <a:pt x="273" y="237"/>
                  <a:pt x="272" y="242"/>
                </a:cubicBezTo>
                <a:cubicBezTo>
                  <a:pt x="269" y="241"/>
                  <a:pt x="267" y="240"/>
                  <a:pt x="265" y="240"/>
                </a:cubicBezTo>
                <a:cubicBezTo>
                  <a:pt x="265" y="243"/>
                  <a:pt x="262" y="241"/>
                  <a:pt x="261" y="241"/>
                </a:cubicBezTo>
                <a:cubicBezTo>
                  <a:pt x="259" y="243"/>
                  <a:pt x="254" y="241"/>
                  <a:pt x="256" y="245"/>
                </a:cubicBezTo>
                <a:cubicBezTo>
                  <a:pt x="255" y="246"/>
                  <a:pt x="255" y="245"/>
                  <a:pt x="254" y="244"/>
                </a:cubicBezTo>
                <a:cubicBezTo>
                  <a:pt x="249" y="244"/>
                  <a:pt x="242" y="240"/>
                  <a:pt x="240" y="244"/>
                </a:cubicBezTo>
                <a:cubicBezTo>
                  <a:pt x="238" y="246"/>
                  <a:pt x="234" y="241"/>
                  <a:pt x="233" y="245"/>
                </a:cubicBezTo>
                <a:cubicBezTo>
                  <a:pt x="232" y="245"/>
                  <a:pt x="231" y="243"/>
                  <a:pt x="230" y="243"/>
                </a:cubicBezTo>
                <a:cubicBezTo>
                  <a:pt x="228" y="244"/>
                  <a:pt x="231" y="248"/>
                  <a:pt x="228" y="247"/>
                </a:cubicBezTo>
                <a:cubicBezTo>
                  <a:pt x="225" y="248"/>
                  <a:pt x="221" y="242"/>
                  <a:pt x="221" y="246"/>
                </a:cubicBezTo>
                <a:cubicBezTo>
                  <a:pt x="219" y="244"/>
                  <a:pt x="219" y="244"/>
                  <a:pt x="219" y="244"/>
                </a:cubicBezTo>
                <a:cubicBezTo>
                  <a:pt x="214" y="244"/>
                  <a:pt x="212" y="249"/>
                  <a:pt x="207" y="244"/>
                </a:cubicBezTo>
                <a:cubicBezTo>
                  <a:pt x="204" y="245"/>
                  <a:pt x="208" y="254"/>
                  <a:pt x="202" y="249"/>
                </a:cubicBezTo>
                <a:cubicBezTo>
                  <a:pt x="200" y="247"/>
                  <a:pt x="199" y="245"/>
                  <a:pt x="197" y="244"/>
                </a:cubicBezTo>
                <a:cubicBezTo>
                  <a:pt x="195" y="246"/>
                  <a:pt x="195" y="248"/>
                  <a:pt x="193" y="248"/>
                </a:cubicBezTo>
                <a:cubicBezTo>
                  <a:pt x="193" y="247"/>
                  <a:pt x="192" y="247"/>
                  <a:pt x="191" y="247"/>
                </a:cubicBezTo>
                <a:cubicBezTo>
                  <a:pt x="191" y="248"/>
                  <a:pt x="191" y="249"/>
                  <a:pt x="192" y="250"/>
                </a:cubicBezTo>
                <a:cubicBezTo>
                  <a:pt x="191" y="250"/>
                  <a:pt x="190" y="250"/>
                  <a:pt x="189" y="249"/>
                </a:cubicBezTo>
                <a:cubicBezTo>
                  <a:pt x="186" y="246"/>
                  <a:pt x="184" y="249"/>
                  <a:pt x="181" y="246"/>
                </a:cubicBezTo>
                <a:cubicBezTo>
                  <a:pt x="176" y="242"/>
                  <a:pt x="181" y="250"/>
                  <a:pt x="176" y="246"/>
                </a:cubicBezTo>
                <a:cubicBezTo>
                  <a:pt x="175" y="247"/>
                  <a:pt x="172" y="247"/>
                  <a:pt x="170" y="245"/>
                </a:cubicBezTo>
                <a:cubicBezTo>
                  <a:pt x="170" y="247"/>
                  <a:pt x="168" y="248"/>
                  <a:pt x="165" y="247"/>
                </a:cubicBezTo>
                <a:cubicBezTo>
                  <a:pt x="164" y="246"/>
                  <a:pt x="164" y="246"/>
                  <a:pt x="164" y="246"/>
                </a:cubicBezTo>
                <a:cubicBezTo>
                  <a:pt x="163" y="247"/>
                  <a:pt x="160" y="245"/>
                  <a:pt x="158" y="247"/>
                </a:cubicBezTo>
                <a:cubicBezTo>
                  <a:pt x="160" y="252"/>
                  <a:pt x="152" y="247"/>
                  <a:pt x="154" y="252"/>
                </a:cubicBezTo>
                <a:cubicBezTo>
                  <a:pt x="152" y="252"/>
                  <a:pt x="152" y="252"/>
                  <a:pt x="152" y="252"/>
                </a:cubicBezTo>
                <a:cubicBezTo>
                  <a:pt x="149" y="250"/>
                  <a:pt x="151" y="247"/>
                  <a:pt x="148" y="246"/>
                </a:cubicBezTo>
                <a:cubicBezTo>
                  <a:pt x="144" y="246"/>
                  <a:pt x="145" y="251"/>
                  <a:pt x="140" y="248"/>
                </a:cubicBezTo>
                <a:cubicBezTo>
                  <a:pt x="136" y="248"/>
                  <a:pt x="135" y="256"/>
                  <a:pt x="130" y="248"/>
                </a:cubicBezTo>
                <a:cubicBezTo>
                  <a:pt x="129" y="249"/>
                  <a:pt x="128" y="251"/>
                  <a:pt x="125" y="249"/>
                </a:cubicBezTo>
                <a:cubicBezTo>
                  <a:pt x="125" y="251"/>
                  <a:pt x="123" y="250"/>
                  <a:pt x="121" y="250"/>
                </a:cubicBezTo>
                <a:cubicBezTo>
                  <a:pt x="121" y="249"/>
                  <a:pt x="120" y="248"/>
                  <a:pt x="119" y="248"/>
                </a:cubicBezTo>
                <a:cubicBezTo>
                  <a:pt x="121" y="251"/>
                  <a:pt x="118" y="251"/>
                  <a:pt x="115" y="251"/>
                </a:cubicBezTo>
                <a:cubicBezTo>
                  <a:pt x="111" y="247"/>
                  <a:pt x="111" y="252"/>
                  <a:pt x="109" y="252"/>
                </a:cubicBezTo>
                <a:cubicBezTo>
                  <a:pt x="107" y="254"/>
                  <a:pt x="101" y="251"/>
                  <a:pt x="102" y="256"/>
                </a:cubicBezTo>
                <a:cubicBezTo>
                  <a:pt x="99" y="251"/>
                  <a:pt x="98" y="254"/>
                  <a:pt x="95" y="254"/>
                </a:cubicBezTo>
                <a:cubicBezTo>
                  <a:pt x="94" y="255"/>
                  <a:pt x="94" y="258"/>
                  <a:pt x="92" y="255"/>
                </a:cubicBezTo>
                <a:cubicBezTo>
                  <a:pt x="92" y="258"/>
                  <a:pt x="88" y="258"/>
                  <a:pt x="89" y="260"/>
                </a:cubicBezTo>
                <a:cubicBezTo>
                  <a:pt x="87" y="261"/>
                  <a:pt x="83" y="261"/>
                  <a:pt x="83" y="264"/>
                </a:cubicBezTo>
                <a:cubicBezTo>
                  <a:pt x="80" y="264"/>
                  <a:pt x="81" y="269"/>
                  <a:pt x="76" y="266"/>
                </a:cubicBezTo>
                <a:cubicBezTo>
                  <a:pt x="73" y="266"/>
                  <a:pt x="72" y="270"/>
                  <a:pt x="68" y="267"/>
                </a:cubicBezTo>
                <a:cubicBezTo>
                  <a:pt x="66" y="270"/>
                  <a:pt x="66" y="270"/>
                  <a:pt x="66" y="270"/>
                </a:cubicBezTo>
                <a:cubicBezTo>
                  <a:pt x="62" y="269"/>
                  <a:pt x="59" y="269"/>
                  <a:pt x="55" y="266"/>
                </a:cubicBezTo>
                <a:cubicBezTo>
                  <a:pt x="52" y="269"/>
                  <a:pt x="45" y="263"/>
                  <a:pt x="40" y="263"/>
                </a:cubicBezTo>
                <a:cubicBezTo>
                  <a:pt x="38" y="261"/>
                  <a:pt x="36" y="256"/>
                  <a:pt x="33" y="259"/>
                </a:cubicBezTo>
                <a:cubicBezTo>
                  <a:pt x="32" y="258"/>
                  <a:pt x="34" y="260"/>
                  <a:pt x="33" y="260"/>
                </a:cubicBezTo>
                <a:cubicBezTo>
                  <a:pt x="32" y="261"/>
                  <a:pt x="32" y="261"/>
                  <a:pt x="32" y="261"/>
                </a:cubicBezTo>
                <a:cubicBezTo>
                  <a:pt x="31" y="260"/>
                  <a:pt x="31" y="258"/>
                  <a:pt x="30" y="257"/>
                </a:cubicBezTo>
                <a:cubicBezTo>
                  <a:pt x="31" y="258"/>
                  <a:pt x="31" y="256"/>
                  <a:pt x="32" y="256"/>
                </a:cubicBezTo>
                <a:cubicBezTo>
                  <a:pt x="34" y="256"/>
                  <a:pt x="34" y="255"/>
                  <a:pt x="35" y="254"/>
                </a:cubicBezTo>
                <a:cubicBezTo>
                  <a:pt x="31" y="251"/>
                  <a:pt x="29" y="255"/>
                  <a:pt x="26" y="250"/>
                </a:cubicBezTo>
                <a:cubicBezTo>
                  <a:pt x="27" y="250"/>
                  <a:pt x="29" y="249"/>
                  <a:pt x="29" y="247"/>
                </a:cubicBezTo>
                <a:cubicBezTo>
                  <a:pt x="33" y="248"/>
                  <a:pt x="31" y="243"/>
                  <a:pt x="33" y="241"/>
                </a:cubicBezTo>
                <a:cubicBezTo>
                  <a:pt x="33" y="239"/>
                  <a:pt x="30" y="236"/>
                  <a:pt x="32" y="235"/>
                </a:cubicBezTo>
                <a:cubicBezTo>
                  <a:pt x="32" y="232"/>
                  <a:pt x="33" y="229"/>
                  <a:pt x="33" y="227"/>
                </a:cubicBezTo>
                <a:cubicBezTo>
                  <a:pt x="32" y="222"/>
                  <a:pt x="31" y="219"/>
                  <a:pt x="33" y="215"/>
                </a:cubicBezTo>
                <a:cubicBezTo>
                  <a:pt x="32" y="214"/>
                  <a:pt x="31" y="211"/>
                  <a:pt x="30" y="209"/>
                </a:cubicBezTo>
                <a:cubicBezTo>
                  <a:pt x="34" y="208"/>
                  <a:pt x="27" y="203"/>
                  <a:pt x="26" y="199"/>
                </a:cubicBezTo>
                <a:cubicBezTo>
                  <a:pt x="27" y="195"/>
                  <a:pt x="29" y="189"/>
                  <a:pt x="31" y="185"/>
                </a:cubicBezTo>
                <a:cubicBezTo>
                  <a:pt x="27" y="182"/>
                  <a:pt x="30" y="179"/>
                  <a:pt x="26" y="176"/>
                </a:cubicBezTo>
                <a:cubicBezTo>
                  <a:pt x="23" y="174"/>
                  <a:pt x="22" y="176"/>
                  <a:pt x="20" y="177"/>
                </a:cubicBezTo>
                <a:cubicBezTo>
                  <a:pt x="21" y="178"/>
                  <a:pt x="21" y="179"/>
                  <a:pt x="20" y="180"/>
                </a:cubicBezTo>
                <a:cubicBezTo>
                  <a:pt x="19" y="179"/>
                  <a:pt x="19" y="178"/>
                  <a:pt x="19" y="177"/>
                </a:cubicBezTo>
                <a:cubicBezTo>
                  <a:pt x="17" y="178"/>
                  <a:pt x="15" y="175"/>
                  <a:pt x="13" y="174"/>
                </a:cubicBezTo>
                <a:cubicBezTo>
                  <a:pt x="13" y="171"/>
                  <a:pt x="12" y="167"/>
                  <a:pt x="12" y="164"/>
                </a:cubicBezTo>
                <a:cubicBezTo>
                  <a:pt x="8" y="162"/>
                  <a:pt x="9" y="159"/>
                  <a:pt x="8" y="156"/>
                </a:cubicBezTo>
                <a:cubicBezTo>
                  <a:pt x="8" y="152"/>
                  <a:pt x="11" y="149"/>
                  <a:pt x="7" y="143"/>
                </a:cubicBezTo>
                <a:cubicBezTo>
                  <a:pt x="6" y="140"/>
                  <a:pt x="6" y="136"/>
                  <a:pt x="7" y="134"/>
                </a:cubicBezTo>
                <a:cubicBezTo>
                  <a:pt x="7" y="133"/>
                  <a:pt x="7" y="133"/>
                  <a:pt x="7" y="133"/>
                </a:cubicBezTo>
                <a:cubicBezTo>
                  <a:pt x="8" y="132"/>
                  <a:pt x="10" y="129"/>
                  <a:pt x="13" y="130"/>
                </a:cubicBezTo>
                <a:cubicBezTo>
                  <a:pt x="14" y="130"/>
                  <a:pt x="13" y="128"/>
                  <a:pt x="12" y="128"/>
                </a:cubicBezTo>
                <a:cubicBezTo>
                  <a:pt x="14" y="127"/>
                  <a:pt x="15" y="127"/>
                  <a:pt x="14" y="124"/>
                </a:cubicBezTo>
                <a:cubicBezTo>
                  <a:pt x="13" y="124"/>
                  <a:pt x="13" y="123"/>
                  <a:pt x="12" y="123"/>
                </a:cubicBezTo>
                <a:cubicBezTo>
                  <a:pt x="9" y="123"/>
                  <a:pt x="10" y="127"/>
                  <a:pt x="7" y="127"/>
                </a:cubicBezTo>
                <a:cubicBezTo>
                  <a:pt x="4" y="124"/>
                  <a:pt x="0" y="123"/>
                  <a:pt x="1" y="120"/>
                </a:cubicBezTo>
                <a:cubicBezTo>
                  <a:pt x="3" y="117"/>
                  <a:pt x="3" y="112"/>
                  <a:pt x="5" y="110"/>
                </a:cubicBezTo>
                <a:cubicBezTo>
                  <a:pt x="3" y="107"/>
                  <a:pt x="7" y="109"/>
                  <a:pt x="7" y="107"/>
                </a:cubicBezTo>
                <a:cubicBezTo>
                  <a:pt x="5" y="105"/>
                  <a:pt x="5" y="103"/>
                  <a:pt x="2" y="101"/>
                </a:cubicBezTo>
                <a:cubicBezTo>
                  <a:pt x="0" y="96"/>
                  <a:pt x="4" y="93"/>
                  <a:pt x="6" y="90"/>
                </a:cubicBezTo>
                <a:cubicBezTo>
                  <a:pt x="3" y="84"/>
                  <a:pt x="11" y="83"/>
                  <a:pt x="8" y="77"/>
                </a:cubicBezTo>
                <a:cubicBezTo>
                  <a:pt x="8" y="77"/>
                  <a:pt x="8" y="77"/>
                  <a:pt x="8" y="77"/>
                </a:cubicBezTo>
                <a:cubicBezTo>
                  <a:pt x="9" y="76"/>
                  <a:pt x="7" y="72"/>
                  <a:pt x="9" y="72"/>
                </a:cubicBezTo>
                <a:cubicBezTo>
                  <a:pt x="8" y="69"/>
                  <a:pt x="10" y="68"/>
                  <a:pt x="12" y="67"/>
                </a:cubicBezTo>
                <a:cubicBezTo>
                  <a:pt x="12" y="65"/>
                  <a:pt x="13" y="62"/>
                  <a:pt x="13" y="59"/>
                </a:cubicBezTo>
                <a:cubicBezTo>
                  <a:pt x="17" y="58"/>
                  <a:pt x="14" y="52"/>
                  <a:pt x="18" y="52"/>
                </a:cubicBezTo>
                <a:cubicBezTo>
                  <a:pt x="16" y="50"/>
                  <a:pt x="16" y="48"/>
                  <a:pt x="16" y="46"/>
                </a:cubicBezTo>
                <a:cubicBezTo>
                  <a:pt x="17" y="44"/>
                  <a:pt x="18" y="43"/>
                  <a:pt x="20" y="43"/>
                </a:cubicBezTo>
                <a:cubicBezTo>
                  <a:pt x="19" y="40"/>
                  <a:pt x="19" y="40"/>
                  <a:pt x="19" y="40"/>
                </a:cubicBezTo>
                <a:cubicBezTo>
                  <a:pt x="20" y="40"/>
                  <a:pt x="21" y="41"/>
                  <a:pt x="21" y="41"/>
                </a:cubicBezTo>
                <a:cubicBezTo>
                  <a:pt x="18" y="36"/>
                  <a:pt x="24" y="37"/>
                  <a:pt x="21" y="33"/>
                </a:cubicBezTo>
                <a:cubicBezTo>
                  <a:pt x="23" y="32"/>
                  <a:pt x="23" y="28"/>
                  <a:pt x="26" y="28"/>
                </a:cubicBezTo>
                <a:cubicBezTo>
                  <a:pt x="22" y="22"/>
                  <a:pt x="14" y="62"/>
                  <a:pt x="12" y="57"/>
                </a:cubicBezTo>
                <a:cubicBezTo>
                  <a:pt x="12" y="56"/>
                  <a:pt x="13" y="55"/>
                  <a:pt x="14" y="54"/>
                </a:cubicBezTo>
                <a:cubicBezTo>
                  <a:pt x="11" y="45"/>
                  <a:pt x="21" y="50"/>
                  <a:pt x="22" y="44"/>
                </a:cubicBezTo>
                <a:cubicBezTo>
                  <a:pt x="26" y="44"/>
                  <a:pt x="29" y="40"/>
                  <a:pt x="33" y="39"/>
                </a:cubicBezTo>
                <a:cubicBezTo>
                  <a:pt x="36" y="41"/>
                  <a:pt x="37" y="38"/>
                  <a:pt x="40" y="39"/>
                </a:cubicBezTo>
                <a:cubicBezTo>
                  <a:pt x="45" y="43"/>
                  <a:pt x="42" y="35"/>
                  <a:pt x="47" y="39"/>
                </a:cubicBezTo>
                <a:cubicBezTo>
                  <a:pt x="49" y="39"/>
                  <a:pt x="47" y="36"/>
                  <a:pt x="50" y="36"/>
                </a:cubicBezTo>
                <a:cubicBezTo>
                  <a:pt x="51" y="37"/>
                  <a:pt x="53" y="38"/>
                  <a:pt x="54" y="39"/>
                </a:cubicBezTo>
                <a:cubicBezTo>
                  <a:pt x="56" y="35"/>
                  <a:pt x="62" y="37"/>
                  <a:pt x="63" y="33"/>
                </a:cubicBezTo>
                <a:cubicBezTo>
                  <a:pt x="62" y="32"/>
                  <a:pt x="62" y="32"/>
                  <a:pt x="62" y="32"/>
                </a:cubicBezTo>
                <a:cubicBezTo>
                  <a:pt x="63" y="31"/>
                  <a:pt x="65" y="31"/>
                  <a:pt x="64" y="30"/>
                </a:cubicBezTo>
                <a:cubicBezTo>
                  <a:pt x="69" y="32"/>
                  <a:pt x="71" y="31"/>
                  <a:pt x="76" y="31"/>
                </a:cubicBezTo>
                <a:cubicBezTo>
                  <a:pt x="78" y="30"/>
                  <a:pt x="77" y="37"/>
                  <a:pt x="78" y="35"/>
                </a:cubicBezTo>
                <a:cubicBezTo>
                  <a:pt x="86" y="40"/>
                  <a:pt x="82" y="30"/>
                  <a:pt x="90" y="33"/>
                </a:cubicBezTo>
                <a:cubicBezTo>
                  <a:pt x="90" y="30"/>
                  <a:pt x="97" y="36"/>
                  <a:pt x="97" y="32"/>
                </a:cubicBezTo>
                <a:cubicBezTo>
                  <a:pt x="100" y="32"/>
                  <a:pt x="104" y="32"/>
                  <a:pt x="106" y="29"/>
                </a:cubicBezTo>
                <a:cubicBezTo>
                  <a:pt x="108" y="30"/>
                  <a:pt x="108" y="27"/>
                  <a:pt x="112" y="29"/>
                </a:cubicBezTo>
                <a:cubicBezTo>
                  <a:pt x="111" y="28"/>
                  <a:pt x="111" y="27"/>
                  <a:pt x="113" y="26"/>
                </a:cubicBezTo>
                <a:cubicBezTo>
                  <a:pt x="115" y="26"/>
                  <a:pt x="117" y="26"/>
                  <a:pt x="119" y="29"/>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19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6"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分析医院安全事故应急预案的局限性</a:t>
            </a:r>
            <a:endParaRPr lang="en-US" sz="1800" b="0" strike="noStrike" spc="-1">
              <a:solidFill>
                <a:srgbClr val="FFFFFF"/>
              </a:solidFill>
              <a:latin typeface="Arial"/>
            </a:endParaRPr>
          </a:p>
        </p:txBody>
      </p:sp>
      <p:sp>
        <p:nvSpPr>
          <p:cNvPr id="197" name="content.2.content"/>
          <p:cNvSpPr/>
          <p:nvPr/>
        </p:nvSpPr>
        <p:spPr>
          <a:xfrm>
            <a:off x="3666960" y="29444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识别预案可能存在的不足点</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制定改进方案</a:t>
            </a:r>
            <a:endParaRPr lang="en-US" sz="1400" b="0" strike="noStrike" spc="-1">
              <a:solidFill>
                <a:srgbClr val="FFFFFF"/>
              </a:solidFill>
              <a:latin typeface="Arial"/>
            </a:endParaRPr>
          </a:p>
        </p:txBody>
      </p:sp>
      <p:sp>
        <p:nvSpPr>
          <p:cNvPr id="19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9"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探讨医院外部支援机制与应急预案的结合</a:t>
            </a:r>
            <a:endParaRPr lang="en-US" sz="1800" b="0" strike="noStrike" spc="-1">
              <a:solidFill>
                <a:srgbClr val="FFFFFF"/>
              </a:solidFill>
              <a:latin typeface="Arial"/>
            </a:endParaRPr>
          </a:p>
        </p:txBody>
      </p:sp>
      <p:sp>
        <p:nvSpPr>
          <p:cNvPr id="200" name="content.3.content"/>
          <p:cNvSpPr/>
          <p:nvPr/>
        </p:nvSpPr>
        <p:spPr>
          <a:xfrm>
            <a:off x="6424200" y="29451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建立外部资源整合机制</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增强应急响应能力</a:t>
            </a:r>
            <a:endParaRPr lang="en-US" sz="1400" b="0" strike="noStrike" spc="-1">
              <a:solidFill>
                <a:srgbClr val="FFFFFF"/>
              </a:solidFill>
              <a:latin typeface="Arial"/>
            </a:endParaRPr>
          </a:p>
        </p:txBody>
      </p:sp>
      <p:sp>
        <p:nvSpPr>
          <p:cNvPr id="20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2"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建立医院安全事故应急预案的长效机制</a:t>
            </a:r>
            <a:endParaRPr lang="en-US" sz="1800" b="0" strike="noStrike" spc="-1">
              <a:solidFill>
                <a:srgbClr val="FFFFFF"/>
              </a:solidFill>
              <a:latin typeface="Arial"/>
            </a:endParaRPr>
          </a:p>
        </p:txBody>
      </p:sp>
      <p:sp>
        <p:nvSpPr>
          <p:cNvPr id="203" name="content.4.content"/>
          <p:cNvSpPr/>
          <p:nvPr/>
        </p:nvSpPr>
        <p:spPr>
          <a:xfrm>
            <a:off x="9168120" y="294516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不断优化完善预案</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保障医院安全与稳定</a:t>
            </a:r>
            <a:endParaRPr lang="en-US" sz="1400" b="0" strike="noStrike" spc="-1">
              <a:solidFill>
                <a:srgbClr val="FFFFFF"/>
              </a:solidFill>
              <a:latin typeface="Arial"/>
            </a:endParaRPr>
          </a:p>
        </p:txBody>
      </p:sp>
      <p:sp>
        <p:nvSpPr>
          <p:cNvPr id="204"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Arial"/>
                <a:ea typeface="微软雅黑"/>
              </a:rPr>
              <a:t>医院安全事故应急预案的适用范围和局限性</a:t>
            </a:r>
            <a:endParaRPr lang="en-US" sz="3600" b="0" strike="noStrike" spc="-1">
              <a:solidFill>
                <a:schemeClr val="dk1"/>
              </a:solidFill>
              <a:latin typeface="Arial"/>
            </a:endParaRPr>
          </a:p>
        </p:txBody>
      </p:sp>
      <p:sp>
        <p:nvSpPr>
          <p:cNvPr id="20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6"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lt1"/>
                </a:solidFill>
                <a:latin typeface="微软雅黑"/>
                <a:ea typeface="微软雅黑"/>
              </a:rPr>
              <a:t>确定医院安全事故应急预案的适用范围</a:t>
            </a:r>
            <a:endParaRPr lang="en-US" sz="1800" b="0" strike="noStrike" spc="-1">
              <a:solidFill>
                <a:srgbClr val="FFFFFF"/>
              </a:solidFill>
              <a:latin typeface="Arial"/>
            </a:endParaRPr>
          </a:p>
        </p:txBody>
      </p:sp>
      <p:sp>
        <p:nvSpPr>
          <p:cNvPr id="207" name="content.1.content"/>
          <p:cNvSpPr/>
          <p:nvPr/>
        </p:nvSpPr>
        <p:spPr>
          <a:xfrm>
            <a:off x="872640" y="29444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lt1"/>
                </a:solidFill>
                <a:latin typeface="微软雅黑"/>
                <a:ea typeface="微软雅黑"/>
              </a:rPr>
              <a:t>明确预案适用范围和范围限制</a:t>
            </a:r>
            <a:endParaRPr lang="en-US" sz="1400" b="0" strike="noStrike" spc="-1">
              <a:solidFill>
                <a:srgbClr val="FFFFFF"/>
              </a:solidFill>
              <a:latin typeface="Arial"/>
            </a:endParaRPr>
          </a:p>
          <a:p>
            <a:pPr defTabSz="914400">
              <a:lnSpc>
                <a:spcPct val="150000"/>
              </a:lnSpc>
              <a:tabLst>
                <a:tab pos="0"/>
              </a:tabLst>
            </a:pPr>
            <a:r>
              <a:rPr lang="zh-CN" sz="1400" b="0" strike="noStrike" spc="-1">
                <a:solidFill>
                  <a:schemeClr val="lt1"/>
                </a:solidFill>
                <a:latin typeface="微软雅黑"/>
                <a:ea typeface="微软雅黑"/>
              </a:rPr>
              <a:t>提高预案针对性</a:t>
            </a:r>
            <a:endParaRPr lang="en-US" sz="1400" b="0" strike="noStrike" spc="-1">
              <a:solidFill>
                <a:srgbClr val="FFFFFF"/>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FFFFFF"/>
              </a:buClr>
              <a:buFont typeface="Arial"/>
              <a:buChar char="●"/>
              <a:tabLst>
                <a:tab pos="1609560"/>
              </a:tabLst>
            </a:pPr>
            <a:r>
              <a:rPr lang="en-US" sz="1800" b="0" strike="noStrike" spc="148">
                <a:solidFill>
                  <a:schemeClr val="lt1"/>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209"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lt1"/>
                </a:solidFill>
                <a:latin typeface="Arial"/>
                <a:ea typeface="微软雅黑"/>
              </a:rPr>
              <a:t>第三章 医院安全事故应急预案的执行与监督</a:t>
            </a:r>
            <a:endParaRPr lang="en-US" sz="3600" b="0" strike="noStrike" spc="-1">
              <a:solidFill>
                <a:schemeClr val="dk1"/>
              </a:solidFill>
              <a:latin typeface="Arial"/>
            </a:endParaRPr>
          </a:p>
        </p:txBody>
      </p:sp>
      <p:sp>
        <p:nvSpPr>
          <p:cNvPr id="21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lt1"/>
                </a:solidFill>
                <a:latin typeface="Arial"/>
                <a:ea typeface="微软雅黑"/>
              </a:rPr>
              <a:t> </a:t>
            </a:r>
            <a:endParaRPr lang="en-US" sz="1800" b="0" strike="noStrike" spc="-1">
              <a:solidFill>
                <a:srgbClr val="FFFFFF"/>
              </a:solidFill>
              <a:latin typeface="Arial"/>
            </a:endParaRPr>
          </a:p>
        </p:txBody>
      </p:sp>
      <p:sp>
        <p:nvSpPr>
          <p:cNvPr id="211" name="Freeform 5"/>
          <p:cNvSpPr/>
          <p:nvPr/>
        </p:nvSpPr>
        <p:spPr>
          <a:xfrm rot="10800000">
            <a:off x="7483680" y="-34560"/>
            <a:ext cx="4708440" cy="1499400"/>
          </a:xfrm>
          <a:custGeom>
            <a:gdLst>
              <a:gd name="textAreaLeft" fmla="*/ 0 w 4708440"/>
              <a:gd name="textAreaRight" fmla="*/ 4708800 w 4708440"/>
              <a:gd name="textAreaTop" fmla="*/ 0 h 1499400"/>
              <a:gd name="textAreaBottom" fmla="*/ 1499760 h 149940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12"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213"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缺乏专业知识和技能</a:t>
            </a:r>
            <a:endParaRPr lang="en-US" sz="1600" b="0" strike="noStrike" spc="-1">
              <a:solidFill>
                <a:srgbClr val="FFFFFF"/>
              </a:solidFill>
              <a:latin typeface="Arial"/>
            </a:endParaRPr>
          </a:p>
        </p:txBody>
      </p:sp>
      <p:sp>
        <p:nvSpPr>
          <p:cNvPr id="21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医院安全事故应急预案执行的问题与挑战</a:t>
            </a:r>
            <a:endParaRPr lang="en-US" sz="3600" b="0" strike="noStrike" spc="-1">
              <a:solidFill>
                <a:schemeClr val="dk1"/>
              </a:solidFill>
              <a:latin typeface="Arial"/>
            </a:endParaRPr>
          </a:p>
        </p:txBody>
      </p:sp>
      <p:sp>
        <p:nvSpPr>
          <p:cNvPr id="215"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医院人员应急处置能力的不足</a:t>
            </a:r>
            <a:endParaRPr lang="en-US" sz="2000" b="0" strike="noStrike" spc="-1">
              <a:solidFill>
                <a:srgbClr val="FFFFFF"/>
              </a:solidFill>
              <a:latin typeface="Arial"/>
            </a:endParaRPr>
          </a:p>
        </p:txBody>
      </p:sp>
      <p:sp>
        <p:nvSpPr>
          <p:cNvPr id="216"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需要优化资源调度机制</a:t>
            </a:r>
            <a:endParaRPr lang="en-US" sz="1600" b="0" strike="noStrike" spc="-1">
              <a:solidFill>
                <a:srgbClr val="FFFFFF"/>
              </a:solidFill>
              <a:latin typeface="Arial"/>
            </a:endParaRPr>
          </a:p>
        </p:txBody>
      </p:sp>
      <p:sp>
        <p:nvSpPr>
          <p:cNvPr id="217"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应急资源调配不及时</a:t>
            </a:r>
            <a:endParaRPr lang="en-US" sz="2000" b="0" strike="noStrike" spc="-1">
              <a:solidFill>
                <a:srgbClr val="FFFFFF"/>
              </a:solidFill>
              <a:latin typeface="Arial"/>
            </a:endParaRPr>
          </a:p>
        </p:txBody>
      </p:sp>
      <p:sp>
        <p:nvSpPr>
          <p:cNvPr id="218"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流程不清晰，导致执行困难</a:t>
            </a:r>
            <a:endParaRPr lang="en-US" sz="1600" b="0" strike="noStrike" spc="-1">
              <a:solidFill>
                <a:srgbClr val="FFFFFF"/>
              </a:solidFill>
              <a:latin typeface="Arial"/>
            </a:endParaRPr>
          </a:p>
        </p:txBody>
      </p:sp>
      <p:sp>
        <p:nvSpPr>
          <p:cNvPr id="219"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应急处置流程不畅</a:t>
            </a:r>
            <a:endParaRPr lang="en-US" sz="2000" b="0" strike="noStrike" spc="-1">
              <a:solidFill>
                <a:srgbClr val="FFFFFF"/>
              </a:solidFill>
              <a:latin typeface="Arial"/>
            </a:endParaRPr>
          </a:p>
        </p:txBody>
      </p:sp>
      <p:sp>
        <p:nvSpPr>
          <p:cNvPr id="220"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221"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22"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223"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监督执行情况，加强落实</a:t>
            </a:r>
            <a:endParaRPr lang="en-US" sz="1600" b="0" strike="noStrike" spc="-1">
              <a:solidFill>
                <a:srgbClr val="FFFFFF"/>
              </a:solidFill>
              <a:latin typeface="Arial"/>
            </a:endParaRPr>
          </a:p>
        </p:txBody>
      </p:sp>
      <p:sp>
        <p:nvSpPr>
          <p:cNvPr id="22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加强医院安全事故应急预案的执行力</a:t>
            </a:r>
            <a:endParaRPr lang="en-US" sz="3600" b="0" strike="noStrike" spc="-1">
              <a:solidFill>
                <a:schemeClr val="dk1"/>
              </a:solidFill>
              <a:latin typeface="Arial"/>
            </a:endParaRPr>
          </a:p>
        </p:txBody>
      </p:sp>
      <p:sp>
        <p:nvSpPr>
          <p:cNvPr id="225"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建立医院安全事故应急预案的督导机制</a:t>
            </a:r>
            <a:endParaRPr lang="en-US" sz="2000" b="0" strike="noStrike" spc="-1">
              <a:solidFill>
                <a:srgbClr val="FFFFFF"/>
              </a:solidFill>
              <a:latin typeface="Arial"/>
            </a:endParaRPr>
          </a:p>
        </p:txBody>
      </p:sp>
      <p:sp>
        <p:nvSpPr>
          <p:cNvPr id="226"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提高应急反应速度和准确性</a:t>
            </a:r>
            <a:endParaRPr lang="en-US" sz="1600" b="0" strike="noStrike" spc="-1">
              <a:solidFill>
                <a:srgbClr val="FFFFFF"/>
              </a:solidFill>
              <a:latin typeface="Arial"/>
            </a:endParaRPr>
          </a:p>
        </p:txBody>
      </p:sp>
      <p:sp>
        <p:nvSpPr>
          <p:cNvPr id="227"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加强医护人员的应急处置培训和能力提升</a:t>
            </a:r>
            <a:endParaRPr lang="en-US" sz="2000" b="0" strike="noStrike" spc="-1">
              <a:solidFill>
                <a:srgbClr val="FFFFFF"/>
              </a:solidFill>
              <a:latin typeface="Arial"/>
            </a:endParaRPr>
          </a:p>
        </p:txBody>
      </p:sp>
      <p:sp>
        <p:nvSpPr>
          <p:cNvPr id="228"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快速响应各类突发事件</a:t>
            </a:r>
            <a:endParaRPr lang="en-US" sz="1600" b="0" strike="noStrike" spc="-1">
              <a:solidFill>
                <a:srgbClr val="FFFFFF"/>
              </a:solidFill>
              <a:latin typeface="Arial"/>
            </a:endParaRPr>
          </a:p>
        </p:txBody>
      </p:sp>
      <p:sp>
        <p:nvSpPr>
          <p:cNvPr id="229"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提高医院应急资源的调配效率</a:t>
            </a:r>
            <a:endParaRPr lang="en-US" sz="2000" b="0" strike="noStrike" spc="-1">
              <a:solidFill>
                <a:srgbClr val="FFFFFF"/>
              </a:solidFill>
              <a:latin typeface="Arial"/>
            </a:endParaRPr>
          </a:p>
        </p:txBody>
      </p:sp>
      <p:sp>
        <p:nvSpPr>
          <p:cNvPr id="230"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231"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32"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233"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确保规范执行流程</a:t>
            </a:r>
            <a:endParaRPr lang="en-US" sz="1600" b="0" strike="noStrike" spc="-1">
              <a:solidFill>
                <a:srgbClr val="FFFFFF"/>
              </a:solidFill>
              <a:latin typeface="Arial"/>
            </a:endParaRPr>
          </a:p>
        </p:txBody>
      </p:sp>
      <p:sp>
        <p:nvSpPr>
          <p:cNvPr id="23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医院安全事故应急预案执行的监督与评估</a:t>
            </a:r>
            <a:endParaRPr lang="en-US" sz="3600" b="0" strike="noStrike" spc="-1">
              <a:solidFill>
                <a:schemeClr val="dk1"/>
              </a:solidFill>
              <a:latin typeface="Arial"/>
            </a:endParaRPr>
          </a:p>
        </p:txBody>
      </p:sp>
      <p:sp>
        <p:nvSpPr>
          <p:cNvPr id="235"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建立医院安全事故应急预案执行的监督机制</a:t>
            </a:r>
            <a:endParaRPr lang="en-US" sz="2000" b="0" strike="noStrike" spc="-1">
              <a:solidFill>
                <a:srgbClr val="FFFFFF"/>
              </a:solidFill>
              <a:latin typeface="Arial"/>
            </a:endParaRPr>
          </a:p>
        </p:txBody>
      </p:sp>
      <p:sp>
        <p:nvSpPr>
          <p:cNvPr id="236"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衡量执行效果</a:t>
            </a:r>
            <a:endParaRPr lang="en-US" sz="1600" b="0" strike="noStrike" spc="-1">
              <a:solidFill>
                <a:srgbClr val="FFFFFF"/>
              </a:solidFill>
              <a:latin typeface="Arial"/>
            </a:endParaRPr>
          </a:p>
        </p:txBody>
      </p:sp>
      <p:sp>
        <p:nvSpPr>
          <p:cNvPr id="237"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设定医院安全事故应急预案执行的绩效评估指标</a:t>
            </a:r>
            <a:endParaRPr lang="en-US" sz="2000" b="0" strike="noStrike" spc="-1">
              <a:solidFill>
                <a:srgbClr val="FFFFFF"/>
              </a:solidFill>
              <a:latin typeface="Arial"/>
            </a:endParaRPr>
          </a:p>
        </p:txBody>
      </p:sp>
      <p:sp>
        <p:nvSpPr>
          <p:cNvPr id="238"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发现问题及时改进</a:t>
            </a:r>
            <a:endParaRPr lang="en-US" sz="1600" b="0" strike="noStrike" spc="-1">
              <a:solidFill>
                <a:srgbClr val="FFFFFF"/>
              </a:solidFill>
              <a:latin typeface="Arial"/>
            </a:endParaRPr>
          </a:p>
        </p:txBody>
      </p:sp>
      <p:sp>
        <p:nvSpPr>
          <p:cNvPr id="239"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定期对医院安全事故应急预案执行情况进行评估</a:t>
            </a:r>
            <a:endParaRPr lang="en-US" sz="2000" b="0" strike="noStrike" spc="-1">
              <a:solidFill>
                <a:srgbClr val="FFFFFF"/>
              </a:solidFill>
              <a:latin typeface="Arial"/>
            </a:endParaRPr>
          </a:p>
        </p:txBody>
      </p:sp>
      <p:sp>
        <p:nvSpPr>
          <p:cNvPr id="240"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241"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42"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243"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提高信息流通效率</a:t>
            </a:r>
            <a:endParaRPr lang="en-US" sz="1600" b="0" strike="noStrike" spc="-1">
              <a:solidFill>
                <a:srgbClr val="FFFFFF"/>
              </a:solidFill>
              <a:latin typeface="Arial"/>
            </a:endParaRPr>
          </a:p>
        </p:txBody>
      </p:sp>
      <p:sp>
        <p:nvSpPr>
          <p:cNvPr id="24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强化医院安全事故应急预案的信息化支持</a:t>
            </a:r>
            <a:endParaRPr lang="en-US" sz="3600" b="0" strike="noStrike" spc="-1">
              <a:solidFill>
                <a:schemeClr val="dk1"/>
              </a:solidFill>
              <a:latin typeface="Arial"/>
            </a:endParaRPr>
          </a:p>
        </p:txBody>
      </p:sp>
      <p:sp>
        <p:nvSpPr>
          <p:cNvPr id="245"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建立医院安全事故应急预案的信息化管理平台</a:t>
            </a:r>
            <a:endParaRPr lang="en-US" sz="2000" b="0" strike="noStrike" spc="-1">
              <a:solidFill>
                <a:srgbClr val="FFFFFF"/>
              </a:solidFill>
              <a:latin typeface="Arial"/>
            </a:endParaRPr>
          </a:p>
        </p:txBody>
      </p:sp>
      <p:sp>
        <p:nvSpPr>
          <p:cNvPr id="246"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确保信息及时到达相关人员</a:t>
            </a:r>
            <a:endParaRPr lang="en-US" sz="1600" b="0" strike="noStrike" spc="-1">
              <a:solidFill>
                <a:srgbClr val="FFFFFF"/>
              </a:solidFill>
              <a:latin typeface="Arial"/>
            </a:endParaRPr>
          </a:p>
        </p:txBody>
      </p:sp>
      <p:sp>
        <p:nvSpPr>
          <p:cNvPr id="247"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提高应急预案的信息发布效率</a:t>
            </a:r>
            <a:endParaRPr lang="en-US" sz="2000" b="0" strike="noStrike" spc="-1">
              <a:solidFill>
                <a:srgbClr val="FFFFFF"/>
              </a:solidFill>
              <a:latin typeface="Arial"/>
            </a:endParaRPr>
          </a:p>
        </p:txBody>
      </p:sp>
      <p:sp>
        <p:nvSpPr>
          <p:cNvPr id="248"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提高处置速度和准确性</a:t>
            </a:r>
            <a:endParaRPr lang="en-US" sz="1600" b="0" strike="noStrike" spc="-1">
              <a:solidFill>
                <a:srgbClr val="FFFFFF"/>
              </a:solidFill>
              <a:latin typeface="Arial"/>
            </a:endParaRPr>
          </a:p>
        </p:txBody>
      </p:sp>
      <p:sp>
        <p:nvSpPr>
          <p:cNvPr id="249"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利用信息化手段提升医院应急处置效率</a:t>
            </a:r>
            <a:endParaRPr lang="en-US" sz="2000" b="0" strike="noStrike" spc="-1">
              <a:solidFill>
                <a:srgbClr val="FFFFFF"/>
              </a:solidFill>
              <a:latin typeface="Arial"/>
            </a:endParaRPr>
          </a:p>
        </p:txBody>
      </p:sp>
      <p:sp>
        <p:nvSpPr>
          <p:cNvPr id="250"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251"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52" name="Freeform 5"/>
          <p:cNvSpPr/>
          <p:nvPr/>
        </p:nvSpPr>
        <p:spPr>
          <a:xfrm>
            <a:off x="0" y="4187880"/>
            <a:ext cx="11732760" cy="2669760"/>
          </a:xfrm>
          <a:custGeom>
            <a:gdLst>
              <a:gd name="textAreaLeft" fmla="*/ 0 w 11732760"/>
              <a:gd name="textAreaRight" fmla="*/ 11733120 w 11732760"/>
              <a:gd name="textAreaTop" fmla="*/ 0 h 2669760"/>
              <a:gd name="textAreaBottom" fmla="*/ 2670120 h 2669760"/>
            </a:gdLst>
            <a:rect l="textAreaLeft" t="textAreaTop" r="textAreaRight" b="textAreaBottom"/>
            <a:pathLst>
              <a:path w="3126" h="709">
                <a:moveTo>
                  <a:pt x="2926" y="709"/>
                </a:moveTo>
                <a:cubicBezTo>
                  <a:pt x="2925" y="704"/>
                  <a:pt x="2934" y="709"/>
                  <a:pt x="2932" y="703"/>
                </a:cubicBezTo>
                <a:cubicBezTo>
                  <a:pt x="2922" y="702"/>
                  <a:pt x="2917" y="701"/>
                  <a:pt x="2910" y="698"/>
                </a:cubicBezTo>
                <a:cubicBezTo>
                  <a:pt x="2904" y="698"/>
                  <a:pt x="2903" y="703"/>
                  <a:pt x="2898" y="705"/>
                </a:cubicBezTo>
                <a:cubicBezTo>
                  <a:pt x="2899" y="706"/>
                  <a:pt x="2899" y="708"/>
                  <a:pt x="2899" y="709"/>
                </a:cubicBezTo>
                <a:lnTo>
                  <a:pt x="2926" y="709"/>
                </a:lnTo>
                <a:close/>
                <a:moveTo>
                  <a:pt x="2821" y="709"/>
                </a:moveTo>
                <a:cubicBezTo>
                  <a:pt x="2818" y="705"/>
                  <a:pt x="2814" y="701"/>
                  <a:pt x="2808" y="705"/>
                </a:cubicBezTo>
                <a:cubicBezTo>
                  <a:pt x="2808" y="707"/>
                  <a:pt x="2807" y="708"/>
                  <a:pt x="2807" y="709"/>
                </a:cubicBezTo>
                <a:lnTo>
                  <a:pt x="2821" y="709"/>
                </a:lnTo>
                <a:close/>
                <a:moveTo>
                  <a:pt x="3042" y="709"/>
                </a:moveTo>
                <a:cubicBezTo>
                  <a:pt x="3043" y="708"/>
                  <a:pt x="3043" y="707"/>
                  <a:pt x="3043" y="707"/>
                </a:cubicBezTo>
                <a:cubicBezTo>
                  <a:pt x="3038" y="708"/>
                  <a:pt x="3035" y="705"/>
                  <a:pt x="3033" y="707"/>
                </a:cubicBezTo>
                <a:cubicBezTo>
                  <a:pt x="3032" y="708"/>
                  <a:pt x="3033" y="708"/>
                  <a:pt x="3033" y="709"/>
                </a:cubicBezTo>
                <a:lnTo>
                  <a:pt x="3042" y="709"/>
                </a:lnTo>
                <a:close/>
                <a:moveTo>
                  <a:pt x="2983" y="709"/>
                </a:moveTo>
                <a:cubicBezTo>
                  <a:pt x="2982" y="706"/>
                  <a:pt x="2979" y="705"/>
                  <a:pt x="2976" y="706"/>
                </a:cubicBezTo>
                <a:cubicBezTo>
                  <a:pt x="2976" y="707"/>
                  <a:pt x="2977" y="708"/>
                  <a:pt x="2979" y="709"/>
                </a:cubicBezTo>
                <a:lnTo>
                  <a:pt x="2983" y="709"/>
                </a:lnTo>
                <a:close/>
                <a:moveTo>
                  <a:pt x="2782" y="701"/>
                </a:moveTo>
                <a:cubicBezTo>
                  <a:pt x="2784" y="704"/>
                  <a:pt x="2788" y="706"/>
                  <a:pt x="2790" y="708"/>
                </a:cubicBezTo>
                <a:cubicBezTo>
                  <a:pt x="2791" y="708"/>
                  <a:pt x="2792" y="707"/>
                  <a:pt x="2793" y="707"/>
                </a:cubicBezTo>
                <a:cubicBezTo>
                  <a:pt x="2793" y="704"/>
                  <a:pt x="2793" y="704"/>
                  <a:pt x="2793" y="704"/>
                </a:cubicBezTo>
                <a:cubicBezTo>
                  <a:pt x="2790" y="704"/>
                  <a:pt x="2787" y="703"/>
                  <a:pt x="2785" y="702"/>
                </a:cubicBezTo>
                <a:cubicBezTo>
                  <a:pt x="2790" y="699"/>
                  <a:pt x="2784" y="699"/>
                  <a:pt x="2784" y="694"/>
                </a:cubicBezTo>
                <a:cubicBezTo>
                  <a:pt x="2775" y="697"/>
                  <a:pt x="2778" y="687"/>
                  <a:pt x="2776" y="686"/>
                </a:cubicBezTo>
                <a:cubicBezTo>
                  <a:pt x="2777" y="686"/>
                  <a:pt x="2768" y="695"/>
                  <a:pt x="2772" y="686"/>
                </a:cubicBezTo>
                <a:cubicBezTo>
                  <a:pt x="2765" y="686"/>
                  <a:pt x="2754" y="684"/>
                  <a:pt x="2747" y="687"/>
                </a:cubicBezTo>
                <a:cubicBezTo>
                  <a:pt x="2752" y="700"/>
                  <a:pt x="2770" y="704"/>
                  <a:pt x="2782" y="701"/>
                </a:cubicBezTo>
                <a:close/>
                <a:moveTo>
                  <a:pt x="3117" y="691"/>
                </a:moveTo>
                <a:cubicBezTo>
                  <a:pt x="3117" y="695"/>
                  <a:pt x="3122" y="694"/>
                  <a:pt x="3125" y="693"/>
                </a:cubicBezTo>
                <a:cubicBezTo>
                  <a:pt x="3126" y="688"/>
                  <a:pt x="3119" y="689"/>
                  <a:pt x="3117" y="691"/>
                </a:cubicBezTo>
                <a:close/>
                <a:moveTo>
                  <a:pt x="2868" y="681"/>
                </a:moveTo>
                <a:cubicBezTo>
                  <a:pt x="2853" y="679"/>
                  <a:pt x="2851" y="682"/>
                  <a:pt x="2839" y="682"/>
                </a:cubicBezTo>
                <a:cubicBezTo>
                  <a:pt x="2837" y="687"/>
                  <a:pt x="2844" y="682"/>
                  <a:pt x="2843" y="686"/>
                </a:cubicBezTo>
                <a:cubicBezTo>
                  <a:pt x="2843" y="690"/>
                  <a:pt x="2841" y="685"/>
                  <a:pt x="2838" y="686"/>
                </a:cubicBezTo>
                <a:cubicBezTo>
                  <a:pt x="2838" y="688"/>
                  <a:pt x="2840" y="693"/>
                  <a:pt x="2836" y="691"/>
                </a:cubicBezTo>
                <a:cubicBezTo>
                  <a:pt x="2839" y="695"/>
                  <a:pt x="2837" y="697"/>
                  <a:pt x="2840" y="701"/>
                </a:cubicBezTo>
                <a:cubicBezTo>
                  <a:pt x="2848" y="694"/>
                  <a:pt x="2858" y="696"/>
                  <a:pt x="2869" y="691"/>
                </a:cubicBezTo>
                <a:cubicBezTo>
                  <a:pt x="2869" y="689"/>
                  <a:pt x="2865" y="691"/>
                  <a:pt x="2865" y="687"/>
                </a:cubicBezTo>
                <a:cubicBezTo>
                  <a:pt x="2865" y="685"/>
                  <a:pt x="2870" y="687"/>
                  <a:pt x="2872" y="686"/>
                </a:cubicBezTo>
                <a:cubicBezTo>
                  <a:pt x="2872" y="684"/>
                  <a:pt x="2870" y="685"/>
                  <a:pt x="2869" y="685"/>
                </a:cubicBezTo>
                <a:cubicBezTo>
                  <a:pt x="2866" y="684"/>
                  <a:pt x="2871" y="682"/>
                  <a:pt x="2868" y="681"/>
                </a:cubicBezTo>
                <a:close/>
                <a:moveTo>
                  <a:pt x="2914" y="687"/>
                </a:moveTo>
                <a:cubicBezTo>
                  <a:pt x="2911" y="686"/>
                  <a:pt x="2907" y="685"/>
                  <a:pt x="2907" y="690"/>
                </a:cubicBezTo>
                <a:cubicBezTo>
                  <a:pt x="2910" y="690"/>
                  <a:pt x="2914" y="691"/>
                  <a:pt x="2914" y="687"/>
                </a:cubicBezTo>
                <a:close/>
                <a:moveTo>
                  <a:pt x="2614" y="695"/>
                </a:moveTo>
                <a:cubicBezTo>
                  <a:pt x="2605" y="692"/>
                  <a:pt x="2610" y="684"/>
                  <a:pt x="2598" y="684"/>
                </a:cubicBezTo>
                <a:cubicBezTo>
                  <a:pt x="2594" y="692"/>
                  <a:pt x="2603" y="700"/>
                  <a:pt x="2614" y="695"/>
                </a:cubicBezTo>
                <a:close/>
                <a:moveTo>
                  <a:pt x="2050" y="709"/>
                </a:moveTo>
                <a:cubicBezTo>
                  <a:pt x="2048" y="707"/>
                  <a:pt x="2047" y="708"/>
                  <a:pt x="2047" y="709"/>
                </a:cubicBezTo>
                <a:lnTo>
                  <a:pt x="2050" y="709"/>
                </a:lnTo>
                <a:close/>
                <a:moveTo>
                  <a:pt x="2538" y="691"/>
                </a:moveTo>
                <a:cubicBezTo>
                  <a:pt x="2534" y="689"/>
                  <a:pt x="2526" y="685"/>
                  <a:pt x="2523" y="686"/>
                </a:cubicBezTo>
                <a:cubicBezTo>
                  <a:pt x="2523" y="694"/>
                  <a:pt x="2533" y="692"/>
                  <a:pt x="2538" y="691"/>
                </a:cubicBezTo>
                <a:close/>
                <a:moveTo>
                  <a:pt x="2542" y="682"/>
                </a:moveTo>
                <a:cubicBezTo>
                  <a:pt x="2543" y="683"/>
                  <a:pt x="2546" y="684"/>
                  <a:pt x="2550" y="684"/>
                </a:cubicBezTo>
                <a:cubicBezTo>
                  <a:pt x="2550" y="687"/>
                  <a:pt x="2545" y="689"/>
                  <a:pt x="2549" y="692"/>
                </a:cubicBezTo>
                <a:cubicBezTo>
                  <a:pt x="2550" y="691"/>
                  <a:pt x="2550" y="689"/>
                  <a:pt x="2553" y="689"/>
                </a:cubicBezTo>
                <a:cubicBezTo>
                  <a:pt x="2554" y="683"/>
                  <a:pt x="2550" y="682"/>
                  <a:pt x="2549" y="677"/>
                </a:cubicBezTo>
                <a:cubicBezTo>
                  <a:pt x="2547" y="683"/>
                  <a:pt x="2548" y="679"/>
                  <a:pt x="2543" y="677"/>
                </a:cubicBezTo>
                <a:cubicBezTo>
                  <a:pt x="2543" y="679"/>
                  <a:pt x="2543" y="681"/>
                  <a:pt x="2542" y="682"/>
                </a:cubicBezTo>
                <a:close/>
                <a:moveTo>
                  <a:pt x="2728" y="681"/>
                </a:moveTo>
                <a:cubicBezTo>
                  <a:pt x="2728" y="679"/>
                  <a:pt x="2727" y="678"/>
                  <a:pt x="2725" y="677"/>
                </a:cubicBezTo>
                <a:cubicBezTo>
                  <a:pt x="2720" y="677"/>
                  <a:pt x="2726" y="679"/>
                  <a:pt x="2723" y="682"/>
                </a:cubicBezTo>
                <a:cubicBezTo>
                  <a:pt x="2717" y="681"/>
                  <a:pt x="2716" y="681"/>
                  <a:pt x="2708" y="681"/>
                </a:cubicBezTo>
                <a:cubicBezTo>
                  <a:pt x="2710" y="688"/>
                  <a:pt x="2722" y="682"/>
                  <a:pt x="2728" y="681"/>
                </a:cubicBezTo>
                <a:close/>
                <a:moveTo>
                  <a:pt x="2504" y="686"/>
                </a:moveTo>
                <a:cubicBezTo>
                  <a:pt x="2504" y="688"/>
                  <a:pt x="2506" y="687"/>
                  <a:pt x="2508" y="687"/>
                </a:cubicBezTo>
                <a:cubicBezTo>
                  <a:pt x="2508" y="680"/>
                  <a:pt x="2508" y="680"/>
                  <a:pt x="2508" y="680"/>
                </a:cubicBezTo>
                <a:cubicBezTo>
                  <a:pt x="2502" y="678"/>
                  <a:pt x="2507" y="686"/>
                  <a:pt x="2504" y="686"/>
                </a:cubicBezTo>
                <a:close/>
                <a:moveTo>
                  <a:pt x="2501" y="685"/>
                </a:moveTo>
                <a:cubicBezTo>
                  <a:pt x="2498" y="681"/>
                  <a:pt x="2495" y="679"/>
                  <a:pt x="2489" y="679"/>
                </a:cubicBezTo>
                <a:cubicBezTo>
                  <a:pt x="2490" y="683"/>
                  <a:pt x="2496" y="684"/>
                  <a:pt x="2501" y="685"/>
                </a:cubicBezTo>
                <a:close/>
                <a:moveTo>
                  <a:pt x="2714" y="663"/>
                </a:moveTo>
                <a:cubicBezTo>
                  <a:pt x="2715" y="668"/>
                  <a:pt x="2720" y="669"/>
                  <a:pt x="2722" y="672"/>
                </a:cubicBezTo>
                <a:cubicBezTo>
                  <a:pt x="2724" y="671"/>
                  <a:pt x="2727" y="671"/>
                  <a:pt x="2729" y="669"/>
                </a:cubicBezTo>
                <a:cubicBezTo>
                  <a:pt x="2728" y="662"/>
                  <a:pt x="2726" y="656"/>
                  <a:pt x="2721" y="651"/>
                </a:cubicBezTo>
                <a:cubicBezTo>
                  <a:pt x="2716" y="654"/>
                  <a:pt x="2720" y="663"/>
                  <a:pt x="2714" y="663"/>
                </a:cubicBezTo>
                <a:close/>
                <a:moveTo>
                  <a:pt x="2703" y="668"/>
                </a:moveTo>
                <a:cubicBezTo>
                  <a:pt x="2707" y="669"/>
                  <a:pt x="2710" y="669"/>
                  <a:pt x="2713" y="666"/>
                </a:cubicBezTo>
                <a:cubicBezTo>
                  <a:pt x="2713" y="661"/>
                  <a:pt x="2701" y="663"/>
                  <a:pt x="2703" y="668"/>
                </a:cubicBezTo>
                <a:close/>
                <a:moveTo>
                  <a:pt x="2647" y="670"/>
                </a:moveTo>
                <a:cubicBezTo>
                  <a:pt x="2651" y="669"/>
                  <a:pt x="2648" y="665"/>
                  <a:pt x="2646" y="663"/>
                </a:cubicBezTo>
                <a:cubicBezTo>
                  <a:pt x="2643" y="664"/>
                  <a:pt x="2646" y="669"/>
                  <a:pt x="2647" y="670"/>
                </a:cubicBezTo>
                <a:close/>
                <a:moveTo>
                  <a:pt x="2545" y="662"/>
                </a:moveTo>
                <a:cubicBezTo>
                  <a:pt x="2556" y="666"/>
                  <a:pt x="2567" y="675"/>
                  <a:pt x="2569" y="657"/>
                </a:cubicBezTo>
                <a:cubicBezTo>
                  <a:pt x="2559" y="654"/>
                  <a:pt x="2554" y="656"/>
                  <a:pt x="2544" y="656"/>
                </a:cubicBezTo>
                <a:lnTo>
                  <a:pt x="2545" y="662"/>
                </a:lnTo>
                <a:close/>
                <a:moveTo>
                  <a:pt x="2466" y="663"/>
                </a:moveTo>
                <a:cubicBezTo>
                  <a:pt x="2466" y="660"/>
                  <a:pt x="2460" y="663"/>
                  <a:pt x="2457" y="662"/>
                </a:cubicBezTo>
                <a:cubicBezTo>
                  <a:pt x="2457" y="670"/>
                  <a:pt x="2457" y="670"/>
                  <a:pt x="2457" y="670"/>
                </a:cubicBezTo>
                <a:cubicBezTo>
                  <a:pt x="2463" y="667"/>
                  <a:pt x="2473" y="673"/>
                  <a:pt x="2473" y="666"/>
                </a:cubicBezTo>
                <a:cubicBezTo>
                  <a:pt x="2470" y="668"/>
                  <a:pt x="2462" y="667"/>
                  <a:pt x="2466" y="663"/>
                </a:cubicBezTo>
                <a:close/>
                <a:moveTo>
                  <a:pt x="2578" y="657"/>
                </a:moveTo>
                <a:cubicBezTo>
                  <a:pt x="2575" y="658"/>
                  <a:pt x="2578" y="664"/>
                  <a:pt x="2579" y="665"/>
                </a:cubicBezTo>
                <a:cubicBezTo>
                  <a:pt x="2583" y="664"/>
                  <a:pt x="2580" y="659"/>
                  <a:pt x="2578" y="657"/>
                </a:cubicBezTo>
                <a:close/>
                <a:moveTo>
                  <a:pt x="2432" y="654"/>
                </a:moveTo>
                <a:cubicBezTo>
                  <a:pt x="2432" y="657"/>
                  <a:pt x="2427" y="657"/>
                  <a:pt x="2428" y="661"/>
                </a:cubicBezTo>
                <a:cubicBezTo>
                  <a:pt x="2434" y="660"/>
                  <a:pt x="2435" y="664"/>
                  <a:pt x="2437" y="667"/>
                </a:cubicBezTo>
                <a:cubicBezTo>
                  <a:pt x="2440" y="667"/>
                  <a:pt x="2436" y="653"/>
                  <a:pt x="2446" y="659"/>
                </a:cubicBezTo>
                <a:cubicBezTo>
                  <a:pt x="2447" y="654"/>
                  <a:pt x="2448" y="656"/>
                  <a:pt x="2451" y="654"/>
                </a:cubicBezTo>
                <a:cubicBezTo>
                  <a:pt x="2445" y="652"/>
                  <a:pt x="2440" y="655"/>
                  <a:pt x="2432" y="654"/>
                </a:cubicBezTo>
                <a:close/>
                <a:moveTo>
                  <a:pt x="2459" y="658"/>
                </a:moveTo>
                <a:cubicBezTo>
                  <a:pt x="2462" y="659"/>
                  <a:pt x="2463" y="657"/>
                  <a:pt x="2465" y="657"/>
                </a:cubicBezTo>
                <a:cubicBezTo>
                  <a:pt x="2464" y="652"/>
                  <a:pt x="2462" y="651"/>
                  <a:pt x="2460" y="649"/>
                </a:cubicBezTo>
                <a:cubicBezTo>
                  <a:pt x="2458" y="651"/>
                  <a:pt x="2461" y="654"/>
                  <a:pt x="2459" y="658"/>
                </a:cubicBezTo>
                <a:close/>
                <a:moveTo>
                  <a:pt x="2028" y="665"/>
                </a:moveTo>
                <a:cubicBezTo>
                  <a:pt x="2025" y="667"/>
                  <a:pt x="2020" y="667"/>
                  <a:pt x="2017" y="668"/>
                </a:cubicBezTo>
                <a:cubicBezTo>
                  <a:pt x="2022" y="673"/>
                  <a:pt x="2035" y="678"/>
                  <a:pt x="2039" y="669"/>
                </a:cubicBezTo>
                <a:cubicBezTo>
                  <a:pt x="2034" y="669"/>
                  <a:pt x="2027" y="674"/>
                  <a:pt x="2028" y="665"/>
                </a:cubicBezTo>
                <a:close/>
                <a:moveTo>
                  <a:pt x="2714" y="644"/>
                </a:moveTo>
                <a:cubicBezTo>
                  <a:pt x="2720" y="640"/>
                  <a:pt x="2704" y="637"/>
                  <a:pt x="2706" y="644"/>
                </a:cubicBezTo>
                <a:cubicBezTo>
                  <a:pt x="2707" y="643"/>
                  <a:pt x="2714" y="641"/>
                  <a:pt x="2714" y="644"/>
                </a:cubicBezTo>
                <a:close/>
                <a:moveTo>
                  <a:pt x="2740" y="633"/>
                </a:moveTo>
                <a:cubicBezTo>
                  <a:pt x="2732" y="629"/>
                  <a:pt x="2718" y="633"/>
                  <a:pt x="2709" y="634"/>
                </a:cubicBezTo>
                <a:cubicBezTo>
                  <a:pt x="2711" y="640"/>
                  <a:pt x="2721" y="630"/>
                  <a:pt x="2722" y="638"/>
                </a:cubicBezTo>
                <a:cubicBezTo>
                  <a:pt x="2723" y="633"/>
                  <a:pt x="2733" y="634"/>
                  <a:pt x="2740" y="633"/>
                </a:cubicBezTo>
                <a:close/>
                <a:moveTo>
                  <a:pt x="2599" y="640"/>
                </a:moveTo>
                <a:cubicBezTo>
                  <a:pt x="2602" y="640"/>
                  <a:pt x="2604" y="642"/>
                  <a:pt x="2609" y="641"/>
                </a:cubicBezTo>
                <a:cubicBezTo>
                  <a:pt x="2608" y="639"/>
                  <a:pt x="2598" y="635"/>
                  <a:pt x="2599" y="640"/>
                </a:cubicBezTo>
                <a:close/>
                <a:moveTo>
                  <a:pt x="1767" y="673"/>
                </a:moveTo>
                <a:cubicBezTo>
                  <a:pt x="1768" y="672"/>
                  <a:pt x="1769" y="671"/>
                  <a:pt x="1771" y="671"/>
                </a:cubicBezTo>
                <a:cubicBezTo>
                  <a:pt x="1771" y="669"/>
                  <a:pt x="1769" y="668"/>
                  <a:pt x="1769" y="666"/>
                </a:cubicBezTo>
                <a:cubicBezTo>
                  <a:pt x="1765" y="666"/>
                  <a:pt x="1765" y="666"/>
                  <a:pt x="1765" y="666"/>
                </a:cubicBezTo>
                <a:cubicBezTo>
                  <a:pt x="1765" y="669"/>
                  <a:pt x="1766" y="671"/>
                  <a:pt x="1767" y="673"/>
                </a:cubicBezTo>
                <a:close/>
                <a:moveTo>
                  <a:pt x="2535" y="602"/>
                </a:moveTo>
                <a:cubicBezTo>
                  <a:pt x="2536" y="599"/>
                  <a:pt x="2542" y="601"/>
                  <a:pt x="2545" y="600"/>
                </a:cubicBezTo>
                <a:cubicBezTo>
                  <a:pt x="2543" y="594"/>
                  <a:pt x="2532" y="599"/>
                  <a:pt x="2528" y="596"/>
                </a:cubicBezTo>
                <a:cubicBezTo>
                  <a:pt x="2522" y="597"/>
                  <a:pt x="2531" y="603"/>
                  <a:pt x="2523" y="603"/>
                </a:cubicBezTo>
                <a:cubicBezTo>
                  <a:pt x="2525" y="607"/>
                  <a:pt x="2526" y="614"/>
                  <a:pt x="2518" y="612"/>
                </a:cubicBezTo>
                <a:cubicBezTo>
                  <a:pt x="2519" y="613"/>
                  <a:pt x="2520" y="615"/>
                  <a:pt x="2518" y="615"/>
                </a:cubicBezTo>
                <a:cubicBezTo>
                  <a:pt x="2521" y="619"/>
                  <a:pt x="2525" y="614"/>
                  <a:pt x="2527" y="620"/>
                </a:cubicBezTo>
                <a:cubicBezTo>
                  <a:pt x="2527" y="623"/>
                  <a:pt x="2520" y="620"/>
                  <a:pt x="2523" y="624"/>
                </a:cubicBezTo>
                <a:cubicBezTo>
                  <a:pt x="2530" y="626"/>
                  <a:pt x="2535" y="630"/>
                  <a:pt x="2539" y="634"/>
                </a:cubicBezTo>
                <a:cubicBezTo>
                  <a:pt x="2543" y="631"/>
                  <a:pt x="2547" y="627"/>
                  <a:pt x="2551" y="623"/>
                </a:cubicBezTo>
                <a:cubicBezTo>
                  <a:pt x="2543" y="618"/>
                  <a:pt x="2540" y="608"/>
                  <a:pt x="2535" y="602"/>
                </a:cubicBezTo>
                <a:close/>
                <a:moveTo>
                  <a:pt x="2658" y="620"/>
                </a:moveTo>
                <a:cubicBezTo>
                  <a:pt x="2653" y="615"/>
                  <a:pt x="2639" y="619"/>
                  <a:pt x="2635" y="623"/>
                </a:cubicBezTo>
                <a:cubicBezTo>
                  <a:pt x="2639" y="632"/>
                  <a:pt x="2645" y="624"/>
                  <a:pt x="2649" y="628"/>
                </a:cubicBezTo>
                <a:cubicBezTo>
                  <a:pt x="2653" y="626"/>
                  <a:pt x="2654" y="621"/>
                  <a:pt x="2658" y="620"/>
                </a:cubicBezTo>
                <a:close/>
                <a:moveTo>
                  <a:pt x="2585" y="627"/>
                </a:moveTo>
                <a:cubicBezTo>
                  <a:pt x="2575" y="622"/>
                  <a:pt x="2575" y="633"/>
                  <a:pt x="2585" y="627"/>
                </a:cubicBezTo>
                <a:close/>
                <a:moveTo>
                  <a:pt x="2424" y="622"/>
                </a:moveTo>
                <a:cubicBezTo>
                  <a:pt x="2420" y="618"/>
                  <a:pt x="2422" y="625"/>
                  <a:pt x="2417" y="625"/>
                </a:cubicBezTo>
                <a:cubicBezTo>
                  <a:pt x="2417" y="629"/>
                  <a:pt x="2420" y="630"/>
                  <a:pt x="2422" y="633"/>
                </a:cubicBezTo>
                <a:cubicBezTo>
                  <a:pt x="2424" y="629"/>
                  <a:pt x="2420" y="625"/>
                  <a:pt x="2424" y="622"/>
                </a:cubicBezTo>
                <a:close/>
                <a:moveTo>
                  <a:pt x="1893" y="635"/>
                </a:moveTo>
                <a:cubicBezTo>
                  <a:pt x="1890" y="647"/>
                  <a:pt x="1868" y="644"/>
                  <a:pt x="1862" y="643"/>
                </a:cubicBezTo>
                <a:cubicBezTo>
                  <a:pt x="1862" y="650"/>
                  <a:pt x="1862" y="650"/>
                  <a:pt x="1862" y="650"/>
                </a:cubicBezTo>
                <a:cubicBezTo>
                  <a:pt x="1881" y="650"/>
                  <a:pt x="1907" y="652"/>
                  <a:pt x="1926" y="652"/>
                </a:cubicBezTo>
                <a:cubicBezTo>
                  <a:pt x="1925" y="648"/>
                  <a:pt x="1923" y="645"/>
                  <a:pt x="1927" y="643"/>
                </a:cubicBezTo>
                <a:cubicBezTo>
                  <a:pt x="1919" y="634"/>
                  <a:pt x="1906" y="641"/>
                  <a:pt x="1893" y="635"/>
                </a:cubicBezTo>
                <a:close/>
                <a:moveTo>
                  <a:pt x="2660" y="614"/>
                </a:moveTo>
                <a:cubicBezTo>
                  <a:pt x="2662" y="618"/>
                  <a:pt x="2659" y="618"/>
                  <a:pt x="2659" y="621"/>
                </a:cubicBezTo>
                <a:cubicBezTo>
                  <a:pt x="2666" y="618"/>
                  <a:pt x="2672" y="620"/>
                  <a:pt x="2680" y="620"/>
                </a:cubicBezTo>
                <a:cubicBezTo>
                  <a:pt x="2679" y="615"/>
                  <a:pt x="2679" y="611"/>
                  <a:pt x="2683" y="610"/>
                </a:cubicBezTo>
                <a:cubicBezTo>
                  <a:pt x="2683" y="606"/>
                  <a:pt x="2669" y="608"/>
                  <a:pt x="2673" y="603"/>
                </a:cubicBezTo>
                <a:cubicBezTo>
                  <a:pt x="2668" y="602"/>
                  <a:pt x="2662" y="604"/>
                  <a:pt x="2650" y="602"/>
                </a:cubicBezTo>
                <a:cubicBezTo>
                  <a:pt x="2650" y="608"/>
                  <a:pt x="2650" y="606"/>
                  <a:pt x="2651" y="612"/>
                </a:cubicBezTo>
                <a:cubicBezTo>
                  <a:pt x="2655" y="612"/>
                  <a:pt x="2656" y="614"/>
                  <a:pt x="2660" y="614"/>
                </a:cubicBezTo>
                <a:close/>
                <a:moveTo>
                  <a:pt x="1798" y="647"/>
                </a:moveTo>
                <a:cubicBezTo>
                  <a:pt x="1794" y="648"/>
                  <a:pt x="1800" y="650"/>
                  <a:pt x="1799" y="654"/>
                </a:cubicBezTo>
                <a:cubicBezTo>
                  <a:pt x="1802" y="655"/>
                  <a:pt x="1822" y="657"/>
                  <a:pt x="1824" y="650"/>
                </a:cubicBezTo>
                <a:cubicBezTo>
                  <a:pt x="1818" y="649"/>
                  <a:pt x="1804" y="654"/>
                  <a:pt x="1798" y="647"/>
                </a:cubicBezTo>
                <a:close/>
                <a:moveTo>
                  <a:pt x="1933" y="641"/>
                </a:moveTo>
                <a:cubicBezTo>
                  <a:pt x="1929" y="641"/>
                  <a:pt x="1926" y="645"/>
                  <a:pt x="1930" y="648"/>
                </a:cubicBezTo>
                <a:cubicBezTo>
                  <a:pt x="1934" y="648"/>
                  <a:pt x="1934" y="645"/>
                  <a:pt x="1933" y="641"/>
                </a:cubicBezTo>
                <a:close/>
                <a:moveTo>
                  <a:pt x="2219" y="634"/>
                </a:moveTo>
                <a:cubicBezTo>
                  <a:pt x="2217" y="629"/>
                  <a:pt x="2211" y="630"/>
                  <a:pt x="2205" y="630"/>
                </a:cubicBezTo>
                <a:cubicBezTo>
                  <a:pt x="2206" y="633"/>
                  <a:pt x="2212" y="633"/>
                  <a:pt x="2219" y="634"/>
                </a:cubicBezTo>
                <a:close/>
                <a:moveTo>
                  <a:pt x="2438" y="604"/>
                </a:moveTo>
                <a:cubicBezTo>
                  <a:pt x="2431" y="606"/>
                  <a:pt x="2414" y="609"/>
                  <a:pt x="2412" y="599"/>
                </a:cubicBezTo>
                <a:cubicBezTo>
                  <a:pt x="2410" y="601"/>
                  <a:pt x="2410" y="604"/>
                  <a:pt x="2410" y="608"/>
                </a:cubicBezTo>
                <a:cubicBezTo>
                  <a:pt x="2406" y="608"/>
                  <a:pt x="2406" y="605"/>
                  <a:pt x="2401" y="607"/>
                </a:cubicBezTo>
                <a:cubicBezTo>
                  <a:pt x="2399" y="605"/>
                  <a:pt x="2397" y="604"/>
                  <a:pt x="2397" y="600"/>
                </a:cubicBezTo>
                <a:cubicBezTo>
                  <a:pt x="2389" y="604"/>
                  <a:pt x="2383" y="610"/>
                  <a:pt x="2375" y="615"/>
                </a:cubicBezTo>
                <a:cubicBezTo>
                  <a:pt x="2371" y="614"/>
                  <a:pt x="2370" y="610"/>
                  <a:pt x="2365" y="611"/>
                </a:cubicBezTo>
                <a:cubicBezTo>
                  <a:pt x="2371" y="615"/>
                  <a:pt x="2368" y="619"/>
                  <a:pt x="2367" y="626"/>
                </a:cubicBezTo>
                <a:cubicBezTo>
                  <a:pt x="2370" y="624"/>
                  <a:pt x="2375" y="623"/>
                  <a:pt x="2379" y="627"/>
                </a:cubicBezTo>
                <a:cubicBezTo>
                  <a:pt x="2382" y="626"/>
                  <a:pt x="2382" y="624"/>
                  <a:pt x="2381" y="622"/>
                </a:cubicBezTo>
                <a:cubicBezTo>
                  <a:pt x="2390" y="623"/>
                  <a:pt x="2388" y="618"/>
                  <a:pt x="2398" y="618"/>
                </a:cubicBezTo>
                <a:cubicBezTo>
                  <a:pt x="2397" y="614"/>
                  <a:pt x="2395" y="612"/>
                  <a:pt x="2400" y="612"/>
                </a:cubicBezTo>
                <a:cubicBezTo>
                  <a:pt x="2403" y="612"/>
                  <a:pt x="2401" y="618"/>
                  <a:pt x="2403" y="619"/>
                </a:cubicBezTo>
                <a:cubicBezTo>
                  <a:pt x="2407" y="617"/>
                  <a:pt x="2407" y="620"/>
                  <a:pt x="2410" y="620"/>
                </a:cubicBezTo>
                <a:cubicBezTo>
                  <a:pt x="2409" y="616"/>
                  <a:pt x="2411" y="615"/>
                  <a:pt x="2411" y="612"/>
                </a:cubicBezTo>
                <a:cubicBezTo>
                  <a:pt x="2424" y="613"/>
                  <a:pt x="2433" y="617"/>
                  <a:pt x="2441" y="610"/>
                </a:cubicBezTo>
                <a:cubicBezTo>
                  <a:pt x="2439" y="609"/>
                  <a:pt x="2439" y="605"/>
                  <a:pt x="2438" y="604"/>
                </a:cubicBezTo>
                <a:close/>
                <a:moveTo>
                  <a:pt x="2693" y="611"/>
                </a:moveTo>
                <a:cubicBezTo>
                  <a:pt x="2708" y="611"/>
                  <a:pt x="2708" y="611"/>
                  <a:pt x="2708" y="611"/>
                </a:cubicBezTo>
                <a:cubicBezTo>
                  <a:pt x="2707" y="603"/>
                  <a:pt x="2697" y="613"/>
                  <a:pt x="2695" y="606"/>
                </a:cubicBezTo>
                <a:cubicBezTo>
                  <a:pt x="2693" y="607"/>
                  <a:pt x="2693" y="609"/>
                  <a:pt x="2693" y="611"/>
                </a:cubicBezTo>
                <a:close/>
                <a:moveTo>
                  <a:pt x="2295" y="614"/>
                </a:moveTo>
                <a:cubicBezTo>
                  <a:pt x="2295" y="612"/>
                  <a:pt x="2296" y="610"/>
                  <a:pt x="2297" y="609"/>
                </a:cubicBezTo>
                <a:cubicBezTo>
                  <a:pt x="2296" y="603"/>
                  <a:pt x="2293" y="615"/>
                  <a:pt x="2291" y="609"/>
                </a:cubicBezTo>
                <a:cubicBezTo>
                  <a:pt x="2287" y="608"/>
                  <a:pt x="2292" y="615"/>
                  <a:pt x="2288" y="614"/>
                </a:cubicBezTo>
                <a:cubicBezTo>
                  <a:pt x="2291" y="616"/>
                  <a:pt x="2295" y="617"/>
                  <a:pt x="2299" y="618"/>
                </a:cubicBezTo>
                <a:cubicBezTo>
                  <a:pt x="2299" y="622"/>
                  <a:pt x="2297" y="621"/>
                  <a:pt x="2299" y="623"/>
                </a:cubicBezTo>
                <a:cubicBezTo>
                  <a:pt x="2305" y="622"/>
                  <a:pt x="2306" y="625"/>
                  <a:pt x="2312" y="624"/>
                </a:cubicBezTo>
                <a:cubicBezTo>
                  <a:pt x="2311" y="620"/>
                  <a:pt x="2312" y="618"/>
                  <a:pt x="2313" y="615"/>
                </a:cubicBezTo>
                <a:cubicBezTo>
                  <a:pt x="2309" y="613"/>
                  <a:pt x="2300" y="610"/>
                  <a:pt x="2299" y="617"/>
                </a:cubicBezTo>
                <a:cubicBezTo>
                  <a:pt x="2298" y="616"/>
                  <a:pt x="2298" y="614"/>
                  <a:pt x="2295" y="614"/>
                </a:cubicBezTo>
                <a:close/>
                <a:moveTo>
                  <a:pt x="2349" y="621"/>
                </a:moveTo>
                <a:cubicBezTo>
                  <a:pt x="2357" y="621"/>
                  <a:pt x="2357" y="621"/>
                  <a:pt x="2357" y="621"/>
                </a:cubicBezTo>
                <a:cubicBezTo>
                  <a:pt x="2357" y="616"/>
                  <a:pt x="2351" y="618"/>
                  <a:pt x="2350" y="614"/>
                </a:cubicBezTo>
                <a:cubicBezTo>
                  <a:pt x="2347" y="614"/>
                  <a:pt x="2350" y="619"/>
                  <a:pt x="2349" y="621"/>
                </a:cubicBezTo>
                <a:close/>
                <a:moveTo>
                  <a:pt x="2618" y="609"/>
                </a:moveTo>
                <a:cubicBezTo>
                  <a:pt x="2620" y="606"/>
                  <a:pt x="2628" y="609"/>
                  <a:pt x="2630" y="606"/>
                </a:cubicBezTo>
                <a:cubicBezTo>
                  <a:pt x="2623" y="604"/>
                  <a:pt x="2617" y="606"/>
                  <a:pt x="2607" y="602"/>
                </a:cubicBezTo>
                <a:cubicBezTo>
                  <a:pt x="2607" y="608"/>
                  <a:pt x="2617" y="604"/>
                  <a:pt x="2618" y="609"/>
                </a:cubicBezTo>
                <a:close/>
                <a:moveTo>
                  <a:pt x="1732" y="624"/>
                </a:moveTo>
                <a:cubicBezTo>
                  <a:pt x="1729" y="627"/>
                  <a:pt x="1730" y="628"/>
                  <a:pt x="1726" y="629"/>
                </a:cubicBezTo>
                <a:cubicBezTo>
                  <a:pt x="1729" y="632"/>
                  <a:pt x="1735" y="633"/>
                  <a:pt x="1741" y="633"/>
                </a:cubicBezTo>
                <a:cubicBezTo>
                  <a:pt x="1738" y="637"/>
                  <a:pt x="1743" y="639"/>
                  <a:pt x="1747" y="640"/>
                </a:cubicBezTo>
                <a:cubicBezTo>
                  <a:pt x="1745" y="641"/>
                  <a:pt x="1744" y="643"/>
                  <a:pt x="1743" y="644"/>
                </a:cubicBezTo>
                <a:cubicBezTo>
                  <a:pt x="1743" y="646"/>
                  <a:pt x="1746" y="645"/>
                  <a:pt x="1746" y="647"/>
                </a:cubicBezTo>
                <a:cubicBezTo>
                  <a:pt x="1751" y="648"/>
                  <a:pt x="1748" y="641"/>
                  <a:pt x="1754" y="642"/>
                </a:cubicBezTo>
                <a:cubicBezTo>
                  <a:pt x="1751" y="638"/>
                  <a:pt x="1749" y="636"/>
                  <a:pt x="1745" y="636"/>
                </a:cubicBezTo>
                <a:cubicBezTo>
                  <a:pt x="1747" y="633"/>
                  <a:pt x="1756" y="635"/>
                  <a:pt x="1759" y="633"/>
                </a:cubicBezTo>
                <a:cubicBezTo>
                  <a:pt x="1753" y="630"/>
                  <a:pt x="1745" y="628"/>
                  <a:pt x="1742" y="632"/>
                </a:cubicBezTo>
                <a:cubicBezTo>
                  <a:pt x="1739" y="629"/>
                  <a:pt x="1736" y="626"/>
                  <a:pt x="1732" y="624"/>
                </a:cubicBezTo>
                <a:close/>
                <a:moveTo>
                  <a:pt x="2450" y="613"/>
                </a:moveTo>
                <a:cubicBezTo>
                  <a:pt x="2452" y="607"/>
                  <a:pt x="2446" y="610"/>
                  <a:pt x="2445" y="607"/>
                </a:cubicBezTo>
                <a:cubicBezTo>
                  <a:pt x="2441" y="609"/>
                  <a:pt x="2448" y="612"/>
                  <a:pt x="2450" y="613"/>
                </a:cubicBezTo>
                <a:close/>
                <a:moveTo>
                  <a:pt x="2566" y="595"/>
                </a:moveTo>
                <a:cubicBezTo>
                  <a:pt x="2564" y="598"/>
                  <a:pt x="2563" y="601"/>
                  <a:pt x="2562" y="605"/>
                </a:cubicBezTo>
                <a:cubicBezTo>
                  <a:pt x="2565" y="605"/>
                  <a:pt x="2566" y="606"/>
                  <a:pt x="2567" y="607"/>
                </a:cubicBezTo>
                <a:cubicBezTo>
                  <a:pt x="2571" y="605"/>
                  <a:pt x="2567" y="600"/>
                  <a:pt x="2566" y="595"/>
                </a:cubicBezTo>
                <a:close/>
                <a:moveTo>
                  <a:pt x="1805" y="635"/>
                </a:moveTo>
                <a:cubicBezTo>
                  <a:pt x="1802" y="633"/>
                  <a:pt x="1799" y="630"/>
                  <a:pt x="1795" y="630"/>
                </a:cubicBezTo>
                <a:cubicBezTo>
                  <a:pt x="1796" y="634"/>
                  <a:pt x="1799" y="636"/>
                  <a:pt x="1805" y="635"/>
                </a:cubicBezTo>
                <a:close/>
                <a:moveTo>
                  <a:pt x="1783" y="631"/>
                </a:moveTo>
                <a:cubicBezTo>
                  <a:pt x="1780" y="627"/>
                  <a:pt x="1775" y="629"/>
                  <a:pt x="1769" y="629"/>
                </a:cubicBezTo>
                <a:cubicBezTo>
                  <a:pt x="1771" y="634"/>
                  <a:pt x="1778" y="633"/>
                  <a:pt x="1783" y="631"/>
                </a:cubicBezTo>
                <a:close/>
                <a:moveTo>
                  <a:pt x="2502" y="594"/>
                </a:moveTo>
                <a:cubicBezTo>
                  <a:pt x="2501" y="590"/>
                  <a:pt x="2497" y="595"/>
                  <a:pt x="2494" y="594"/>
                </a:cubicBezTo>
                <a:cubicBezTo>
                  <a:pt x="2495" y="599"/>
                  <a:pt x="2501" y="596"/>
                  <a:pt x="2502" y="594"/>
                </a:cubicBezTo>
                <a:close/>
                <a:moveTo>
                  <a:pt x="2692" y="587"/>
                </a:moveTo>
                <a:cubicBezTo>
                  <a:pt x="2696" y="583"/>
                  <a:pt x="2703" y="577"/>
                  <a:pt x="2709" y="578"/>
                </a:cubicBezTo>
                <a:cubicBezTo>
                  <a:pt x="2708" y="571"/>
                  <a:pt x="2696" y="576"/>
                  <a:pt x="2690" y="575"/>
                </a:cubicBezTo>
                <a:cubicBezTo>
                  <a:pt x="2697" y="578"/>
                  <a:pt x="2690" y="577"/>
                  <a:pt x="2690" y="583"/>
                </a:cubicBezTo>
                <a:cubicBezTo>
                  <a:pt x="2684" y="583"/>
                  <a:pt x="2681" y="585"/>
                  <a:pt x="2678" y="586"/>
                </a:cubicBezTo>
                <a:cubicBezTo>
                  <a:pt x="2684" y="589"/>
                  <a:pt x="2685" y="585"/>
                  <a:pt x="2692" y="587"/>
                </a:cubicBezTo>
                <a:close/>
                <a:moveTo>
                  <a:pt x="2059" y="610"/>
                </a:moveTo>
                <a:cubicBezTo>
                  <a:pt x="2061" y="609"/>
                  <a:pt x="2060" y="607"/>
                  <a:pt x="2062" y="607"/>
                </a:cubicBezTo>
                <a:cubicBezTo>
                  <a:pt x="2065" y="607"/>
                  <a:pt x="2062" y="613"/>
                  <a:pt x="2065" y="613"/>
                </a:cubicBezTo>
                <a:cubicBezTo>
                  <a:pt x="2068" y="613"/>
                  <a:pt x="2068" y="610"/>
                  <a:pt x="2067" y="607"/>
                </a:cubicBezTo>
                <a:cubicBezTo>
                  <a:pt x="2065" y="606"/>
                  <a:pt x="2057" y="603"/>
                  <a:pt x="2059" y="610"/>
                </a:cubicBezTo>
                <a:close/>
                <a:moveTo>
                  <a:pt x="2410" y="589"/>
                </a:moveTo>
                <a:cubicBezTo>
                  <a:pt x="2399" y="589"/>
                  <a:pt x="2399" y="589"/>
                  <a:pt x="2399" y="589"/>
                </a:cubicBezTo>
                <a:cubicBezTo>
                  <a:pt x="2405" y="587"/>
                  <a:pt x="2399" y="583"/>
                  <a:pt x="2400" y="582"/>
                </a:cubicBezTo>
                <a:cubicBezTo>
                  <a:pt x="2386" y="580"/>
                  <a:pt x="2376" y="586"/>
                  <a:pt x="2363" y="583"/>
                </a:cubicBezTo>
                <a:cubicBezTo>
                  <a:pt x="2361" y="587"/>
                  <a:pt x="2371" y="591"/>
                  <a:pt x="2364" y="592"/>
                </a:cubicBezTo>
                <a:cubicBezTo>
                  <a:pt x="2365" y="595"/>
                  <a:pt x="2372" y="592"/>
                  <a:pt x="2375" y="593"/>
                </a:cubicBezTo>
                <a:cubicBezTo>
                  <a:pt x="2376" y="589"/>
                  <a:pt x="2373" y="589"/>
                  <a:pt x="2374" y="586"/>
                </a:cubicBezTo>
                <a:cubicBezTo>
                  <a:pt x="2380" y="588"/>
                  <a:pt x="2392" y="583"/>
                  <a:pt x="2393" y="593"/>
                </a:cubicBezTo>
                <a:cubicBezTo>
                  <a:pt x="2401" y="592"/>
                  <a:pt x="2406" y="598"/>
                  <a:pt x="2409" y="598"/>
                </a:cubicBezTo>
                <a:cubicBezTo>
                  <a:pt x="2409" y="592"/>
                  <a:pt x="2409" y="597"/>
                  <a:pt x="2410" y="589"/>
                </a:cubicBezTo>
                <a:close/>
                <a:moveTo>
                  <a:pt x="2811" y="571"/>
                </a:moveTo>
                <a:cubicBezTo>
                  <a:pt x="2812" y="577"/>
                  <a:pt x="2805" y="575"/>
                  <a:pt x="2805" y="581"/>
                </a:cubicBezTo>
                <a:cubicBezTo>
                  <a:pt x="2813" y="575"/>
                  <a:pt x="2825" y="579"/>
                  <a:pt x="2831" y="577"/>
                </a:cubicBezTo>
                <a:cubicBezTo>
                  <a:pt x="2829" y="569"/>
                  <a:pt x="2833" y="571"/>
                  <a:pt x="2836" y="570"/>
                </a:cubicBezTo>
                <a:cubicBezTo>
                  <a:pt x="2837" y="564"/>
                  <a:pt x="2830" y="566"/>
                  <a:pt x="2830" y="562"/>
                </a:cubicBezTo>
                <a:cubicBezTo>
                  <a:pt x="2826" y="563"/>
                  <a:pt x="2823" y="565"/>
                  <a:pt x="2822" y="569"/>
                </a:cubicBezTo>
                <a:cubicBezTo>
                  <a:pt x="2819" y="567"/>
                  <a:pt x="2816" y="565"/>
                  <a:pt x="2814" y="563"/>
                </a:cubicBezTo>
                <a:cubicBezTo>
                  <a:pt x="2814" y="561"/>
                  <a:pt x="2816" y="561"/>
                  <a:pt x="2818" y="561"/>
                </a:cubicBezTo>
                <a:cubicBezTo>
                  <a:pt x="2815" y="540"/>
                  <a:pt x="2842" y="554"/>
                  <a:pt x="2853" y="546"/>
                </a:cubicBezTo>
                <a:cubicBezTo>
                  <a:pt x="2851" y="539"/>
                  <a:pt x="2843" y="541"/>
                  <a:pt x="2849" y="537"/>
                </a:cubicBezTo>
                <a:cubicBezTo>
                  <a:pt x="2839" y="540"/>
                  <a:pt x="2840" y="530"/>
                  <a:pt x="2842" y="525"/>
                </a:cubicBezTo>
                <a:cubicBezTo>
                  <a:pt x="2845" y="524"/>
                  <a:pt x="2845" y="527"/>
                  <a:pt x="2849" y="526"/>
                </a:cubicBezTo>
                <a:cubicBezTo>
                  <a:pt x="2844" y="521"/>
                  <a:pt x="2841" y="517"/>
                  <a:pt x="2833" y="521"/>
                </a:cubicBezTo>
                <a:cubicBezTo>
                  <a:pt x="2833" y="525"/>
                  <a:pt x="2836" y="524"/>
                  <a:pt x="2838" y="525"/>
                </a:cubicBezTo>
                <a:cubicBezTo>
                  <a:pt x="2830" y="538"/>
                  <a:pt x="2821" y="520"/>
                  <a:pt x="2809" y="526"/>
                </a:cubicBezTo>
                <a:cubicBezTo>
                  <a:pt x="2812" y="534"/>
                  <a:pt x="2823" y="533"/>
                  <a:pt x="2827" y="538"/>
                </a:cubicBezTo>
                <a:cubicBezTo>
                  <a:pt x="2823" y="543"/>
                  <a:pt x="2823" y="548"/>
                  <a:pt x="2817" y="546"/>
                </a:cubicBezTo>
                <a:cubicBezTo>
                  <a:pt x="2815" y="549"/>
                  <a:pt x="2815" y="555"/>
                  <a:pt x="2811" y="556"/>
                </a:cubicBezTo>
                <a:cubicBezTo>
                  <a:pt x="2813" y="559"/>
                  <a:pt x="2808" y="564"/>
                  <a:pt x="2814" y="565"/>
                </a:cubicBezTo>
                <a:cubicBezTo>
                  <a:pt x="2811" y="571"/>
                  <a:pt x="2805" y="567"/>
                  <a:pt x="2800" y="566"/>
                </a:cubicBezTo>
                <a:cubicBezTo>
                  <a:pt x="2802" y="569"/>
                  <a:pt x="2805" y="572"/>
                  <a:pt x="2811" y="571"/>
                </a:cubicBezTo>
                <a:close/>
                <a:moveTo>
                  <a:pt x="2834" y="574"/>
                </a:moveTo>
                <a:cubicBezTo>
                  <a:pt x="2835" y="579"/>
                  <a:pt x="2848" y="581"/>
                  <a:pt x="2848" y="575"/>
                </a:cubicBezTo>
                <a:cubicBezTo>
                  <a:pt x="2845" y="572"/>
                  <a:pt x="2839" y="574"/>
                  <a:pt x="2834" y="574"/>
                </a:cubicBezTo>
                <a:close/>
                <a:moveTo>
                  <a:pt x="3031" y="570"/>
                </a:moveTo>
                <a:cubicBezTo>
                  <a:pt x="3030" y="567"/>
                  <a:pt x="3025" y="565"/>
                  <a:pt x="3022" y="568"/>
                </a:cubicBezTo>
                <a:cubicBezTo>
                  <a:pt x="3023" y="572"/>
                  <a:pt x="3027" y="571"/>
                  <a:pt x="3031" y="570"/>
                </a:cubicBezTo>
                <a:close/>
                <a:moveTo>
                  <a:pt x="2851" y="577"/>
                </a:moveTo>
                <a:cubicBezTo>
                  <a:pt x="2853" y="576"/>
                  <a:pt x="2858" y="578"/>
                  <a:pt x="2858" y="575"/>
                </a:cubicBezTo>
                <a:cubicBezTo>
                  <a:pt x="2859" y="571"/>
                  <a:pt x="2847" y="572"/>
                  <a:pt x="2851" y="577"/>
                </a:cubicBezTo>
                <a:close/>
                <a:moveTo>
                  <a:pt x="1858" y="619"/>
                </a:moveTo>
                <a:cubicBezTo>
                  <a:pt x="1862" y="617"/>
                  <a:pt x="1860" y="611"/>
                  <a:pt x="1859" y="608"/>
                </a:cubicBezTo>
                <a:cubicBezTo>
                  <a:pt x="1856" y="609"/>
                  <a:pt x="1859" y="615"/>
                  <a:pt x="1858" y="619"/>
                </a:cubicBezTo>
                <a:close/>
                <a:moveTo>
                  <a:pt x="2527" y="589"/>
                </a:moveTo>
                <a:cubicBezTo>
                  <a:pt x="2531" y="588"/>
                  <a:pt x="2532" y="585"/>
                  <a:pt x="2533" y="582"/>
                </a:cubicBezTo>
                <a:cubicBezTo>
                  <a:pt x="2530" y="583"/>
                  <a:pt x="2526" y="584"/>
                  <a:pt x="2527" y="589"/>
                </a:cubicBezTo>
                <a:close/>
                <a:moveTo>
                  <a:pt x="2544" y="588"/>
                </a:moveTo>
                <a:cubicBezTo>
                  <a:pt x="2549" y="583"/>
                  <a:pt x="2537" y="582"/>
                  <a:pt x="2537" y="582"/>
                </a:cubicBezTo>
                <a:cubicBezTo>
                  <a:pt x="2533" y="586"/>
                  <a:pt x="2543" y="586"/>
                  <a:pt x="2544" y="588"/>
                </a:cubicBezTo>
                <a:close/>
                <a:moveTo>
                  <a:pt x="2406" y="586"/>
                </a:moveTo>
                <a:cubicBezTo>
                  <a:pt x="2410" y="586"/>
                  <a:pt x="2412" y="584"/>
                  <a:pt x="2413" y="580"/>
                </a:cubicBezTo>
                <a:cubicBezTo>
                  <a:pt x="2411" y="582"/>
                  <a:pt x="2409" y="582"/>
                  <a:pt x="2408" y="579"/>
                </a:cubicBezTo>
                <a:cubicBezTo>
                  <a:pt x="2405" y="580"/>
                  <a:pt x="2406" y="583"/>
                  <a:pt x="2406" y="586"/>
                </a:cubicBezTo>
                <a:close/>
                <a:moveTo>
                  <a:pt x="2429" y="577"/>
                </a:moveTo>
                <a:cubicBezTo>
                  <a:pt x="2426" y="577"/>
                  <a:pt x="2423" y="578"/>
                  <a:pt x="2423" y="576"/>
                </a:cubicBezTo>
                <a:cubicBezTo>
                  <a:pt x="2420" y="577"/>
                  <a:pt x="2419" y="582"/>
                  <a:pt x="2421" y="584"/>
                </a:cubicBezTo>
                <a:cubicBezTo>
                  <a:pt x="2425" y="584"/>
                  <a:pt x="2428" y="581"/>
                  <a:pt x="2429" y="577"/>
                </a:cubicBezTo>
                <a:close/>
                <a:moveTo>
                  <a:pt x="3033" y="555"/>
                </a:moveTo>
                <a:cubicBezTo>
                  <a:pt x="3032" y="552"/>
                  <a:pt x="3028" y="553"/>
                  <a:pt x="3024" y="553"/>
                </a:cubicBezTo>
                <a:cubicBezTo>
                  <a:pt x="3023" y="558"/>
                  <a:pt x="3030" y="555"/>
                  <a:pt x="3033" y="555"/>
                </a:cubicBezTo>
                <a:close/>
                <a:moveTo>
                  <a:pt x="1986" y="597"/>
                </a:moveTo>
                <a:cubicBezTo>
                  <a:pt x="1982" y="592"/>
                  <a:pt x="1974" y="595"/>
                  <a:pt x="1973" y="595"/>
                </a:cubicBezTo>
                <a:cubicBezTo>
                  <a:pt x="1969" y="599"/>
                  <a:pt x="1982" y="596"/>
                  <a:pt x="1986" y="597"/>
                </a:cubicBezTo>
                <a:close/>
                <a:moveTo>
                  <a:pt x="2622" y="567"/>
                </a:moveTo>
                <a:cubicBezTo>
                  <a:pt x="2624" y="565"/>
                  <a:pt x="2629" y="566"/>
                  <a:pt x="2632" y="565"/>
                </a:cubicBezTo>
                <a:cubicBezTo>
                  <a:pt x="2632" y="556"/>
                  <a:pt x="2620" y="568"/>
                  <a:pt x="2619" y="559"/>
                </a:cubicBezTo>
                <a:cubicBezTo>
                  <a:pt x="2614" y="562"/>
                  <a:pt x="2621" y="565"/>
                  <a:pt x="2622" y="567"/>
                </a:cubicBezTo>
                <a:close/>
                <a:moveTo>
                  <a:pt x="1954" y="586"/>
                </a:moveTo>
                <a:cubicBezTo>
                  <a:pt x="1952" y="583"/>
                  <a:pt x="1949" y="582"/>
                  <a:pt x="1946" y="581"/>
                </a:cubicBezTo>
                <a:cubicBezTo>
                  <a:pt x="1945" y="582"/>
                  <a:pt x="1945" y="583"/>
                  <a:pt x="1943" y="584"/>
                </a:cubicBezTo>
                <a:cubicBezTo>
                  <a:pt x="1944" y="588"/>
                  <a:pt x="1950" y="586"/>
                  <a:pt x="1954" y="586"/>
                </a:cubicBezTo>
                <a:close/>
                <a:moveTo>
                  <a:pt x="2348" y="563"/>
                </a:moveTo>
                <a:cubicBezTo>
                  <a:pt x="2348" y="566"/>
                  <a:pt x="2350" y="568"/>
                  <a:pt x="2354" y="568"/>
                </a:cubicBezTo>
                <a:cubicBezTo>
                  <a:pt x="2352" y="564"/>
                  <a:pt x="2353" y="564"/>
                  <a:pt x="2356" y="563"/>
                </a:cubicBezTo>
                <a:cubicBezTo>
                  <a:pt x="2353" y="562"/>
                  <a:pt x="2355" y="557"/>
                  <a:pt x="2351" y="557"/>
                </a:cubicBezTo>
                <a:cubicBezTo>
                  <a:pt x="2350" y="560"/>
                  <a:pt x="2352" y="564"/>
                  <a:pt x="2348" y="563"/>
                </a:cubicBezTo>
                <a:close/>
                <a:moveTo>
                  <a:pt x="2687" y="540"/>
                </a:moveTo>
                <a:cubicBezTo>
                  <a:pt x="2687" y="534"/>
                  <a:pt x="2696" y="542"/>
                  <a:pt x="2695" y="534"/>
                </a:cubicBezTo>
                <a:cubicBezTo>
                  <a:pt x="2689" y="534"/>
                  <a:pt x="2685" y="535"/>
                  <a:pt x="2681" y="537"/>
                </a:cubicBezTo>
                <a:cubicBezTo>
                  <a:pt x="2684" y="547"/>
                  <a:pt x="2702" y="547"/>
                  <a:pt x="2710" y="547"/>
                </a:cubicBezTo>
                <a:cubicBezTo>
                  <a:pt x="2705" y="542"/>
                  <a:pt x="2704" y="541"/>
                  <a:pt x="2701" y="534"/>
                </a:cubicBezTo>
                <a:cubicBezTo>
                  <a:pt x="2698" y="535"/>
                  <a:pt x="2698" y="540"/>
                  <a:pt x="2696" y="543"/>
                </a:cubicBezTo>
                <a:cubicBezTo>
                  <a:pt x="2693" y="540"/>
                  <a:pt x="2692" y="542"/>
                  <a:pt x="2687" y="540"/>
                </a:cubicBezTo>
                <a:close/>
                <a:moveTo>
                  <a:pt x="2611" y="547"/>
                </a:moveTo>
                <a:cubicBezTo>
                  <a:pt x="2613" y="548"/>
                  <a:pt x="2614" y="549"/>
                  <a:pt x="2617" y="548"/>
                </a:cubicBezTo>
                <a:cubicBezTo>
                  <a:pt x="2612" y="544"/>
                  <a:pt x="2615" y="537"/>
                  <a:pt x="2611" y="535"/>
                </a:cubicBezTo>
                <a:cubicBezTo>
                  <a:pt x="2609" y="535"/>
                  <a:pt x="2610" y="538"/>
                  <a:pt x="2610" y="539"/>
                </a:cubicBezTo>
                <a:cubicBezTo>
                  <a:pt x="2606" y="539"/>
                  <a:pt x="2606" y="539"/>
                  <a:pt x="2606" y="539"/>
                </a:cubicBezTo>
                <a:cubicBezTo>
                  <a:pt x="2608" y="541"/>
                  <a:pt x="2613" y="540"/>
                  <a:pt x="2611" y="547"/>
                </a:cubicBezTo>
                <a:close/>
                <a:moveTo>
                  <a:pt x="2426" y="555"/>
                </a:moveTo>
                <a:cubicBezTo>
                  <a:pt x="2432" y="555"/>
                  <a:pt x="2432" y="555"/>
                  <a:pt x="2432" y="555"/>
                </a:cubicBezTo>
                <a:cubicBezTo>
                  <a:pt x="2431" y="552"/>
                  <a:pt x="2429" y="551"/>
                  <a:pt x="2433" y="550"/>
                </a:cubicBezTo>
                <a:cubicBezTo>
                  <a:pt x="2428" y="546"/>
                  <a:pt x="2426" y="555"/>
                  <a:pt x="2426" y="547"/>
                </a:cubicBezTo>
                <a:cubicBezTo>
                  <a:pt x="2421" y="548"/>
                  <a:pt x="2425" y="553"/>
                  <a:pt x="2426" y="555"/>
                </a:cubicBezTo>
                <a:close/>
                <a:moveTo>
                  <a:pt x="2803" y="533"/>
                </a:moveTo>
                <a:cubicBezTo>
                  <a:pt x="2800" y="534"/>
                  <a:pt x="2796" y="535"/>
                  <a:pt x="2796" y="539"/>
                </a:cubicBezTo>
                <a:cubicBezTo>
                  <a:pt x="2799" y="537"/>
                  <a:pt x="2802" y="537"/>
                  <a:pt x="2803" y="533"/>
                </a:cubicBezTo>
                <a:close/>
                <a:moveTo>
                  <a:pt x="2797" y="528"/>
                </a:moveTo>
                <a:cubicBezTo>
                  <a:pt x="2800" y="528"/>
                  <a:pt x="2805" y="531"/>
                  <a:pt x="2805" y="525"/>
                </a:cubicBezTo>
                <a:cubicBezTo>
                  <a:pt x="2802" y="526"/>
                  <a:pt x="2796" y="523"/>
                  <a:pt x="2797" y="528"/>
                </a:cubicBezTo>
                <a:close/>
                <a:moveTo>
                  <a:pt x="2700" y="527"/>
                </a:moveTo>
                <a:cubicBezTo>
                  <a:pt x="2699" y="531"/>
                  <a:pt x="2704" y="529"/>
                  <a:pt x="2704" y="532"/>
                </a:cubicBezTo>
                <a:cubicBezTo>
                  <a:pt x="2707" y="529"/>
                  <a:pt x="2707" y="528"/>
                  <a:pt x="2713" y="529"/>
                </a:cubicBezTo>
                <a:cubicBezTo>
                  <a:pt x="2717" y="526"/>
                  <a:pt x="2716" y="523"/>
                  <a:pt x="2710" y="522"/>
                </a:cubicBezTo>
                <a:cubicBezTo>
                  <a:pt x="2710" y="528"/>
                  <a:pt x="2701" y="520"/>
                  <a:pt x="2700" y="527"/>
                </a:cubicBezTo>
                <a:close/>
                <a:moveTo>
                  <a:pt x="2577" y="537"/>
                </a:moveTo>
                <a:cubicBezTo>
                  <a:pt x="2575" y="534"/>
                  <a:pt x="2577" y="535"/>
                  <a:pt x="2577" y="531"/>
                </a:cubicBezTo>
                <a:cubicBezTo>
                  <a:pt x="2575" y="531"/>
                  <a:pt x="2574" y="531"/>
                  <a:pt x="2574" y="530"/>
                </a:cubicBezTo>
                <a:cubicBezTo>
                  <a:pt x="2571" y="530"/>
                  <a:pt x="2574" y="535"/>
                  <a:pt x="2573" y="537"/>
                </a:cubicBezTo>
                <a:lnTo>
                  <a:pt x="2577" y="537"/>
                </a:lnTo>
                <a:close/>
                <a:moveTo>
                  <a:pt x="2599" y="517"/>
                </a:moveTo>
                <a:cubicBezTo>
                  <a:pt x="2598" y="522"/>
                  <a:pt x="2593" y="524"/>
                  <a:pt x="2592" y="529"/>
                </a:cubicBezTo>
                <a:cubicBezTo>
                  <a:pt x="2590" y="534"/>
                  <a:pt x="2596" y="530"/>
                  <a:pt x="2594" y="534"/>
                </a:cubicBezTo>
                <a:cubicBezTo>
                  <a:pt x="2597" y="532"/>
                  <a:pt x="2595" y="526"/>
                  <a:pt x="2598" y="525"/>
                </a:cubicBezTo>
                <a:cubicBezTo>
                  <a:pt x="2601" y="525"/>
                  <a:pt x="2604" y="527"/>
                  <a:pt x="2606" y="524"/>
                </a:cubicBezTo>
                <a:cubicBezTo>
                  <a:pt x="2606" y="522"/>
                  <a:pt x="2602" y="524"/>
                  <a:pt x="2602" y="522"/>
                </a:cubicBezTo>
                <a:cubicBezTo>
                  <a:pt x="2603" y="519"/>
                  <a:pt x="2609" y="522"/>
                  <a:pt x="2608" y="526"/>
                </a:cubicBezTo>
                <a:cubicBezTo>
                  <a:pt x="2611" y="524"/>
                  <a:pt x="2617" y="525"/>
                  <a:pt x="2615" y="519"/>
                </a:cubicBezTo>
                <a:cubicBezTo>
                  <a:pt x="2611" y="518"/>
                  <a:pt x="2606" y="518"/>
                  <a:pt x="2599" y="517"/>
                </a:cubicBezTo>
                <a:close/>
                <a:moveTo>
                  <a:pt x="2789" y="524"/>
                </a:moveTo>
                <a:cubicBezTo>
                  <a:pt x="2790" y="519"/>
                  <a:pt x="2785" y="520"/>
                  <a:pt x="2782" y="519"/>
                </a:cubicBezTo>
                <a:cubicBezTo>
                  <a:pt x="2782" y="523"/>
                  <a:pt x="2785" y="525"/>
                  <a:pt x="2789" y="524"/>
                </a:cubicBezTo>
                <a:close/>
                <a:moveTo>
                  <a:pt x="1320" y="580"/>
                </a:moveTo>
                <a:cubicBezTo>
                  <a:pt x="1319" y="577"/>
                  <a:pt x="1316" y="576"/>
                  <a:pt x="1311" y="577"/>
                </a:cubicBezTo>
                <a:cubicBezTo>
                  <a:pt x="1313" y="579"/>
                  <a:pt x="1317" y="584"/>
                  <a:pt x="1320" y="580"/>
                </a:cubicBezTo>
                <a:close/>
                <a:moveTo>
                  <a:pt x="2594" y="520"/>
                </a:moveTo>
                <a:cubicBezTo>
                  <a:pt x="2593" y="518"/>
                  <a:pt x="2592" y="517"/>
                  <a:pt x="2592" y="516"/>
                </a:cubicBezTo>
                <a:cubicBezTo>
                  <a:pt x="2586" y="516"/>
                  <a:pt x="2586" y="516"/>
                  <a:pt x="2586" y="516"/>
                </a:cubicBezTo>
                <a:cubicBezTo>
                  <a:pt x="2587" y="517"/>
                  <a:pt x="2587" y="519"/>
                  <a:pt x="2587" y="521"/>
                </a:cubicBezTo>
                <a:cubicBezTo>
                  <a:pt x="2591" y="522"/>
                  <a:pt x="2591" y="519"/>
                  <a:pt x="2594" y="520"/>
                </a:cubicBezTo>
                <a:close/>
                <a:moveTo>
                  <a:pt x="1507" y="544"/>
                </a:moveTo>
                <a:cubicBezTo>
                  <a:pt x="1510" y="542"/>
                  <a:pt x="1509" y="541"/>
                  <a:pt x="1514" y="542"/>
                </a:cubicBezTo>
                <a:cubicBezTo>
                  <a:pt x="1512" y="535"/>
                  <a:pt x="1509" y="539"/>
                  <a:pt x="1503" y="537"/>
                </a:cubicBezTo>
                <a:cubicBezTo>
                  <a:pt x="1502" y="541"/>
                  <a:pt x="1506" y="540"/>
                  <a:pt x="1507" y="544"/>
                </a:cubicBezTo>
                <a:close/>
                <a:moveTo>
                  <a:pt x="956" y="563"/>
                </a:moveTo>
                <a:cubicBezTo>
                  <a:pt x="953" y="564"/>
                  <a:pt x="950" y="563"/>
                  <a:pt x="945" y="565"/>
                </a:cubicBezTo>
                <a:cubicBezTo>
                  <a:pt x="946" y="569"/>
                  <a:pt x="956" y="567"/>
                  <a:pt x="956" y="563"/>
                </a:cubicBezTo>
                <a:close/>
                <a:moveTo>
                  <a:pt x="2700" y="481"/>
                </a:moveTo>
                <a:cubicBezTo>
                  <a:pt x="2691" y="481"/>
                  <a:pt x="2691" y="481"/>
                  <a:pt x="2691" y="481"/>
                </a:cubicBezTo>
                <a:cubicBezTo>
                  <a:pt x="2692" y="487"/>
                  <a:pt x="2701" y="488"/>
                  <a:pt x="2700" y="481"/>
                </a:cubicBezTo>
                <a:close/>
                <a:moveTo>
                  <a:pt x="2810" y="475"/>
                </a:moveTo>
                <a:cubicBezTo>
                  <a:pt x="2806" y="471"/>
                  <a:pt x="2801" y="473"/>
                  <a:pt x="2798" y="475"/>
                </a:cubicBezTo>
                <a:cubicBezTo>
                  <a:pt x="2800" y="480"/>
                  <a:pt x="2803" y="476"/>
                  <a:pt x="2808" y="478"/>
                </a:cubicBezTo>
                <a:cubicBezTo>
                  <a:pt x="2808" y="476"/>
                  <a:pt x="2809" y="475"/>
                  <a:pt x="2810" y="475"/>
                </a:cubicBezTo>
                <a:close/>
                <a:moveTo>
                  <a:pt x="1061" y="553"/>
                </a:moveTo>
                <a:cubicBezTo>
                  <a:pt x="1068" y="552"/>
                  <a:pt x="1068" y="546"/>
                  <a:pt x="1067" y="540"/>
                </a:cubicBezTo>
                <a:cubicBezTo>
                  <a:pt x="1059" y="539"/>
                  <a:pt x="1058" y="548"/>
                  <a:pt x="1061" y="553"/>
                </a:cubicBezTo>
                <a:close/>
                <a:moveTo>
                  <a:pt x="2666" y="470"/>
                </a:moveTo>
                <a:cubicBezTo>
                  <a:pt x="2665" y="468"/>
                  <a:pt x="2663" y="468"/>
                  <a:pt x="2659" y="468"/>
                </a:cubicBezTo>
                <a:cubicBezTo>
                  <a:pt x="2658" y="472"/>
                  <a:pt x="2659" y="472"/>
                  <a:pt x="2661" y="475"/>
                </a:cubicBezTo>
                <a:cubicBezTo>
                  <a:pt x="2664" y="474"/>
                  <a:pt x="2663" y="471"/>
                  <a:pt x="2666" y="470"/>
                </a:cubicBezTo>
                <a:close/>
                <a:moveTo>
                  <a:pt x="1635" y="508"/>
                </a:moveTo>
                <a:cubicBezTo>
                  <a:pt x="1639" y="515"/>
                  <a:pt x="1631" y="515"/>
                  <a:pt x="1634" y="519"/>
                </a:cubicBezTo>
                <a:cubicBezTo>
                  <a:pt x="1639" y="520"/>
                  <a:pt x="1640" y="508"/>
                  <a:pt x="1635" y="508"/>
                </a:cubicBezTo>
                <a:close/>
                <a:moveTo>
                  <a:pt x="2601" y="476"/>
                </a:moveTo>
                <a:cubicBezTo>
                  <a:pt x="2597" y="473"/>
                  <a:pt x="2600" y="469"/>
                  <a:pt x="2594" y="468"/>
                </a:cubicBezTo>
                <a:cubicBezTo>
                  <a:pt x="2594" y="471"/>
                  <a:pt x="2594" y="475"/>
                  <a:pt x="2596" y="476"/>
                </a:cubicBezTo>
                <a:lnTo>
                  <a:pt x="2601" y="476"/>
                </a:lnTo>
                <a:close/>
                <a:moveTo>
                  <a:pt x="2604" y="468"/>
                </a:moveTo>
                <a:cubicBezTo>
                  <a:pt x="2602" y="468"/>
                  <a:pt x="2602" y="470"/>
                  <a:pt x="2600" y="471"/>
                </a:cubicBezTo>
                <a:cubicBezTo>
                  <a:pt x="2600" y="472"/>
                  <a:pt x="2602" y="472"/>
                  <a:pt x="2604" y="472"/>
                </a:cubicBezTo>
                <a:cubicBezTo>
                  <a:pt x="2604" y="473"/>
                  <a:pt x="2603" y="473"/>
                  <a:pt x="2603" y="473"/>
                </a:cubicBezTo>
                <a:cubicBezTo>
                  <a:pt x="2606" y="478"/>
                  <a:pt x="2606" y="468"/>
                  <a:pt x="2604" y="468"/>
                </a:cubicBezTo>
                <a:close/>
                <a:moveTo>
                  <a:pt x="2690" y="468"/>
                </a:moveTo>
                <a:cubicBezTo>
                  <a:pt x="2688" y="464"/>
                  <a:pt x="2671" y="469"/>
                  <a:pt x="2667" y="469"/>
                </a:cubicBezTo>
                <a:cubicBezTo>
                  <a:pt x="2672" y="471"/>
                  <a:pt x="2685" y="472"/>
                  <a:pt x="2690" y="468"/>
                </a:cubicBezTo>
                <a:close/>
                <a:moveTo>
                  <a:pt x="2560" y="463"/>
                </a:moveTo>
                <a:cubicBezTo>
                  <a:pt x="2557" y="455"/>
                  <a:pt x="2546" y="452"/>
                  <a:pt x="2541" y="457"/>
                </a:cubicBezTo>
                <a:cubicBezTo>
                  <a:pt x="2542" y="460"/>
                  <a:pt x="2544" y="461"/>
                  <a:pt x="2545" y="464"/>
                </a:cubicBezTo>
                <a:cubicBezTo>
                  <a:pt x="2545" y="465"/>
                  <a:pt x="2543" y="466"/>
                  <a:pt x="2543" y="468"/>
                </a:cubicBezTo>
                <a:cubicBezTo>
                  <a:pt x="2537" y="469"/>
                  <a:pt x="2532" y="464"/>
                  <a:pt x="2529" y="467"/>
                </a:cubicBezTo>
                <a:cubicBezTo>
                  <a:pt x="2530" y="478"/>
                  <a:pt x="2537" y="467"/>
                  <a:pt x="2544" y="469"/>
                </a:cubicBezTo>
                <a:cubicBezTo>
                  <a:pt x="2547" y="469"/>
                  <a:pt x="2547" y="472"/>
                  <a:pt x="2547" y="476"/>
                </a:cubicBezTo>
                <a:cubicBezTo>
                  <a:pt x="2554" y="474"/>
                  <a:pt x="2553" y="465"/>
                  <a:pt x="2560" y="463"/>
                </a:cubicBezTo>
                <a:close/>
                <a:moveTo>
                  <a:pt x="2725" y="468"/>
                </a:moveTo>
                <a:cubicBezTo>
                  <a:pt x="2726" y="463"/>
                  <a:pt x="2718" y="467"/>
                  <a:pt x="2720" y="461"/>
                </a:cubicBezTo>
                <a:cubicBezTo>
                  <a:pt x="2712" y="461"/>
                  <a:pt x="2706" y="462"/>
                  <a:pt x="2705" y="467"/>
                </a:cubicBezTo>
                <a:cubicBezTo>
                  <a:pt x="2709" y="470"/>
                  <a:pt x="2719" y="467"/>
                  <a:pt x="2725" y="468"/>
                </a:cubicBezTo>
                <a:close/>
                <a:moveTo>
                  <a:pt x="1468" y="514"/>
                </a:moveTo>
                <a:cubicBezTo>
                  <a:pt x="1464" y="515"/>
                  <a:pt x="1463" y="516"/>
                  <a:pt x="1463" y="520"/>
                </a:cubicBezTo>
                <a:cubicBezTo>
                  <a:pt x="1466" y="519"/>
                  <a:pt x="1466" y="522"/>
                  <a:pt x="1469" y="521"/>
                </a:cubicBezTo>
                <a:cubicBezTo>
                  <a:pt x="1470" y="518"/>
                  <a:pt x="1467" y="518"/>
                  <a:pt x="1468" y="514"/>
                </a:cubicBezTo>
                <a:close/>
                <a:moveTo>
                  <a:pt x="1435" y="514"/>
                </a:moveTo>
                <a:cubicBezTo>
                  <a:pt x="1435" y="511"/>
                  <a:pt x="1442" y="513"/>
                  <a:pt x="1440" y="509"/>
                </a:cubicBezTo>
                <a:cubicBezTo>
                  <a:pt x="1435" y="507"/>
                  <a:pt x="1429" y="510"/>
                  <a:pt x="1421" y="510"/>
                </a:cubicBezTo>
                <a:cubicBezTo>
                  <a:pt x="1423" y="511"/>
                  <a:pt x="1431" y="515"/>
                  <a:pt x="1424" y="516"/>
                </a:cubicBezTo>
                <a:cubicBezTo>
                  <a:pt x="1430" y="518"/>
                  <a:pt x="1439" y="515"/>
                  <a:pt x="1445" y="517"/>
                </a:cubicBezTo>
                <a:cubicBezTo>
                  <a:pt x="1443" y="513"/>
                  <a:pt x="1439" y="513"/>
                  <a:pt x="1435" y="514"/>
                </a:cubicBezTo>
                <a:close/>
                <a:moveTo>
                  <a:pt x="2451" y="464"/>
                </a:moveTo>
                <a:cubicBezTo>
                  <a:pt x="2450" y="461"/>
                  <a:pt x="2447" y="461"/>
                  <a:pt x="2446" y="458"/>
                </a:cubicBezTo>
                <a:cubicBezTo>
                  <a:pt x="2444" y="460"/>
                  <a:pt x="2443" y="463"/>
                  <a:pt x="2443" y="467"/>
                </a:cubicBezTo>
                <a:cubicBezTo>
                  <a:pt x="2445" y="468"/>
                  <a:pt x="2447" y="470"/>
                  <a:pt x="2448" y="472"/>
                </a:cubicBezTo>
                <a:cubicBezTo>
                  <a:pt x="2456" y="470"/>
                  <a:pt x="2440" y="464"/>
                  <a:pt x="2451" y="464"/>
                </a:cubicBezTo>
                <a:close/>
                <a:moveTo>
                  <a:pt x="2485" y="470"/>
                </a:moveTo>
                <a:cubicBezTo>
                  <a:pt x="2484" y="467"/>
                  <a:pt x="2480" y="468"/>
                  <a:pt x="2477" y="468"/>
                </a:cubicBezTo>
                <a:cubicBezTo>
                  <a:pt x="2477" y="471"/>
                  <a:pt x="2481" y="470"/>
                  <a:pt x="2485" y="470"/>
                </a:cubicBezTo>
                <a:close/>
                <a:moveTo>
                  <a:pt x="2523" y="455"/>
                </a:moveTo>
                <a:cubicBezTo>
                  <a:pt x="2519" y="456"/>
                  <a:pt x="2520" y="451"/>
                  <a:pt x="2516" y="454"/>
                </a:cubicBezTo>
                <a:cubicBezTo>
                  <a:pt x="2517" y="459"/>
                  <a:pt x="2520" y="463"/>
                  <a:pt x="2521" y="467"/>
                </a:cubicBezTo>
                <a:cubicBezTo>
                  <a:pt x="2526" y="467"/>
                  <a:pt x="2523" y="459"/>
                  <a:pt x="2523" y="455"/>
                </a:cubicBezTo>
                <a:close/>
                <a:moveTo>
                  <a:pt x="2592" y="457"/>
                </a:moveTo>
                <a:cubicBezTo>
                  <a:pt x="2591" y="458"/>
                  <a:pt x="2589" y="458"/>
                  <a:pt x="2588" y="456"/>
                </a:cubicBezTo>
                <a:cubicBezTo>
                  <a:pt x="2585" y="459"/>
                  <a:pt x="2586" y="464"/>
                  <a:pt x="2591" y="464"/>
                </a:cubicBezTo>
                <a:cubicBezTo>
                  <a:pt x="2590" y="460"/>
                  <a:pt x="2593" y="461"/>
                  <a:pt x="2592" y="457"/>
                </a:cubicBezTo>
                <a:close/>
                <a:moveTo>
                  <a:pt x="2628" y="463"/>
                </a:moveTo>
                <a:cubicBezTo>
                  <a:pt x="2632" y="459"/>
                  <a:pt x="2622" y="458"/>
                  <a:pt x="2619" y="458"/>
                </a:cubicBezTo>
                <a:cubicBezTo>
                  <a:pt x="2619" y="463"/>
                  <a:pt x="2626" y="460"/>
                  <a:pt x="2628" y="463"/>
                </a:cubicBezTo>
                <a:close/>
                <a:moveTo>
                  <a:pt x="2809" y="448"/>
                </a:moveTo>
                <a:cubicBezTo>
                  <a:pt x="2805" y="448"/>
                  <a:pt x="2803" y="448"/>
                  <a:pt x="2803" y="452"/>
                </a:cubicBezTo>
                <a:cubicBezTo>
                  <a:pt x="2805" y="450"/>
                  <a:pt x="2806" y="451"/>
                  <a:pt x="2806" y="453"/>
                </a:cubicBezTo>
                <a:cubicBezTo>
                  <a:pt x="2810" y="454"/>
                  <a:pt x="2808" y="450"/>
                  <a:pt x="2809" y="448"/>
                </a:cubicBezTo>
                <a:close/>
                <a:moveTo>
                  <a:pt x="2370" y="470"/>
                </a:moveTo>
                <a:cubicBezTo>
                  <a:pt x="2369" y="462"/>
                  <a:pt x="2361" y="470"/>
                  <a:pt x="2357" y="466"/>
                </a:cubicBezTo>
                <a:cubicBezTo>
                  <a:pt x="2356" y="468"/>
                  <a:pt x="2356" y="470"/>
                  <a:pt x="2356" y="472"/>
                </a:cubicBezTo>
                <a:cubicBezTo>
                  <a:pt x="2359" y="468"/>
                  <a:pt x="2365" y="469"/>
                  <a:pt x="2370" y="470"/>
                </a:cubicBezTo>
                <a:close/>
                <a:moveTo>
                  <a:pt x="3016" y="438"/>
                </a:moveTo>
                <a:cubicBezTo>
                  <a:pt x="3012" y="436"/>
                  <a:pt x="2999" y="438"/>
                  <a:pt x="2999" y="441"/>
                </a:cubicBezTo>
                <a:cubicBezTo>
                  <a:pt x="3005" y="442"/>
                  <a:pt x="3011" y="441"/>
                  <a:pt x="3016" y="438"/>
                </a:cubicBezTo>
                <a:close/>
                <a:moveTo>
                  <a:pt x="1884" y="479"/>
                </a:moveTo>
                <a:cubicBezTo>
                  <a:pt x="1884" y="475"/>
                  <a:pt x="1880" y="476"/>
                  <a:pt x="1876" y="476"/>
                </a:cubicBezTo>
                <a:cubicBezTo>
                  <a:pt x="1876" y="470"/>
                  <a:pt x="1876" y="470"/>
                  <a:pt x="1876" y="470"/>
                </a:cubicBezTo>
                <a:cubicBezTo>
                  <a:pt x="1876" y="468"/>
                  <a:pt x="1878" y="471"/>
                  <a:pt x="1880" y="470"/>
                </a:cubicBezTo>
                <a:cubicBezTo>
                  <a:pt x="1884" y="468"/>
                  <a:pt x="1874" y="464"/>
                  <a:pt x="1881" y="463"/>
                </a:cubicBezTo>
                <a:cubicBezTo>
                  <a:pt x="1880" y="460"/>
                  <a:pt x="1874" y="461"/>
                  <a:pt x="1871" y="460"/>
                </a:cubicBezTo>
                <a:cubicBezTo>
                  <a:pt x="1871" y="463"/>
                  <a:pt x="1868" y="463"/>
                  <a:pt x="1867" y="465"/>
                </a:cubicBezTo>
                <a:cubicBezTo>
                  <a:pt x="1867" y="469"/>
                  <a:pt x="1870" y="468"/>
                  <a:pt x="1870" y="471"/>
                </a:cubicBezTo>
                <a:cubicBezTo>
                  <a:pt x="1871" y="473"/>
                  <a:pt x="1869" y="474"/>
                  <a:pt x="1869" y="476"/>
                </a:cubicBezTo>
                <a:cubicBezTo>
                  <a:pt x="1864" y="477"/>
                  <a:pt x="1862" y="473"/>
                  <a:pt x="1857" y="474"/>
                </a:cubicBezTo>
                <a:cubicBezTo>
                  <a:pt x="1859" y="479"/>
                  <a:pt x="1863" y="475"/>
                  <a:pt x="1864" y="483"/>
                </a:cubicBezTo>
                <a:cubicBezTo>
                  <a:pt x="1873" y="483"/>
                  <a:pt x="1878" y="484"/>
                  <a:pt x="1884" y="479"/>
                </a:cubicBezTo>
                <a:close/>
                <a:moveTo>
                  <a:pt x="2787" y="443"/>
                </a:moveTo>
                <a:cubicBezTo>
                  <a:pt x="2785" y="441"/>
                  <a:pt x="2782" y="439"/>
                  <a:pt x="2778" y="438"/>
                </a:cubicBezTo>
                <a:cubicBezTo>
                  <a:pt x="2777" y="444"/>
                  <a:pt x="2782" y="444"/>
                  <a:pt x="2787" y="443"/>
                </a:cubicBezTo>
                <a:close/>
                <a:moveTo>
                  <a:pt x="1429" y="500"/>
                </a:moveTo>
                <a:cubicBezTo>
                  <a:pt x="1431" y="502"/>
                  <a:pt x="1435" y="502"/>
                  <a:pt x="1439" y="502"/>
                </a:cubicBezTo>
                <a:cubicBezTo>
                  <a:pt x="1439" y="497"/>
                  <a:pt x="1431" y="497"/>
                  <a:pt x="1429" y="500"/>
                </a:cubicBezTo>
                <a:close/>
                <a:moveTo>
                  <a:pt x="1845" y="483"/>
                </a:moveTo>
                <a:cubicBezTo>
                  <a:pt x="1842" y="481"/>
                  <a:pt x="1839" y="478"/>
                  <a:pt x="1835" y="476"/>
                </a:cubicBezTo>
                <a:cubicBezTo>
                  <a:pt x="1837" y="480"/>
                  <a:pt x="1834" y="480"/>
                  <a:pt x="1834" y="483"/>
                </a:cubicBezTo>
                <a:cubicBezTo>
                  <a:pt x="1838" y="484"/>
                  <a:pt x="1842" y="484"/>
                  <a:pt x="1845" y="483"/>
                </a:cubicBezTo>
                <a:close/>
                <a:moveTo>
                  <a:pt x="1897" y="467"/>
                </a:moveTo>
                <a:cubicBezTo>
                  <a:pt x="1904" y="466"/>
                  <a:pt x="1911" y="465"/>
                  <a:pt x="1916" y="463"/>
                </a:cubicBezTo>
                <a:cubicBezTo>
                  <a:pt x="1910" y="460"/>
                  <a:pt x="1906" y="453"/>
                  <a:pt x="1895" y="455"/>
                </a:cubicBezTo>
                <a:cubicBezTo>
                  <a:pt x="1896" y="459"/>
                  <a:pt x="1890" y="465"/>
                  <a:pt x="1896" y="467"/>
                </a:cubicBezTo>
                <a:cubicBezTo>
                  <a:pt x="1894" y="469"/>
                  <a:pt x="1892" y="472"/>
                  <a:pt x="1891" y="475"/>
                </a:cubicBezTo>
                <a:cubicBezTo>
                  <a:pt x="1894" y="477"/>
                  <a:pt x="1892" y="477"/>
                  <a:pt x="1893" y="482"/>
                </a:cubicBezTo>
                <a:cubicBezTo>
                  <a:pt x="1898" y="479"/>
                  <a:pt x="1894" y="475"/>
                  <a:pt x="1902" y="473"/>
                </a:cubicBezTo>
                <a:cubicBezTo>
                  <a:pt x="1902" y="469"/>
                  <a:pt x="1898" y="470"/>
                  <a:pt x="1897" y="467"/>
                </a:cubicBezTo>
                <a:close/>
                <a:moveTo>
                  <a:pt x="1914" y="477"/>
                </a:moveTo>
                <a:cubicBezTo>
                  <a:pt x="1917" y="475"/>
                  <a:pt x="1920" y="474"/>
                  <a:pt x="1922" y="472"/>
                </a:cubicBezTo>
                <a:cubicBezTo>
                  <a:pt x="1922" y="468"/>
                  <a:pt x="1913" y="470"/>
                  <a:pt x="1911" y="471"/>
                </a:cubicBezTo>
                <a:cubicBezTo>
                  <a:pt x="1912" y="473"/>
                  <a:pt x="1913" y="475"/>
                  <a:pt x="1914" y="477"/>
                </a:cubicBezTo>
                <a:close/>
                <a:moveTo>
                  <a:pt x="1989" y="467"/>
                </a:moveTo>
                <a:cubicBezTo>
                  <a:pt x="1980" y="460"/>
                  <a:pt x="1961" y="451"/>
                  <a:pt x="1948" y="462"/>
                </a:cubicBezTo>
                <a:cubicBezTo>
                  <a:pt x="1948" y="464"/>
                  <a:pt x="1950" y="464"/>
                  <a:pt x="1950" y="467"/>
                </a:cubicBezTo>
                <a:cubicBezTo>
                  <a:pt x="1946" y="468"/>
                  <a:pt x="1943" y="464"/>
                  <a:pt x="1942" y="469"/>
                </a:cubicBezTo>
                <a:cubicBezTo>
                  <a:pt x="1949" y="476"/>
                  <a:pt x="1969" y="464"/>
                  <a:pt x="1979" y="471"/>
                </a:cubicBezTo>
                <a:cubicBezTo>
                  <a:pt x="1982" y="467"/>
                  <a:pt x="1982" y="465"/>
                  <a:pt x="1989" y="467"/>
                </a:cubicBezTo>
                <a:close/>
                <a:moveTo>
                  <a:pt x="1729" y="478"/>
                </a:moveTo>
                <a:cubicBezTo>
                  <a:pt x="1729" y="475"/>
                  <a:pt x="1720" y="475"/>
                  <a:pt x="1719" y="477"/>
                </a:cubicBezTo>
                <a:cubicBezTo>
                  <a:pt x="1718" y="482"/>
                  <a:pt x="1728" y="479"/>
                  <a:pt x="1729" y="478"/>
                </a:cubicBezTo>
                <a:close/>
                <a:moveTo>
                  <a:pt x="2558" y="443"/>
                </a:moveTo>
                <a:cubicBezTo>
                  <a:pt x="2556" y="438"/>
                  <a:pt x="2555" y="439"/>
                  <a:pt x="2556" y="433"/>
                </a:cubicBezTo>
                <a:cubicBezTo>
                  <a:pt x="2553" y="433"/>
                  <a:pt x="2552" y="436"/>
                  <a:pt x="2548" y="435"/>
                </a:cubicBezTo>
                <a:cubicBezTo>
                  <a:pt x="2549" y="437"/>
                  <a:pt x="2552" y="438"/>
                  <a:pt x="2551" y="443"/>
                </a:cubicBezTo>
                <a:lnTo>
                  <a:pt x="2558" y="443"/>
                </a:lnTo>
                <a:close/>
                <a:moveTo>
                  <a:pt x="2004" y="465"/>
                </a:moveTo>
                <a:cubicBezTo>
                  <a:pt x="2003" y="462"/>
                  <a:pt x="2000" y="461"/>
                  <a:pt x="1996" y="461"/>
                </a:cubicBezTo>
                <a:cubicBezTo>
                  <a:pt x="1995" y="462"/>
                  <a:pt x="1994" y="463"/>
                  <a:pt x="1995" y="465"/>
                </a:cubicBezTo>
                <a:cubicBezTo>
                  <a:pt x="1998" y="466"/>
                  <a:pt x="2000" y="466"/>
                  <a:pt x="2004" y="465"/>
                </a:cubicBezTo>
                <a:close/>
                <a:moveTo>
                  <a:pt x="1567" y="476"/>
                </a:moveTo>
                <a:cubicBezTo>
                  <a:pt x="1571" y="480"/>
                  <a:pt x="1577" y="479"/>
                  <a:pt x="1584" y="478"/>
                </a:cubicBezTo>
                <a:cubicBezTo>
                  <a:pt x="1581" y="472"/>
                  <a:pt x="1573" y="475"/>
                  <a:pt x="1567" y="476"/>
                </a:cubicBezTo>
                <a:close/>
                <a:moveTo>
                  <a:pt x="2133" y="449"/>
                </a:moveTo>
                <a:cubicBezTo>
                  <a:pt x="2129" y="447"/>
                  <a:pt x="2124" y="451"/>
                  <a:pt x="2121" y="451"/>
                </a:cubicBezTo>
                <a:cubicBezTo>
                  <a:pt x="2122" y="455"/>
                  <a:pt x="2135" y="455"/>
                  <a:pt x="2133" y="449"/>
                </a:cubicBezTo>
                <a:close/>
                <a:moveTo>
                  <a:pt x="1848" y="453"/>
                </a:moveTo>
                <a:cubicBezTo>
                  <a:pt x="1851" y="454"/>
                  <a:pt x="1855" y="454"/>
                  <a:pt x="1860" y="453"/>
                </a:cubicBezTo>
                <a:cubicBezTo>
                  <a:pt x="1856" y="449"/>
                  <a:pt x="1862" y="444"/>
                  <a:pt x="1860" y="441"/>
                </a:cubicBezTo>
                <a:cubicBezTo>
                  <a:pt x="1853" y="441"/>
                  <a:pt x="1848" y="442"/>
                  <a:pt x="1845" y="445"/>
                </a:cubicBezTo>
                <a:cubicBezTo>
                  <a:pt x="1844" y="449"/>
                  <a:pt x="1849" y="448"/>
                  <a:pt x="1848" y="453"/>
                </a:cubicBezTo>
                <a:close/>
                <a:moveTo>
                  <a:pt x="1835" y="446"/>
                </a:moveTo>
                <a:cubicBezTo>
                  <a:pt x="1831" y="445"/>
                  <a:pt x="1823" y="445"/>
                  <a:pt x="1819" y="447"/>
                </a:cubicBezTo>
                <a:cubicBezTo>
                  <a:pt x="1824" y="448"/>
                  <a:pt x="1834" y="455"/>
                  <a:pt x="1835" y="446"/>
                </a:cubicBezTo>
                <a:close/>
                <a:moveTo>
                  <a:pt x="1868" y="449"/>
                </a:moveTo>
                <a:cubicBezTo>
                  <a:pt x="1871" y="449"/>
                  <a:pt x="1869" y="445"/>
                  <a:pt x="1872" y="445"/>
                </a:cubicBezTo>
                <a:cubicBezTo>
                  <a:pt x="1872" y="442"/>
                  <a:pt x="1868" y="442"/>
                  <a:pt x="1865" y="442"/>
                </a:cubicBezTo>
                <a:cubicBezTo>
                  <a:pt x="1864" y="445"/>
                  <a:pt x="1868" y="448"/>
                  <a:pt x="1868" y="445"/>
                </a:cubicBezTo>
                <a:cubicBezTo>
                  <a:pt x="1870" y="446"/>
                  <a:pt x="1867" y="447"/>
                  <a:pt x="1868" y="449"/>
                </a:cubicBezTo>
                <a:close/>
                <a:moveTo>
                  <a:pt x="1873" y="441"/>
                </a:moveTo>
                <a:cubicBezTo>
                  <a:pt x="1873" y="435"/>
                  <a:pt x="1877" y="435"/>
                  <a:pt x="1877" y="430"/>
                </a:cubicBezTo>
                <a:cubicBezTo>
                  <a:pt x="1875" y="430"/>
                  <a:pt x="1874" y="430"/>
                  <a:pt x="1874" y="428"/>
                </a:cubicBezTo>
                <a:cubicBezTo>
                  <a:pt x="1870" y="428"/>
                  <a:pt x="1875" y="436"/>
                  <a:pt x="1872" y="435"/>
                </a:cubicBezTo>
                <a:cubicBezTo>
                  <a:pt x="1869" y="433"/>
                  <a:pt x="1873" y="431"/>
                  <a:pt x="1869" y="430"/>
                </a:cubicBezTo>
                <a:cubicBezTo>
                  <a:pt x="1867" y="430"/>
                  <a:pt x="1867" y="433"/>
                  <a:pt x="1869" y="433"/>
                </a:cubicBezTo>
                <a:cubicBezTo>
                  <a:pt x="1867" y="434"/>
                  <a:pt x="1865" y="435"/>
                  <a:pt x="1866" y="440"/>
                </a:cubicBezTo>
                <a:cubicBezTo>
                  <a:pt x="1870" y="439"/>
                  <a:pt x="1869" y="442"/>
                  <a:pt x="1873" y="441"/>
                </a:cubicBezTo>
                <a:close/>
                <a:moveTo>
                  <a:pt x="1854" y="436"/>
                </a:moveTo>
                <a:cubicBezTo>
                  <a:pt x="1855" y="439"/>
                  <a:pt x="1861" y="436"/>
                  <a:pt x="1863" y="437"/>
                </a:cubicBezTo>
                <a:cubicBezTo>
                  <a:pt x="1863" y="431"/>
                  <a:pt x="1856" y="433"/>
                  <a:pt x="1854" y="436"/>
                </a:cubicBezTo>
                <a:close/>
                <a:moveTo>
                  <a:pt x="1468" y="453"/>
                </a:moveTo>
                <a:cubicBezTo>
                  <a:pt x="1476" y="453"/>
                  <a:pt x="1476" y="453"/>
                  <a:pt x="1476" y="453"/>
                </a:cubicBezTo>
                <a:cubicBezTo>
                  <a:pt x="1476" y="448"/>
                  <a:pt x="1466" y="447"/>
                  <a:pt x="1468" y="453"/>
                </a:cubicBezTo>
                <a:close/>
                <a:moveTo>
                  <a:pt x="1519" y="446"/>
                </a:moveTo>
                <a:cubicBezTo>
                  <a:pt x="1519" y="451"/>
                  <a:pt x="1524" y="451"/>
                  <a:pt x="1530" y="451"/>
                </a:cubicBezTo>
                <a:cubicBezTo>
                  <a:pt x="1527" y="446"/>
                  <a:pt x="1535" y="444"/>
                  <a:pt x="1539" y="442"/>
                </a:cubicBezTo>
                <a:cubicBezTo>
                  <a:pt x="1540" y="436"/>
                  <a:pt x="1533" y="440"/>
                  <a:pt x="1532" y="437"/>
                </a:cubicBezTo>
                <a:cubicBezTo>
                  <a:pt x="1528" y="440"/>
                  <a:pt x="1527" y="446"/>
                  <a:pt x="1519" y="446"/>
                </a:cubicBezTo>
                <a:close/>
                <a:moveTo>
                  <a:pt x="1722" y="423"/>
                </a:moveTo>
                <a:cubicBezTo>
                  <a:pt x="1718" y="423"/>
                  <a:pt x="1714" y="418"/>
                  <a:pt x="1710" y="422"/>
                </a:cubicBezTo>
                <a:cubicBezTo>
                  <a:pt x="1711" y="427"/>
                  <a:pt x="1720" y="424"/>
                  <a:pt x="1720" y="430"/>
                </a:cubicBezTo>
                <a:cubicBezTo>
                  <a:pt x="1724" y="431"/>
                  <a:pt x="1722" y="426"/>
                  <a:pt x="1722" y="423"/>
                </a:cubicBezTo>
                <a:close/>
                <a:moveTo>
                  <a:pt x="1280" y="439"/>
                </a:moveTo>
                <a:cubicBezTo>
                  <a:pt x="1276" y="436"/>
                  <a:pt x="1272" y="433"/>
                  <a:pt x="1265" y="433"/>
                </a:cubicBezTo>
                <a:cubicBezTo>
                  <a:pt x="1265" y="436"/>
                  <a:pt x="1264" y="439"/>
                  <a:pt x="1261" y="440"/>
                </a:cubicBezTo>
                <a:cubicBezTo>
                  <a:pt x="1268" y="443"/>
                  <a:pt x="1271" y="441"/>
                  <a:pt x="1280" y="439"/>
                </a:cubicBezTo>
                <a:close/>
                <a:moveTo>
                  <a:pt x="1843" y="411"/>
                </a:moveTo>
                <a:cubicBezTo>
                  <a:pt x="1844" y="419"/>
                  <a:pt x="1848" y="414"/>
                  <a:pt x="1854" y="414"/>
                </a:cubicBezTo>
                <a:cubicBezTo>
                  <a:pt x="1852" y="409"/>
                  <a:pt x="1848" y="410"/>
                  <a:pt x="1843" y="411"/>
                </a:cubicBezTo>
                <a:close/>
                <a:moveTo>
                  <a:pt x="225" y="471"/>
                </a:moveTo>
                <a:cubicBezTo>
                  <a:pt x="218" y="471"/>
                  <a:pt x="212" y="471"/>
                  <a:pt x="209" y="474"/>
                </a:cubicBezTo>
                <a:cubicBezTo>
                  <a:pt x="211" y="484"/>
                  <a:pt x="220" y="486"/>
                  <a:pt x="230" y="487"/>
                </a:cubicBezTo>
                <a:cubicBezTo>
                  <a:pt x="231" y="484"/>
                  <a:pt x="225" y="477"/>
                  <a:pt x="225" y="471"/>
                </a:cubicBezTo>
                <a:close/>
                <a:moveTo>
                  <a:pt x="1533" y="426"/>
                </a:moveTo>
                <a:cubicBezTo>
                  <a:pt x="1545" y="426"/>
                  <a:pt x="1545" y="426"/>
                  <a:pt x="1545" y="426"/>
                </a:cubicBezTo>
                <a:cubicBezTo>
                  <a:pt x="1543" y="423"/>
                  <a:pt x="1533" y="418"/>
                  <a:pt x="1533" y="426"/>
                </a:cubicBezTo>
                <a:close/>
                <a:moveTo>
                  <a:pt x="1616" y="417"/>
                </a:moveTo>
                <a:cubicBezTo>
                  <a:pt x="1617" y="421"/>
                  <a:pt x="1622" y="419"/>
                  <a:pt x="1626" y="419"/>
                </a:cubicBezTo>
                <a:cubicBezTo>
                  <a:pt x="1625" y="416"/>
                  <a:pt x="1619" y="414"/>
                  <a:pt x="1616" y="417"/>
                </a:cubicBezTo>
                <a:close/>
                <a:moveTo>
                  <a:pt x="1509" y="418"/>
                </a:moveTo>
                <a:cubicBezTo>
                  <a:pt x="1516" y="419"/>
                  <a:pt x="1507" y="413"/>
                  <a:pt x="1512" y="412"/>
                </a:cubicBezTo>
                <a:cubicBezTo>
                  <a:pt x="1517" y="412"/>
                  <a:pt x="1515" y="420"/>
                  <a:pt x="1519" y="421"/>
                </a:cubicBezTo>
                <a:cubicBezTo>
                  <a:pt x="1526" y="420"/>
                  <a:pt x="1521" y="409"/>
                  <a:pt x="1525" y="405"/>
                </a:cubicBezTo>
                <a:cubicBezTo>
                  <a:pt x="1519" y="397"/>
                  <a:pt x="1510" y="401"/>
                  <a:pt x="1500" y="398"/>
                </a:cubicBezTo>
                <a:cubicBezTo>
                  <a:pt x="1499" y="400"/>
                  <a:pt x="1497" y="402"/>
                  <a:pt x="1498" y="407"/>
                </a:cubicBezTo>
                <a:cubicBezTo>
                  <a:pt x="1502" y="411"/>
                  <a:pt x="1510" y="409"/>
                  <a:pt x="1509" y="418"/>
                </a:cubicBezTo>
                <a:close/>
                <a:moveTo>
                  <a:pt x="287" y="468"/>
                </a:moveTo>
                <a:cubicBezTo>
                  <a:pt x="284" y="470"/>
                  <a:pt x="288" y="474"/>
                  <a:pt x="291" y="473"/>
                </a:cubicBezTo>
                <a:cubicBezTo>
                  <a:pt x="291" y="468"/>
                  <a:pt x="288" y="469"/>
                  <a:pt x="287" y="468"/>
                </a:cubicBezTo>
                <a:close/>
                <a:moveTo>
                  <a:pt x="187" y="469"/>
                </a:moveTo>
                <a:cubicBezTo>
                  <a:pt x="184" y="466"/>
                  <a:pt x="179" y="470"/>
                  <a:pt x="178" y="473"/>
                </a:cubicBezTo>
                <a:cubicBezTo>
                  <a:pt x="178" y="476"/>
                  <a:pt x="181" y="476"/>
                  <a:pt x="183" y="474"/>
                </a:cubicBezTo>
                <a:cubicBezTo>
                  <a:pt x="184" y="474"/>
                  <a:pt x="184" y="476"/>
                  <a:pt x="184" y="477"/>
                </a:cubicBezTo>
                <a:cubicBezTo>
                  <a:pt x="190" y="476"/>
                  <a:pt x="184" y="472"/>
                  <a:pt x="187" y="469"/>
                </a:cubicBezTo>
                <a:close/>
                <a:moveTo>
                  <a:pt x="1267" y="424"/>
                </a:moveTo>
                <a:cubicBezTo>
                  <a:pt x="1271" y="429"/>
                  <a:pt x="1278" y="427"/>
                  <a:pt x="1282" y="426"/>
                </a:cubicBezTo>
                <a:cubicBezTo>
                  <a:pt x="1278" y="424"/>
                  <a:pt x="1272" y="422"/>
                  <a:pt x="1267" y="424"/>
                </a:cubicBezTo>
                <a:close/>
                <a:moveTo>
                  <a:pt x="1631" y="404"/>
                </a:moveTo>
                <a:cubicBezTo>
                  <a:pt x="1631" y="401"/>
                  <a:pt x="1629" y="400"/>
                  <a:pt x="1625" y="400"/>
                </a:cubicBezTo>
                <a:cubicBezTo>
                  <a:pt x="1625" y="396"/>
                  <a:pt x="1630" y="396"/>
                  <a:pt x="1629" y="391"/>
                </a:cubicBezTo>
                <a:cubicBezTo>
                  <a:pt x="1624" y="388"/>
                  <a:pt x="1621" y="394"/>
                  <a:pt x="1621" y="399"/>
                </a:cubicBezTo>
                <a:cubicBezTo>
                  <a:pt x="1625" y="400"/>
                  <a:pt x="1625" y="405"/>
                  <a:pt x="1631" y="404"/>
                </a:cubicBezTo>
                <a:close/>
                <a:moveTo>
                  <a:pt x="1558" y="406"/>
                </a:moveTo>
                <a:cubicBezTo>
                  <a:pt x="1563" y="407"/>
                  <a:pt x="1560" y="400"/>
                  <a:pt x="1559" y="399"/>
                </a:cubicBezTo>
                <a:cubicBezTo>
                  <a:pt x="1554" y="401"/>
                  <a:pt x="1558" y="402"/>
                  <a:pt x="1558" y="406"/>
                </a:cubicBezTo>
                <a:close/>
                <a:moveTo>
                  <a:pt x="352" y="446"/>
                </a:moveTo>
                <a:cubicBezTo>
                  <a:pt x="345" y="445"/>
                  <a:pt x="348" y="455"/>
                  <a:pt x="340" y="451"/>
                </a:cubicBezTo>
                <a:cubicBezTo>
                  <a:pt x="342" y="462"/>
                  <a:pt x="353" y="452"/>
                  <a:pt x="358" y="453"/>
                </a:cubicBezTo>
                <a:cubicBezTo>
                  <a:pt x="358" y="448"/>
                  <a:pt x="350" y="453"/>
                  <a:pt x="352" y="446"/>
                </a:cubicBezTo>
                <a:close/>
                <a:moveTo>
                  <a:pt x="281" y="445"/>
                </a:moveTo>
                <a:cubicBezTo>
                  <a:pt x="277" y="444"/>
                  <a:pt x="277" y="447"/>
                  <a:pt x="274" y="447"/>
                </a:cubicBezTo>
                <a:cubicBezTo>
                  <a:pt x="277" y="456"/>
                  <a:pt x="282" y="454"/>
                  <a:pt x="293" y="454"/>
                </a:cubicBezTo>
                <a:cubicBezTo>
                  <a:pt x="289" y="445"/>
                  <a:pt x="283" y="454"/>
                  <a:pt x="281" y="445"/>
                </a:cubicBezTo>
                <a:close/>
                <a:moveTo>
                  <a:pt x="1295" y="407"/>
                </a:moveTo>
                <a:cubicBezTo>
                  <a:pt x="1295" y="403"/>
                  <a:pt x="1283" y="403"/>
                  <a:pt x="1284" y="409"/>
                </a:cubicBezTo>
                <a:cubicBezTo>
                  <a:pt x="1288" y="412"/>
                  <a:pt x="1291" y="407"/>
                  <a:pt x="1295" y="407"/>
                </a:cubicBezTo>
                <a:close/>
                <a:moveTo>
                  <a:pt x="1553" y="393"/>
                </a:moveTo>
                <a:cubicBezTo>
                  <a:pt x="1551" y="389"/>
                  <a:pt x="1548" y="388"/>
                  <a:pt x="1547" y="384"/>
                </a:cubicBezTo>
                <a:cubicBezTo>
                  <a:pt x="1543" y="387"/>
                  <a:pt x="1546" y="390"/>
                  <a:pt x="1546" y="396"/>
                </a:cubicBezTo>
                <a:cubicBezTo>
                  <a:pt x="1551" y="397"/>
                  <a:pt x="1550" y="393"/>
                  <a:pt x="1553" y="393"/>
                </a:cubicBezTo>
                <a:close/>
                <a:moveTo>
                  <a:pt x="223" y="451"/>
                </a:moveTo>
                <a:cubicBezTo>
                  <a:pt x="220" y="445"/>
                  <a:pt x="221" y="446"/>
                  <a:pt x="222" y="440"/>
                </a:cubicBezTo>
                <a:cubicBezTo>
                  <a:pt x="218" y="441"/>
                  <a:pt x="215" y="437"/>
                  <a:pt x="213" y="440"/>
                </a:cubicBezTo>
                <a:cubicBezTo>
                  <a:pt x="215" y="444"/>
                  <a:pt x="216" y="451"/>
                  <a:pt x="223" y="451"/>
                </a:cubicBezTo>
                <a:close/>
                <a:moveTo>
                  <a:pt x="1497" y="390"/>
                </a:moveTo>
                <a:cubicBezTo>
                  <a:pt x="1493" y="388"/>
                  <a:pt x="1484" y="386"/>
                  <a:pt x="1483" y="392"/>
                </a:cubicBezTo>
                <a:cubicBezTo>
                  <a:pt x="1486" y="393"/>
                  <a:pt x="1495" y="390"/>
                  <a:pt x="1497" y="390"/>
                </a:cubicBezTo>
                <a:close/>
                <a:moveTo>
                  <a:pt x="1542" y="388"/>
                </a:moveTo>
                <a:cubicBezTo>
                  <a:pt x="1538" y="386"/>
                  <a:pt x="1533" y="389"/>
                  <a:pt x="1531" y="383"/>
                </a:cubicBezTo>
                <a:cubicBezTo>
                  <a:pt x="1527" y="387"/>
                  <a:pt x="1538" y="395"/>
                  <a:pt x="1542" y="388"/>
                </a:cubicBezTo>
                <a:close/>
                <a:moveTo>
                  <a:pt x="280" y="439"/>
                </a:moveTo>
                <a:cubicBezTo>
                  <a:pt x="279" y="436"/>
                  <a:pt x="277" y="434"/>
                  <a:pt x="272" y="435"/>
                </a:cubicBezTo>
                <a:cubicBezTo>
                  <a:pt x="272" y="437"/>
                  <a:pt x="270" y="438"/>
                  <a:pt x="271" y="440"/>
                </a:cubicBezTo>
                <a:cubicBezTo>
                  <a:pt x="275" y="441"/>
                  <a:pt x="277" y="439"/>
                  <a:pt x="280" y="439"/>
                </a:cubicBezTo>
                <a:close/>
                <a:moveTo>
                  <a:pt x="1479" y="373"/>
                </a:moveTo>
                <a:cubicBezTo>
                  <a:pt x="1478" y="376"/>
                  <a:pt x="1478" y="379"/>
                  <a:pt x="1477" y="383"/>
                </a:cubicBezTo>
                <a:cubicBezTo>
                  <a:pt x="1479" y="382"/>
                  <a:pt x="1479" y="379"/>
                  <a:pt x="1483" y="380"/>
                </a:cubicBezTo>
                <a:cubicBezTo>
                  <a:pt x="1483" y="373"/>
                  <a:pt x="1479" y="374"/>
                  <a:pt x="1481" y="367"/>
                </a:cubicBezTo>
                <a:cubicBezTo>
                  <a:pt x="1487" y="368"/>
                  <a:pt x="1489" y="373"/>
                  <a:pt x="1491" y="377"/>
                </a:cubicBezTo>
                <a:cubicBezTo>
                  <a:pt x="1494" y="376"/>
                  <a:pt x="1493" y="373"/>
                  <a:pt x="1497" y="374"/>
                </a:cubicBezTo>
                <a:cubicBezTo>
                  <a:pt x="1494" y="370"/>
                  <a:pt x="1492" y="368"/>
                  <a:pt x="1491" y="363"/>
                </a:cubicBezTo>
                <a:cubicBezTo>
                  <a:pt x="1479" y="362"/>
                  <a:pt x="1470" y="364"/>
                  <a:pt x="1460" y="367"/>
                </a:cubicBezTo>
                <a:cubicBezTo>
                  <a:pt x="1463" y="376"/>
                  <a:pt x="1470" y="371"/>
                  <a:pt x="1479" y="373"/>
                </a:cubicBezTo>
                <a:close/>
                <a:moveTo>
                  <a:pt x="1550" y="364"/>
                </a:moveTo>
                <a:cubicBezTo>
                  <a:pt x="1550" y="370"/>
                  <a:pt x="1555" y="370"/>
                  <a:pt x="1554" y="376"/>
                </a:cubicBezTo>
                <a:cubicBezTo>
                  <a:pt x="1557" y="377"/>
                  <a:pt x="1556" y="374"/>
                  <a:pt x="1559" y="374"/>
                </a:cubicBezTo>
                <a:cubicBezTo>
                  <a:pt x="1558" y="372"/>
                  <a:pt x="1556" y="373"/>
                  <a:pt x="1556" y="371"/>
                </a:cubicBezTo>
                <a:cubicBezTo>
                  <a:pt x="1556" y="370"/>
                  <a:pt x="1557" y="370"/>
                  <a:pt x="1557" y="368"/>
                </a:cubicBezTo>
                <a:cubicBezTo>
                  <a:pt x="1564" y="370"/>
                  <a:pt x="1576" y="369"/>
                  <a:pt x="1581" y="363"/>
                </a:cubicBezTo>
                <a:cubicBezTo>
                  <a:pt x="1586" y="365"/>
                  <a:pt x="1592" y="364"/>
                  <a:pt x="1598" y="364"/>
                </a:cubicBezTo>
                <a:cubicBezTo>
                  <a:pt x="1586" y="355"/>
                  <a:pt x="1572" y="365"/>
                  <a:pt x="1559" y="356"/>
                </a:cubicBezTo>
                <a:cubicBezTo>
                  <a:pt x="1555" y="357"/>
                  <a:pt x="1556" y="364"/>
                  <a:pt x="1550" y="364"/>
                </a:cubicBezTo>
                <a:close/>
                <a:moveTo>
                  <a:pt x="1606" y="367"/>
                </a:moveTo>
                <a:cubicBezTo>
                  <a:pt x="1603" y="368"/>
                  <a:pt x="1603" y="365"/>
                  <a:pt x="1599" y="366"/>
                </a:cubicBezTo>
                <a:cubicBezTo>
                  <a:pt x="1599" y="368"/>
                  <a:pt x="1599" y="369"/>
                  <a:pt x="1598" y="369"/>
                </a:cubicBezTo>
                <a:cubicBezTo>
                  <a:pt x="1598" y="372"/>
                  <a:pt x="1602" y="370"/>
                  <a:pt x="1602" y="373"/>
                </a:cubicBezTo>
                <a:cubicBezTo>
                  <a:pt x="1604" y="372"/>
                  <a:pt x="1606" y="371"/>
                  <a:pt x="1606" y="367"/>
                </a:cubicBezTo>
                <a:close/>
                <a:moveTo>
                  <a:pt x="347" y="413"/>
                </a:moveTo>
                <a:cubicBezTo>
                  <a:pt x="347" y="411"/>
                  <a:pt x="348" y="413"/>
                  <a:pt x="351" y="412"/>
                </a:cubicBezTo>
                <a:cubicBezTo>
                  <a:pt x="348" y="406"/>
                  <a:pt x="346" y="414"/>
                  <a:pt x="340" y="413"/>
                </a:cubicBezTo>
                <a:cubicBezTo>
                  <a:pt x="344" y="416"/>
                  <a:pt x="346" y="421"/>
                  <a:pt x="353" y="422"/>
                </a:cubicBezTo>
                <a:cubicBezTo>
                  <a:pt x="353" y="416"/>
                  <a:pt x="348" y="417"/>
                  <a:pt x="347" y="413"/>
                </a:cubicBezTo>
                <a:close/>
                <a:moveTo>
                  <a:pt x="1608" y="363"/>
                </a:moveTo>
                <a:cubicBezTo>
                  <a:pt x="1609" y="357"/>
                  <a:pt x="1602" y="360"/>
                  <a:pt x="1600" y="362"/>
                </a:cubicBezTo>
                <a:cubicBezTo>
                  <a:pt x="1601" y="365"/>
                  <a:pt x="1606" y="363"/>
                  <a:pt x="1608" y="363"/>
                </a:cubicBezTo>
                <a:close/>
                <a:moveTo>
                  <a:pt x="434" y="405"/>
                </a:moveTo>
                <a:cubicBezTo>
                  <a:pt x="434" y="403"/>
                  <a:pt x="431" y="404"/>
                  <a:pt x="429" y="404"/>
                </a:cubicBezTo>
                <a:cubicBezTo>
                  <a:pt x="429" y="405"/>
                  <a:pt x="431" y="405"/>
                  <a:pt x="432" y="405"/>
                </a:cubicBezTo>
                <a:cubicBezTo>
                  <a:pt x="431" y="407"/>
                  <a:pt x="428" y="406"/>
                  <a:pt x="426" y="406"/>
                </a:cubicBezTo>
                <a:cubicBezTo>
                  <a:pt x="426" y="409"/>
                  <a:pt x="429" y="410"/>
                  <a:pt x="426" y="410"/>
                </a:cubicBezTo>
                <a:cubicBezTo>
                  <a:pt x="429" y="413"/>
                  <a:pt x="435" y="413"/>
                  <a:pt x="437" y="410"/>
                </a:cubicBezTo>
                <a:cubicBezTo>
                  <a:pt x="438" y="408"/>
                  <a:pt x="431" y="406"/>
                  <a:pt x="434" y="405"/>
                </a:cubicBezTo>
                <a:close/>
                <a:moveTo>
                  <a:pt x="379" y="404"/>
                </a:moveTo>
                <a:cubicBezTo>
                  <a:pt x="371" y="405"/>
                  <a:pt x="371" y="405"/>
                  <a:pt x="371" y="405"/>
                </a:cubicBezTo>
                <a:cubicBezTo>
                  <a:pt x="370" y="410"/>
                  <a:pt x="373" y="411"/>
                  <a:pt x="375" y="413"/>
                </a:cubicBezTo>
                <a:cubicBezTo>
                  <a:pt x="378" y="411"/>
                  <a:pt x="380" y="409"/>
                  <a:pt x="379" y="404"/>
                </a:cubicBezTo>
                <a:close/>
                <a:moveTo>
                  <a:pt x="274" y="413"/>
                </a:moveTo>
                <a:cubicBezTo>
                  <a:pt x="276" y="413"/>
                  <a:pt x="277" y="411"/>
                  <a:pt x="276" y="408"/>
                </a:cubicBezTo>
                <a:cubicBezTo>
                  <a:pt x="272" y="408"/>
                  <a:pt x="272" y="408"/>
                  <a:pt x="272" y="408"/>
                </a:cubicBezTo>
                <a:cubicBezTo>
                  <a:pt x="272" y="411"/>
                  <a:pt x="273" y="411"/>
                  <a:pt x="274" y="413"/>
                </a:cubicBezTo>
                <a:close/>
                <a:moveTo>
                  <a:pt x="1588" y="349"/>
                </a:moveTo>
                <a:cubicBezTo>
                  <a:pt x="1587" y="350"/>
                  <a:pt x="1586" y="352"/>
                  <a:pt x="1586" y="355"/>
                </a:cubicBezTo>
                <a:cubicBezTo>
                  <a:pt x="1591" y="355"/>
                  <a:pt x="1590" y="352"/>
                  <a:pt x="1594" y="353"/>
                </a:cubicBezTo>
                <a:cubicBezTo>
                  <a:pt x="1595" y="349"/>
                  <a:pt x="1590" y="350"/>
                  <a:pt x="1588" y="349"/>
                </a:cubicBezTo>
                <a:close/>
                <a:moveTo>
                  <a:pt x="1434" y="356"/>
                </a:moveTo>
                <a:cubicBezTo>
                  <a:pt x="1434" y="353"/>
                  <a:pt x="1439" y="351"/>
                  <a:pt x="1436" y="348"/>
                </a:cubicBezTo>
                <a:cubicBezTo>
                  <a:pt x="1435" y="351"/>
                  <a:pt x="1429" y="354"/>
                  <a:pt x="1434" y="356"/>
                </a:cubicBezTo>
                <a:close/>
                <a:moveTo>
                  <a:pt x="1440" y="349"/>
                </a:moveTo>
                <a:cubicBezTo>
                  <a:pt x="1439" y="355"/>
                  <a:pt x="1444" y="353"/>
                  <a:pt x="1446" y="356"/>
                </a:cubicBezTo>
                <a:cubicBezTo>
                  <a:pt x="1448" y="354"/>
                  <a:pt x="1444" y="348"/>
                  <a:pt x="1440" y="349"/>
                </a:cubicBezTo>
                <a:close/>
                <a:moveTo>
                  <a:pt x="372" y="397"/>
                </a:moveTo>
                <a:cubicBezTo>
                  <a:pt x="375" y="397"/>
                  <a:pt x="378" y="398"/>
                  <a:pt x="379" y="400"/>
                </a:cubicBezTo>
                <a:cubicBezTo>
                  <a:pt x="385" y="398"/>
                  <a:pt x="380" y="391"/>
                  <a:pt x="377" y="388"/>
                </a:cubicBezTo>
                <a:cubicBezTo>
                  <a:pt x="373" y="389"/>
                  <a:pt x="372" y="392"/>
                  <a:pt x="372" y="397"/>
                </a:cubicBezTo>
                <a:close/>
                <a:moveTo>
                  <a:pt x="443" y="381"/>
                </a:moveTo>
                <a:cubicBezTo>
                  <a:pt x="437" y="382"/>
                  <a:pt x="436" y="376"/>
                  <a:pt x="429" y="378"/>
                </a:cubicBezTo>
                <a:cubicBezTo>
                  <a:pt x="429" y="385"/>
                  <a:pt x="429" y="385"/>
                  <a:pt x="429" y="385"/>
                </a:cubicBezTo>
                <a:cubicBezTo>
                  <a:pt x="435" y="384"/>
                  <a:pt x="436" y="388"/>
                  <a:pt x="439" y="390"/>
                </a:cubicBezTo>
                <a:cubicBezTo>
                  <a:pt x="443" y="387"/>
                  <a:pt x="440" y="385"/>
                  <a:pt x="443" y="381"/>
                </a:cubicBezTo>
                <a:close/>
                <a:moveTo>
                  <a:pt x="972" y="360"/>
                </a:moveTo>
                <a:cubicBezTo>
                  <a:pt x="971" y="362"/>
                  <a:pt x="967" y="361"/>
                  <a:pt x="968" y="365"/>
                </a:cubicBezTo>
                <a:cubicBezTo>
                  <a:pt x="971" y="364"/>
                  <a:pt x="971" y="366"/>
                  <a:pt x="974" y="366"/>
                </a:cubicBezTo>
                <a:cubicBezTo>
                  <a:pt x="974" y="363"/>
                  <a:pt x="973" y="362"/>
                  <a:pt x="972" y="360"/>
                </a:cubicBezTo>
                <a:close/>
                <a:moveTo>
                  <a:pt x="659" y="374"/>
                </a:moveTo>
                <a:cubicBezTo>
                  <a:pt x="664" y="373"/>
                  <a:pt x="666" y="369"/>
                  <a:pt x="666" y="378"/>
                </a:cubicBezTo>
                <a:cubicBezTo>
                  <a:pt x="673" y="378"/>
                  <a:pt x="673" y="378"/>
                  <a:pt x="673" y="378"/>
                </a:cubicBezTo>
                <a:cubicBezTo>
                  <a:pt x="674" y="374"/>
                  <a:pt x="670" y="376"/>
                  <a:pt x="667" y="375"/>
                </a:cubicBezTo>
                <a:cubicBezTo>
                  <a:pt x="665" y="369"/>
                  <a:pt x="672" y="370"/>
                  <a:pt x="672" y="366"/>
                </a:cubicBezTo>
                <a:cubicBezTo>
                  <a:pt x="670" y="365"/>
                  <a:pt x="660" y="366"/>
                  <a:pt x="657" y="366"/>
                </a:cubicBezTo>
                <a:cubicBezTo>
                  <a:pt x="656" y="371"/>
                  <a:pt x="660" y="370"/>
                  <a:pt x="659" y="374"/>
                </a:cubicBezTo>
                <a:close/>
                <a:moveTo>
                  <a:pt x="1438" y="338"/>
                </a:moveTo>
                <a:cubicBezTo>
                  <a:pt x="1440" y="341"/>
                  <a:pt x="1444" y="341"/>
                  <a:pt x="1449" y="341"/>
                </a:cubicBezTo>
                <a:cubicBezTo>
                  <a:pt x="1446" y="338"/>
                  <a:pt x="1442" y="336"/>
                  <a:pt x="1438" y="338"/>
                </a:cubicBezTo>
                <a:close/>
                <a:moveTo>
                  <a:pt x="834" y="361"/>
                </a:moveTo>
                <a:cubicBezTo>
                  <a:pt x="835" y="372"/>
                  <a:pt x="844" y="361"/>
                  <a:pt x="847" y="363"/>
                </a:cubicBezTo>
                <a:cubicBezTo>
                  <a:pt x="851" y="358"/>
                  <a:pt x="836" y="356"/>
                  <a:pt x="834" y="361"/>
                </a:cubicBezTo>
                <a:close/>
                <a:moveTo>
                  <a:pt x="918" y="355"/>
                </a:moveTo>
                <a:cubicBezTo>
                  <a:pt x="921" y="350"/>
                  <a:pt x="927" y="360"/>
                  <a:pt x="927" y="352"/>
                </a:cubicBezTo>
                <a:cubicBezTo>
                  <a:pt x="915" y="352"/>
                  <a:pt x="915" y="352"/>
                  <a:pt x="915" y="352"/>
                </a:cubicBezTo>
                <a:cubicBezTo>
                  <a:pt x="916" y="356"/>
                  <a:pt x="913" y="356"/>
                  <a:pt x="914" y="359"/>
                </a:cubicBezTo>
                <a:cubicBezTo>
                  <a:pt x="919" y="360"/>
                  <a:pt x="921" y="364"/>
                  <a:pt x="928" y="362"/>
                </a:cubicBezTo>
                <a:cubicBezTo>
                  <a:pt x="926" y="358"/>
                  <a:pt x="922" y="357"/>
                  <a:pt x="918" y="355"/>
                </a:cubicBezTo>
                <a:close/>
                <a:moveTo>
                  <a:pt x="1074" y="355"/>
                </a:moveTo>
                <a:cubicBezTo>
                  <a:pt x="1079" y="353"/>
                  <a:pt x="1082" y="357"/>
                  <a:pt x="1084" y="354"/>
                </a:cubicBezTo>
                <a:cubicBezTo>
                  <a:pt x="1082" y="352"/>
                  <a:pt x="1073" y="348"/>
                  <a:pt x="1074" y="355"/>
                </a:cubicBezTo>
                <a:close/>
                <a:moveTo>
                  <a:pt x="555" y="375"/>
                </a:moveTo>
                <a:cubicBezTo>
                  <a:pt x="553" y="370"/>
                  <a:pt x="543" y="374"/>
                  <a:pt x="540" y="372"/>
                </a:cubicBezTo>
                <a:cubicBezTo>
                  <a:pt x="540" y="378"/>
                  <a:pt x="549" y="375"/>
                  <a:pt x="552" y="378"/>
                </a:cubicBezTo>
                <a:cubicBezTo>
                  <a:pt x="554" y="377"/>
                  <a:pt x="553" y="375"/>
                  <a:pt x="555" y="375"/>
                </a:cubicBezTo>
                <a:close/>
                <a:moveTo>
                  <a:pt x="614" y="368"/>
                </a:moveTo>
                <a:cubicBezTo>
                  <a:pt x="619" y="371"/>
                  <a:pt x="618" y="367"/>
                  <a:pt x="622" y="365"/>
                </a:cubicBezTo>
                <a:cubicBezTo>
                  <a:pt x="621" y="362"/>
                  <a:pt x="612" y="364"/>
                  <a:pt x="614" y="368"/>
                </a:cubicBezTo>
                <a:close/>
                <a:moveTo>
                  <a:pt x="730" y="359"/>
                </a:moveTo>
                <a:cubicBezTo>
                  <a:pt x="730" y="363"/>
                  <a:pt x="731" y="365"/>
                  <a:pt x="734" y="364"/>
                </a:cubicBezTo>
                <a:cubicBezTo>
                  <a:pt x="735" y="361"/>
                  <a:pt x="734" y="358"/>
                  <a:pt x="730" y="359"/>
                </a:cubicBezTo>
                <a:close/>
                <a:moveTo>
                  <a:pt x="777" y="357"/>
                </a:moveTo>
                <a:cubicBezTo>
                  <a:pt x="777" y="359"/>
                  <a:pt x="779" y="360"/>
                  <a:pt x="779" y="362"/>
                </a:cubicBezTo>
                <a:cubicBezTo>
                  <a:pt x="784" y="362"/>
                  <a:pt x="787" y="361"/>
                  <a:pt x="791" y="359"/>
                </a:cubicBezTo>
                <a:cubicBezTo>
                  <a:pt x="787" y="354"/>
                  <a:pt x="784" y="356"/>
                  <a:pt x="777" y="357"/>
                </a:cubicBezTo>
                <a:close/>
                <a:moveTo>
                  <a:pt x="898" y="353"/>
                </a:moveTo>
                <a:cubicBezTo>
                  <a:pt x="893" y="353"/>
                  <a:pt x="885" y="349"/>
                  <a:pt x="886" y="356"/>
                </a:cubicBezTo>
                <a:cubicBezTo>
                  <a:pt x="892" y="354"/>
                  <a:pt x="897" y="360"/>
                  <a:pt x="898" y="353"/>
                </a:cubicBezTo>
                <a:close/>
                <a:moveTo>
                  <a:pt x="1073" y="344"/>
                </a:moveTo>
                <a:cubicBezTo>
                  <a:pt x="1080" y="342"/>
                  <a:pt x="1088" y="350"/>
                  <a:pt x="1095" y="344"/>
                </a:cubicBezTo>
                <a:cubicBezTo>
                  <a:pt x="1095" y="338"/>
                  <a:pt x="1082" y="348"/>
                  <a:pt x="1082" y="339"/>
                </a:cubicBezTo>
                <a:cubicBezTo>
                  <a:pt x="1081" y="343"/>
                  <a:pt x="1072" y="338"/>
                  <a:pt x="1073" y="344"/>
                </a:cubicBezTo>
                <a:close/>
                <a:moveTo>
                  <a:pt x="1563" y="315"/>
                </a:moveTo>
                <a:cubicBezTo>
                  <a:pt x="1562" y="311"/>
                  <a:pt x="1555" y="312"/>
                  <a:pt x="1555" y="315"/>
                </a:cubicBezTo>
                <a:cubicBezTo>
                  <a:pt x="1554" y="321"/>
                  <a:pt x="1558" y="321"/>
                  <a:pt x="1558" y="325"/>
                </a:cubicBezTo>
                <a:cubicBezTo>
                  <a:pt x="1562" y="321"/>
                  <a:pt x="1559" y="317"/>
                  <a:pt x="1563" y="315"/>
                </a:cubicBezTo>
                <a:close/>
                <a:moveTo>
                  <a:pt x="1077" y="335"/>
                </a:moveTo>
                <a:cubicBezTo>
                  <a:pt x="1073" y="337"/>
                  <a:pt x="1070" y="338"/>
                  <a:pt x="1071" y="332"/>
                </a:cubicBezTo>
                <a:cubicBezTo>
                  <a:pt x="1068" y="335"/>
                  <a:pt x="1067" y="340"/>
                  <a:pt x="1066" y="345"/>
                </a:cubicBezTo>
                <a:cubicBezTo>
                  <a:pt x="1072" y="345"/>
                  <a:pt x="1072" y="345"/>
                  <a:pt x="1072" y="345"/>
                </a:cubicBezTo>
                <a:cubicBezTo>
                  <a:pt x="1067" y="342"/>
                  <a:pt x="1072" y="341"/>
                  <a:pt x="1070" y="340"/>
                </a:cubicBezTo>
                <a:cubicBezTo>
                  <a:pt x="1070" y="337"/>
                  <a:pt x="1074" y="341"/>
                  <a:pt x="1077" y="340"/>
                </a:cubicBezTo>
                <a:lnTo>
                  <a:pt x="1077" y="335"/>
                </a:lnTo>
                <a:close/>
                <a:moveTo>
                  <a:pt x="507" y="360"/>
                </a:moveTo>
                <a:cubicBezTo>
                  <a:pt x="507" y="363"/>
                  <a:pt x="511" y="362"/>
                  <a:pt x="512" y="365"/>
                </a:cubicBezTo>
                <a:cubicBezTo>
                  <a:pt x="513" y="360"/>
                  <a:pt x="510" y="358"/>
                  <a:pt x="515" y="352"/>
                </a:cubicBezTo>
                <a:cubicBezTo>
                  <a:pt x="510" y="354"/>
                  <a:pt x="512" y="349"/>
                  <a:pt x="508" y="350"/>
                </a:cubicBezTo>
                <a:cubicBezTo>
                  <a:pt x="507" y="353"/>
                  <a:pt x="510" y="359"/>
                  <a:pt x="507" y="360"/>
                </a:cubicBezTo>
                <a:close/>
                <a:moveTo>
                  <a:pt x="1456" y="319"/>
                </a:moveTo>
                <a:cubicBezTo>
                  <a:pt x="1452" y="316"/>
                  <a:pt x="1451" y="310"/>
                  <a:pt x="1442" y="311"/>
                </a:cubicBezTo>
                <a:cubicBezTo>
                  <a:pt x="1443" y="314"/>
                  <a:pt x="1450" y="312"/>
                  <a:pt x="1448" y="318"/>
                </a:cubicBezTo>
                <a:cubicBezTo>
                  <a:pt x="1452" y="316"/>
                  <a:pt x="1452" y="320"/>
                  <a:pt x="1456" y="319"/>
                </a:cubicBezTo>
                <a:close/>
                <a:moveTo>
                  <a:pt x="1122" y="316"/>
                </a:moveTo>
                <a:cubicBezTo>
                  <a:pt x="1117" y="316"/>
                  <a:pt x="1114" y="317"/>
                  <a:pt x="1114" y="322"/>
                </a:cubicBezTo>
                <a:cubicBezTo>
                  <a:pt x="1119" y="323"/>
                  <a:pt x="1119" y="321"/>
                  <a:pt x="1124" y="323"/>
                </a:cubicBezTo>
                <a:cubicBezTo>
                  <a:pt x="1124" y="319"/>
                  <a:pt x="1121" y="320"/>
                  <a:pt x="1122" y="316"/>
                </a:cubicBezTo>
                <a:close/>
                <a:moveTo>
                  <a:pt x="1073" y="318"/>
                </a:moveTo>
                <a:cubicBezTo>
                  <a:pt x="1071" y="315"/>
                  <a:pt x="1066" y="315"/>
                  <a:pt x="1061" y="316"/>
                </a:cubicBezTo>
                <a:cubicBezTo>
                  <a:pt x="1061" y="318"/>
                  <a:pt x="1061" y="320"/>
                  <a:pt x="1060" y="320"/>
                </a:cubicBezTo>
                <a:cubicBezTo>
                  <a:pt x="1064" y="323"/>
                  <a:pt x="1066" y="318"/>
                  <a:pt x="1073" y="318"/>
                </a:cubicBezTo>
                <a:close/>
                <a:moveTo>
                  <a:pt x="1442" y="298"/>
                </a:moveTo>
                <a:cubicBezTo>
                  <a:pt x="1440" y="303"/>
                  <a:pt x="1450" y="305"/>
                  <a:pt x="1449" y="299"/>
                </a:cubicBezTo>
                <a:cubicBezTo>
                  <a:pt x="1445" y="299"/>
                  <a:pt x="1446" y="296"/>
                  <a:pt x="1442" y="298"/>
                </a:cubicBezTo>
                <a:close/>
                <a:moveTo>
                  <a:pt x="1515" y="298"/>
                </a:moveTo>
                <a:cubicBezTo>
                  <a:pt x="1513" y="295"/>
                  <a:pt x="1506" y="297"/>
                  <a:pt x="1505" y="292"/>
                </a:cubicBezTo>
                <a:cubicBezTo>
                  <a:pt x="1501" y="296"/>
                  <a:pt x="1511" y="303"/>
                  <a:pt x="1515" y="298"/>
                </a:cubicBezTo>
                <a:close/>
                <a:moveTo>
                  <a:pt x="940" y="313"/>
                </a:moveTo>
                <a:cubicBezTo>
                  <a:pt x="941" y="312"/>
                  <a:pt x="942" y="309"/>
                  <a:pt x="941" y="306"/>
                </a:cubicBezTo>
                <a:cubicBezTo>
                  <a:pt x="940" y="308"/>
                  <a:pt x="939" y="308"/>
                  <a:pt x="939" y="305"/>
                </a:cubicBezTo>
                <a:cubicBezTo>
                  <a:pt x="935" y="303"/>
                  <a:pt x="932" y="309"/>
                  <a:pt x="931" y="305"/>
                </a:cubicBezTo>
                <a:cubicBezTo>
                  <a:pt x="928" y="315"/>
                  <a:pt x="938" y="322"/>
                  <a:pt x="947" y="316"/>
                </a:cubicBezTo>
                <a:cubicBezTo>
                  <a:pt x="946" y="314"/>
                  <a:pt x="944" y="313"/>
                  <a:pt x="940" y="313"/>
                </a:cubicBezTo>
                <a:close/>
                <a:moveTo>
                  <a:pt x="1012" y="315"/>
                </a:moveTo>
                <a:cubicBezTo>
                  <a:pt x="1016" y="313"/>
                  <a:pt x="1016" y="312"/>
                  <a:pt x="1015" y="308"/>
                </a:cubicBezTo>
                <a:cubicBezTo>
                  <a:pt x="1014" y="309"/>
                  <a:pt x="1013" y="310"/>
                  <a:pt x="1011" y="310"/>
                </a:cubicBezTo>
                <a:cubicBezTo>
                  <a:pt x="1012" y="311"/>
                  <a:pt x="1012" y="313"/>
                  <a:pt x="1012" y="315"/>
                </a:cubicBezTo>
                <a:close/>
                <a:moveTo>
                  <a:pt x="987" y="287"/>
                </a:moveTo>
                <a:cubicBezTo>
                  <a:pt x="988" y="287"/>
                  <a:pt x="988" y="288"/>
                  <a:pt x="989" y="289"/>
                </a:cubicBezTo>
                <a:cubicBezTo>
                  <a:pt x="989" y="288"/>
                  <a:pt x="988" y="287"/>
                  <a:pt x="987" y="287"/>
                </a:cubicBezTo>
                <a:close/>
                <a:moveTo>
                  <a:pt x="989" y="289"/>
                </a:moveTo>
                <a:cubicBezTo>
                  <a:pt x="991" y="293"/>
                  <a:pt x="985" y="299"/>
                  <a:pt x="982" y="295"/>
                </a:cubicBezTo>
                <a:cubicBezTo>
                  <a:pt x="981" y="299"/>
                  <a:pt x="983" y="302"/>
                  <a:pt x="981" y="306"/>
                </a:cubicBezTo>
                <a:cubicBezTo>
                  <a:pt x="989" y="308"/>
                  <a:pt x="994" y="314"/>
                  <a:pt x="1004" y="314"/>
                </a:cubicBezTo>
                <a:cubicBezTo>
                  <a:pt x="1004" y="312"/>
                  <a:pt x="1006" y="311"/>
                  <a:pt x="1005" y="309"/>
                </a:cubicBezTo>
                <a:cubicBezTo>
                  <a:pt x="996" y="306"/>
                  <a:pt x="996" y="296"/>
                  <a:pt x="989" y="289"/>
                </a:cubicBezTo>
                <a:close/>
                <a:moveTo>
                  <a:pt x="1066" y="312"/>
                </a:moveTo>
                <a:cubicBezTo>
                  <a:pt x="1066" y="303"/>
                  <a:pt x="1066" y="303"/>
                  <a:pt x="1066" y="303"/>
                </a:cubicBezTo>
                <a:cubicBezTo>
                  <a:pt x="1061" y="299"/>
                  <a:pt x="1059" y="304"/>
                  <a:pt x="1052" y="304"/>
                </a:cubicBezTo>
                <a:cubicBezTo>
                  <a:pt x="1056" y="307"/>
                  <a:pt x="1059" y="312"/>
                  <a:pt x="1066" y="312"/>
                </a:cubicBezTo>
                <a:close/>
                <a:moveTo>
                  <a:pt x="1493" y="284"/>
                </a:moveTo>
                <a:cubicBezTo>
                  <a:pt x="1494" y="287"/>
                  <a:pt x="1496" y="289"/>
                  <a:pt x="1497" y="291"/>
                </a:cubicBezTo>
                <a:cubicBezTo>
                  <a:pt x="1500" y="289"/>
                  <a:pt x="1497" y="282"/>
                  <a:pt x="1493" y="284"/>
                </a:cubicBezTo>
                <a:close/>
                <a:moveTo>
                  <a:pt x="1178" y="300"/>
                </a:moveTo>
                <a:cubicBezTo>
                  <a:pt x="1178" y="304"/>
                  <a:pt x="1184" y="301"/>
                  <a:pt x="1185" y="304"/>
                </a:cubicBezTo>
                <a:cubicBezTo>
                  <a:pt x="1188" y="299"/>
                  <a:pt x="1183" y="300"/>
                  <a:pt x="1178" y="300"/>
                </a:cubicBezTo>
                <a:close/>
                <a:moveTo>
                  <a:pt x="1609" y="285"/>
                </a:moveTo>
                <a:cubicBezTo>
                  <a:pt x="1608" y="281"/>
                  <a:pt x="1604" y="277"/>
                  <a:pt x="1601" y="281"/>
                </a:cubicBezTo>
                <a:cubicBezTo>
                  <a:pt x="1602" y="284"/>
                  <a:pt x="1604" y="286"/>
                  <a:pt x="1609" y="285"/>
                </a:cubicBezTo>
                <a:close/>
                <a:moveTo>
                  <a:pt x="1526" y="278"/>
                </a:moveTo>
                <a:cubicBezTo>
                  <a:pt x="1522" y="278"/>
                  <a:pt x="1520" y="281"/>
                  <a:pt x="1520" y="285"/>
                </a:cubicBezTo>
                <a:cubicBezTo>
                  <a:pt x="1522" y="284"/>
                  <a:pt x="1522" y="286"/>
                  <a:pt x="1523" y="287"/>
                </a:cubicBezTo>
                <a:cubicBezTo>
                  <a:pt x="1528" y="288"/>
                  <a:pt x="1526" y="282"/>
                  <a:pt x="1526" y="278"/>
                </a:cubicBezTo>
                <a:close/>
                <a:moveTo>
                  <a:pt x="1101" y="301"/>
                </a:moveTo>
                <a:cubicBezTo>
                  <a:pt x="1100" y="306"/>
                  <a:pt x="1106" y="304"/>
                  <a:pt x="1111" y="304"/>
                </a:cubicBezTo>
                <a:cubicBezTo>
                  <a:pt x="1110" y="297"/>
                  <a:pt x="1105" y="304"/>
                  <a:pt x="1101" y="301"/>
                </a:cubicBezTo>
                <a:close/>
                <a:moveTo>
                  <a:pt x="1439" y="290"/>
                </a:moveTo>
                <a:cubicBezTo>
                  <a:pt x="1446" y="289"/>
                  <a:pt x="1450" y="289"/>
                  <a:pt x="1454" y="288"/>
                </a:cubicBezTo>
                <a:cubicBezTo>
                  <a:pt x="1451" y="282"/>
                  <a:pt x="1447" y="279"/>
                  <a:pt x="1440" y="279"/>
                </a:cubicBezTo>
                <a:cubicBezTo>
                  <a:pt x="1437" y="283"/>
                  <a:pt x="1440" y="284"/>
                  <a:pt x="1439" y="290"/>
                </a:cubicBezTo>
                <a:close/>
                <a:moveTo>
                  <a:pt x="1486" y="283"/>
                </a:moveTo>
                <a:cubicBezTo>
                  <a:pt x="1485" y="282"/>
                  <a:pt x="1482" y="282"/>
                  <a:pt x="1482" y="284"/>
                </a:cubicBezTo>
                <a:cubicBezTo>
                  <a:pt x="1480" y="284"/>
                  <a:pt x="1481" y="282"/>
                  <a:pt x="1480" y="281"/>
                </a:cubicBezTo>
                <a:cubicBezTo>
                  <a:pt x="1479" y="281"/>
                  <a:pt x="1478" y="283"/>
                  <a:pt x="1476" y="284"/>
                </a:cubicBezTo>
                <a:cubicBezTo>
                  <a:pt x="1477" y="289"/>
                  <a:pt x="1484" y="286"/>
                  <a:pt x="1486" y="283"/>
                </a:cubicBezTo>
                <a:close/>
                <a:moveTo>
                  <a:pt x="1209" y="294"/>
                </a:moveTo>
                <a:cubicBezTo>
                  <a:pt x="1210" y="299"/>
                  <a:pt x="1214" y="296"/>
                  <a:pt x="1217" y="295"/>
                </a:cubicBezTo>
                <a:cubicBezTo>
                  <a:pt x="1214" y="293"/>
                  <a:pt x="1212" y="293"/>
                  <a:pt x="1209" y="294"/>
                </a:cubicBezTo>
                <a:close/>
                <a:moveTo>
                  <a:pt x="636" y="310"/>
                </a:moveTo>
                <a:cubicBezTo>
                  <a:pt x="636" y="317"/>
                  <a:pt x="642" y="317"/>
                  <a:pt x="644" y="321"/>
                </a:cubicBezTo>
                <a:cubicBezTo>
                  <a:pt x="650" y="316"/>
                  <a:pt x="644" y="305"/>
                  <a:pt x="636" y="310"/>
                </a:cubicBezTo>
                <a:close/>
                <a:moveTo>
                  <a:pt x="1306" y="281"/>
                </a:moveTo>
                <a:cubicBezTo>
                  <a:pt x="1304" y="276"/>
                  <a:pt x="1301" y="275"/>
                  <a:pt x="1307" y="272"/>
                </a:cubicBezTo>
                <a:cubicBezTo>
                  <a:pt x="1311" y="273"/>
                  <a:pt x="1304" y="275"/>
                  <a:pt x="1306" y="278"/>
                </a:cubicBezTo>
                <a:cubicBezTo>
                  <a:pt x="1310" y="279"/>
                  <a:pt x="1311" y="283"/>
                  <a:pt x="1318" y="281"/>
                </a:cubicBezTo>
                <a:cubicBezTo>
                  <a:pt x="1317" y="276"/>
                  <a:pt x="1312" y="276"/>
                  <a:pt x="1311" y="271"/>
                </a:cubicBezTo>
                <a:cubicBezTo>
                  <a:pt x="1318" y="266"/>
                  <a:pt x="1320" y="273"/>
                  <a:pt x="1322" y="279"/>
                </a:cubicBezTo>
                <a:cubicBezTo>
                  <a:pt x="1328" y="278"/>
                  <a:pt x="1326" y="274"/>
                  <a:pt x="1327" y="272"/>
                </a:cubicBezTo>
                <a:cubicBezTo>
                  <a:pt x="1330" y="271"/>
                  <a:pt x="1330" y="273"/>
                  <a:pt x="1330" y="275"/>
                </a:cubicBezTo>
                <a:cubicBezTo>
                  <a:pt x="1333" y="273"/>
                  <a:pt x="1333" y="267"/>
                  <a:pt x="1340" y="268"/>
                </a:cubicBezTo>
                <a:cubicBezTo>
                  <a:pt x="1336" y="260"/>
                  <a:pt x="1316" y="267"/>
                  <a:pt x="1313" y="255"/>
                </a:cubicBezTo>
                <a:cubicBezTo>
                  <a:pt x="1310" y="257"/>
                  <a:pt x="1310" y="254"/>
                  <a:pt x="1306" y="255"/>
                </a:cubicBezTo>
                <a:cubicBezTo>
                  <a:pt x="1307" y="256"/>
                  <a:pt x="1307" y="259"/>
                  <a:pt x="1309" y="259"/>
                </a:cubicBezTo>
                <a:cubicBezTo>
                  <a:pt x="1308" y="260"/>
                  <a:pt x="1306" y="260"/>
                  <a:pt x="1306" y="263"/>
                </a:cubicBezTo>
                <a:cubicBezTo>
                  <a:pt x="1301" y="265"/>
                  <a:pt x="1302" y="260"/>
                  <a:pt x="1298" y="261"/>
                </a:cubicBezTo>
                <a:cubicBezTo>
                  <a:pt x="1299" y="266"/>
                  <a:pt x="1295" y="261"/>
                  <a:pt x="1293" y="262"/>
                </a:cubicBezTo>
                <a:cubicBezTo>
                  <a:pt x="1291" y="268"/>
                  <a:pt x="1288" y="272"/>
                  <a:pt x="1288" y="279"/>
                </a:cubicBezTo>
                <a:cubicBezTo>
                  <a:pt x="1293" y="280"/>
                  <a:pt x="1301" y="283"/>
                  <a:pt x="1306" y="281"/>
                </a:cubicBezTo>
                <a:close/>
                <a:moveTo>
                  <a:pt x="983" y="265"/>
                </a:moveTo>
                <a:cubicBezTo>
                  <a:pt x="978" y="266"/>
                  <a:pt x="979" y="269"/>
                  <a:pt x="982" y="272"/>
                </a:cubicBezTo>
                <a:cubicBezTo>
                  <a:pt x="978" y="273"/>
                  <a:pt x="978" y="270"/>
                  <a:pt x="975" y="271"/>
                </a:cubicBezTo>
                <a:cubicBezTo>
                  <a:pt x="976" y="274"/>
                  <a:pt x="977" y="276"/>
                  <a:pt x="978" y="279"/>
                </a:cubicBezTo>
                <a:cubicBezTo>
                  <a:pt x="976" y="283"/>
                  <a:pt x="969" y="282"/>
                  <a:pt x="970" y="289"/>
                </a:cubicBezTo>
                <a:cubicBezTo>
                  <a:pt x="976" y="288"/>
                  <a:pt x="978" y="294"/>
                  <a:pt x="983" y="290"/>
                </a:cubicBezTo>
                <a:cubicBezTo>
                  <a:pt x="982" y="279"/>
                  <a:pt x="982" y="279"/>
                  <a:pt x="982" y="279"/>
                </a:cubicBezTo>
                <a:cubicBezTo>
                  <a:pt x="985" y="278"/>
                  <a:pt x="985" y="281"/>
                  <a:pt x="989" y="280"/>
                </a:cubicBezTo>
                <a:cubicBezTo>
                  <a:pt x="989" y="272"/>
                  <a:pt x="989" y="272"/>
                  <a:pt x="989" y="272"/>
                </a:cubicBezTo>
                <a:cubicBezTo>
                  <a:pt x="983" y="273"/>
                  <a:pt x="984" y="268"/>
                  <a:pt x="983" y="265"/>
                </a:cubicBezTo>
                <a:close/>
                <a:moveTo>
                  <a:pt x="990" y="280"/>
                </a:moveTo>
                <a:cubicBezTo>
                  <a:pt x="992" y="287"/>
                  <a:pt x="1000" y="288"/>
                  <a:pt x="1007" y="290"/>
                </a:cubicBezTo>
                <a:cubicBezTo>
                  <a:pt x="1009" y="288"/>
                  <a:pt x="1008" y="283"/>
                  <a:pt x="1008" y="279"/>
                </a:cubicBezTo>
                <a:cubicBezTo>
                  <a:pt x="1004" y="278"/>
                  <a:pt x="1002" y="276"/>
                  <a:pt x="1001" y="273"/>
                </a:cubicBezTo>
                <a:cubicBezTo>
                  <a:pt x="998" y="278"/>
                  <a:pt x="994" y="275"/>
                  <a:pt x="990" y="280"/>
                </a:cubicBezTo>
                <a:close/>
                <a:moveTo>
                  <a:pt x="770" y="292"/>
                </a:moveTo>
                <a:cubicBezTo>
                  <a:pt x="772" y="298"/>
                  <a:pt x="781" y="299"/>
                  <a:pt x="780" y="289"/>
                </a:cubicBezTo>
                <a:cubicBezTo>
                  <a:pt x="774" y="288"/>
                  <a:pt x="775" y="292"/>
                  <a:pt x="770" y="292"/>
                </a:cubicBezTo>
                <a:close/>
                <a:moveTo>
                  <a:pt x="808" y="296"/>
                </a:moveTo>
                <a:cubicBezTo>
                  <a:pt x="804" y="292"/>
                  <a:pt x="811" y="292"/>
                  <a:pt x="811" y="288"/>
                </a:cubicBezTo>
                <a:cubicBezTo>
                  <a:pt x="805" y="286"/>
                  <a:pt x="803" y="288"/>
                  <a:pt x="797" y="288"/>
                </a:cubicBezTo>
                <a:cubicBezTo>
                  <a:pt x="799" y="293"/>
                  <a:pt x="801" y="298"/>
                  <a:pt x="808" y="296"/>
                </a:cubicBezTo>
                <a:close/>
                <a:moveTo>
                  <a:pt x="1758" y="250"/>
                </a:moveTo>
                <a:cubicBezTo>
                  <a:pt x="1756" y="248"/>
                  <a:pt x="1753" y="247"/>
                  <a:pt x="1749" y="247"/>
                </a:cubicBezTo>
                <a:cubicBezTo>
                  <a:pt x="1749" y="251"/>
                  <a:pt x="1757" y="251"/>
                  <a:pt x="1758" y="250"/>
                </a:cubicBezTo>
                <a:close/>
                <a:moveTo>
                  <a:pt x="694" y="274"/>
                </a:moveTo>
                <a:cubicBezTo>
                  <a:pt x="689" y="274"/>
                  <a:pt x="688" y="270"/>
                  <a:pt x="683" y="270"/>
                </a:cubicBezTo>
                <a:cubicBezTo>
                  <a:pt x="677" y="275"/>
                  <a:pt x="673" y="283"/>
                  <a:pt x="680" y="290"/>
                </a:cubicBezTo>
                <a:cubicBezTo>
                  <a:pt x="682" y="289"/>
                  <a:pt x="689" y="291"/>
                  <a:pt x="689" y="288"/>
                </a:cubicBezTo>
                <a:cubicBezTo>
                  <a:pt x="692" y="294"/>
                  <a:pt x="700" y="295"/>
                  <a:pt x="707" y="296"/>
                </a:cubicBezTo>
                <a:cubicBezTo>
                  <a:pt x="708" y="288"/>
                  <a:pt x="710" y="288"/>
                  <a:pt x="709" y="277"/>
                </a:cubicBezTo>
                <a:cubicBezTo>
                  <a:pt x="701" y="276"/>
                  <a:pt x="698" y="280"/>
                  <a:pt x="694" y="284"/>
                </a:cubicBezTo>
                <a:cubicBezTo>
                  <a:pt x="688" y="282"/>
                  <a:pt x="695" y="279"/>
                  <a:pt x="694" y="274"/>
                </a:cubicBezTo>
                <a:close/>
                <a:moveTo>
                  <a:pt x="1133" y="269"/>
                </a:moveTo>
                <a:cubicBezTo>
                  <a:pt x="1131" y="269"/>
                  <a:pt x="1131" y="271"/>
                  <a:pt x="1129" y="271"/>
                </a:cubicBezTo>
                <a:cubicBezTo>
                  <a:pt x="1129" y="274"/>
                  <a:pt x="1129" y="274"/>
                  <a:pt x="1129" y="274"/>
                </a:cubicBezTo>
                <a:cubicBezTo>
                  <a:pt x="1133" y="274"/>
                  <a:pt x="1135" y="276"/>
                  <a:pt x="1138" y="273"/>
                </a:cubicBezTo>
                <a:cubicBezTo>
                  <a:pt x="1138" y="270"/>
                  <a:pt x="1131" y="274"/>
                  <a:pt x="1133" y="269"/>
                </a:cubicBezTo>
                <a:close/>
                <a:moveTo>
                  <a:pt x="1042" y="276"/>
                </a:moveTo>
                <a:cubicBezTo>
                  <a:pt x="1041" y="274"/>
                  <a:pt x="1043" y="273"/>
                  <a:pt x="1043" y="271"/>
                </a:cubicBezTo>
                <a:cubicBezTo>
                  <a:pt x="1033" y="275"/>
                  <a:pt x="1030" y="265"/>
                  <a:pt x="1023" y="258"/>
                </a:cubicBezTo>
                <a:cubicBezTo>
                  <a:pt x="1023" y="263"/>
                  <a:pt x="1021" y="266"/>
                  <a:pt x="1022" y="272"/>
                </a:cubicBezTo>
                <a:cubicBezTo>
                  <a:pt x="1028" y="274"/>
                  <a:pt x="1034" y="276"/>
                  <a:pt x="1042" y="276"/>
                </a:cubicBezTo>
                <a:close/>
                <a:moveTo>
                  <a:pt x="902" y="273"/>
                </a:moveTo>
                <a:cubicBezTo>
                  <a:pt x="901" y="278"/>
                  <a:pt x="905" y="277"/>
                  <a:pt x="906" y="279"/>
                </a:cubicBezTo>
                <a:cubicBezTo>
                  <a:pt x="909" y="278"/>
                  <a:pt x="909" y="275"/>
                  <a:pt x="909" y="271"/>
                </a:cubicBezTo>
                <a:cubicBezTo>
                  <a:pt x="906" y="271"/>
                  <a:pt x="906" y="274"/>
                  <a:pt x="902" y="273"/>
                </a:cubicBezTo>
                <a:close/>
                <a:moveTo>
                  <a:pt x="1787" y="233"/>
                </a:moveTo>
                <a:cubicBezTo>
                  <a:pt x="1785" y="235"/>
                  <a:pt x="1785" y="238"/>
                  <a:pt x="1784" y="240"/>
                </a:cubicBezTo>
                <a:cubicBezTo>
                  <a:pt x="1787" y="240"/>
                  <a:pt x="1787" y="236"/>
                  <a:pt x="1791" y="237"/>
                </a:cubicBezTo>
                <a:cubicBezTo>
                  <a:pt x="1791" y="234"/>
                  <a:pt x="1787" y="236"/>
                  <a:pt x="1787" y="233"/>
                </a:cubicBezTo>
                <a:close/>
                <a:moveTo>
                  <a:pt x="1296" y="253"/>
                </a:moveTo>
                <a:cubicBezTo>
                  <a:pt x="1298" y="247"/>
                  <a:pt x="1292" y="246"/>
                  <a:pt x="1289" y="249"/>
                </a:cubicBezTo>
                <a:cubicBezTo>
                  <a:pt x="1291" y="251"/>
                  <a:pt x="1292" y="253"/>
                  <a:pt x="1296" y="253"/>
                </a:cubicBezTo>
                <a:close/>
                <a:moveTo>
                  <a:pt x="770" y="265"/>
                </a:moveTo>
                <a:cubicBezTo>
                  <a:pt x="769" y="266"/>
                  <a:pt x="766" y="267"/>
                  <a:pt x="767" y="271"/>
                </a:cubicBezTo>
                <a:cubicBezTo>
                  <a:pt x="772" y="271"/>
                  <a:pt x="772" y="271"/>
                  <a:pt x="772" y="271"/>
                </a:cubicBezTo>
                <a:cubicBezTo>
                  <a:pt x="771" y="269"/>
                  <a:pt x="770" y="268"/>
                  <a:pt x="770" y="265"/>
                </a:cubicBezTo>
                <a:close/>
                <a:moveTo>
                  <a:pt x="678" y="257"/>
                </a:moveTo>
                <a:cubicBezTo>
                  <a:pt x="671" y="256"/>
                  <a:pt x="666" y="258"/>
                  <a:pt x="660" y="254"/>
                </a:cubicBezTo>
                <a:cubicBezTo>
                  <a:pt x="646" y="265"/>
                  <a:pt x="667" y="280"/>
                  <a:pt x="677" y="272"/>
                </a:cubicBezTo>
                <a:cubicBezTo>
                  <a:pt x="677" y="272"/>
                  <a:pt x="676" y="265"/>
                  <a:pt x="683" y="269"/>
                </a:cubicBezTo>
                <a:cubicBezTo>
                  <a:pt x="681" y="265"/>
                  <a:pt x="677" y="264"/>
                  <a:pt x="678" y="257"/>
                </a:cubicBezTo>
                <a:close/>
                <a:moveTo>
                  <a:pt x="705" y="264"/>
                </a:moveTo>
                <a:cubicBezTo>
                  <a:pt x="706" y="266"/>
                  <a:pt x="705" y="266"/>
                  <a:pt x="704" y="267"/>
                </a:cubicBezTo>
                <a:cubicBezTo>
                  <a:pt x="705" y="270"/>
                  <a:pt x="714" y="272"/>
                  <a:pt x="717" y="269"/>
                </a:cubicBezTo>
                <a:cubicBezTo>
                  <a:pt x="715" y="266"/>
                  <a:pt x="711" y="265"/>
                  <a:pt x="705" y="264"/>
                </a:cubicBezTo>
                <a:close/>
                <a:moveTo>
                  <a:pt x="1432" y="238"/>
                </a:moveTo>
                <a:cubicBezTo>
                  <a:pt x="1432" y="235"/>
                  <a:pt x="1435" y="235"/>
                  <a:pt x="1433" y="232"/>
                </a:cubicBezTo>
                <a:cubicBezTo>
                  <a:pt x="1427" y="231"/>
                  <a:pt x="1427" y="231"/>
                  <a:pt x="1421" y="231"/>
                </a:cubicBezTo>
                <a:cubicBezTo>
                  <a:pt x="1424" y="234"/>
                  <a:pt x="1425" y="240"/>
                  <a:pt x="1432" y="238"/>
                </a:cubicBezTo>
                <a:close/>
                <a:moveTo>
                  <a:pt x="1424" y="221"/>
                </a:moveTo>
                <a:cubicBezTo>
                  <a:pt x="1421" y="213"/>
                  <a:pt x="1415" y="221"/>
                  <a:pt x="1410" y="222"/>
                </a:cubicBezTo>
                <a:cubicBezTo>
                  <a:pt x="1412" y="232"/>
                  <a:pt x="1406" y="227"/>
                  <a:pt x="1404" y="233"/>
                </a:cubicBezTo>
                <a:cubicBezTo>
                  <a:pt x="1403" y="237"/>
                  <a:pt x="1409" y="234"/>
                  <a:pt x="1409" y="237"/>
                </a:cubicBezTo>
                <a:cubicBezTo>
                  <a:pt x="1420" y="235"/>
                  <a:pt x="1413" y="217"/>
                  <a:pt x="1424" y="221"/>
                </a:cubicBezTo>
                <a:close/>
                <a:moveTo>
                  <a:pt x="1458" y="228"/>
                </a:moveTo>
                <a:cubicBezTo>
                  <a:pt x="1454" y="228"/>
                  <a:pt x="1454" y="230"/>
                  <a:pt x="1451" y="231"/>
                </a:cubicBezTo>
                <a:cubicBezTo>
                  <a:pt x="1454" y="234"/>
                  <a:pt x="1457" y="235"/>
                  <a:pt x="1463" y="234"/>
                </a:cubicBezTo>
                <a:cubicBezTo>
                  <a:pt x="1462" y="229"/>
                  <a:pt x="1458" y="231"/>
                  <a:pt x="1458" y="228"/>
                </a:cubicBezTo>
                <a:close/>
                <a:moveTo>
                  <a:pt x="1347" y="235"/>
                </a:moveTo>
                <a:cubicBezTo>
                  <a:pt x="1347" y="230"/>
                  <a:pt x="1340" y="232"/>
                  <a:pt x="1335" y="232"/>
                </a:cubicBezTo>
                <a:cubicBezTo>
                  <a:pt x="1339" y="236"/>
                  <a:pt x="1340" y="234"/>
                  <a:pt x="1347" y="235"/>
                </a:cubicBezTo>
                <a:close/>
                <a:moveTo>
                  <a:pt x="1447" y="226"/>
                </a:moveTo>
                <a:cubicBezTo>
                  <a:pt x="1440" y="220"/>
                  <a:pt x="1443" y="237"/>
                  <a:pt x="1448" y="230"/>
                </a:cubicBezTo>
                <a:cubicBezTo>
                  <a:pt x="1449" y="228"/>
                  <a:pt x="1443" y="227"/>
                  <a:pt x="1447" y="226"/>
                </a:cubicBezTo>
                <a:close/>
                <a:moveTo>
                  <a:pt x="1834" y="211"/>
                </a:moveTo>
                <a:cubicBezTo>
                  <a:pt x="1837" y="214"/>
                  <a:pt x="1842" y="214"/>
                  <a:pt x="1847" y="213"/>
                </a:cubicBezTo>
                <a:cubicBezTo>
                  <a:pt x="1843" y="209"/>
                  <a:pt x="1841" y="212"/>
                  <a:pt x="1834" y="211"/>
                </a:cubicBezTo>
                <a:close/>
                <a:moveTo>
                  <a:pt x="1860" y="203"/>
                </a:moveTo>
                <a:cubicBezTo>
                  <a:pt x="1857" y="197"/>
                  <a:pt x="1843" y="201"/>
                  <a:pt x="1845" y="194"/>
                </a:cubicBezTo>
                <a:cubicBezTo>
                  <a:pt x="1840" y="196"/>
                  <a:pt x="1839" y="193"/>
                  <a:pt x="1835" y="193"/>
                </a:cubicBezTo>
                <a:cubicBezTo>
                  <a:pt x="1840" y="200"/>
                  <a:pt x="1848" y="203"/>
                  <a:pt x="1860" y="203"/>
                </a:cubicBezTo>
                <a:close/>
                <a:moveTo>
                  <a:pt x="1642" y="201"/>
                </a:moveTo>
                <a:cubicBezTo>
                  <a:pt x="1648" y="198"/>
                  <a:pt x="1654" y="203"/>
                  <a:pt x="1653" y="208"/>
                </a:cubicBezTo>
                <a:cubicBezTo>
                  <a:pt x="1656" y="208"/>
                  <a:pt x="1656" y="208"/>
                  <a:pt x="1656" y="208"/>
                </a:cubicBezTo>
                <a:cubicBezTo>
                  <a:pt x="1655" y="207"/>
                  <a:pt x="1656" y="207"/>
                  <a:pt x="1657" y="207"/>
                </a:cubicBezTo>
                <a:cubicBezTo>
                  <a:pt x="1650" y="203"/>
                  <a:pt x="1661" y="205"/>
                  <a:pt x="1661" y="200"/>
                </a:cubicBezTo>
                <a:cubicBezTo>
                  <a:pt x="1651" y="204"/>
                  <a:pt x="1644" y="192"/>
                  <a:pt x="1642" y="201"/>
                </a:cubicBezTo>
                <a:close/>
                <a:moveTo>
                  <a:pt x="1491" y="213"/>
                </a:moveTo>
                <a:cubicBezTo>
                  <a:pt x="1489" y="206"/>
                  <a:pt x="1478" y="208"/>
                  <a:pt x="1473" y="204"/>
                </a:cubicBezTo>
                <a:cubicBezTo>
                  <a:pt x="1473" y="206"/>
                  <a:pt x="1477" y="205"/>
                  <a:pt x="1476" y="209"/>
                </a:cubicBezTo>
                <a:cubicBezTo>
                  <a:pt x="1483" y="208"/>
                  <a:pt x="1482" y="215"/>
                  <a:pt x="1491" y="213"/>
                </a:cubicBezTo>
                <a:close/>
                <a:moveTo>
                  <a:pt x="1459" y="202"/>
                </a:moveTo>
                <a:cubicBezTo>
                  <a:pt x="1461" y="200"/>
                  <a:pt x="1463" y="199"/>
                  <a:pt x="1463" y="195"/>
                </a:cubicBezTo>
                <a:cubicBezTo>
                  <a:pt x="1453" y="196"/>
                  <a:pt x="1453" y="196"/>
                  <a:pt x="1453" y="196"/>
                </a:cubicBezTo>
                <a:cubicBezTo>
                  <a:pt x="1454" y="197"/>
                  <a:pt x="1455" y="196"/>
                  <a:pt x="1456" y="197"/>
                </a:cubicBezTo>
                <a:cubicBezTo>
                  <a:pt x="1457" y="201"/>
                  <a:pt x="1452" y="201"/>
                  <a:pt x="1454" y="206"/>
                </a:cubicBezTo>
                <a:cubicBezTo>
                  <a:pt x="1454" y="208"/>
                  <a:pt x="1451" y="207"/>
                  <a:pt x="1451" y="209"/>
                </a:cubicBezTo>
                <a:cubicBezTo>
                  <a:pt x="1444" y="210"/>
                  <a:pt x="1447" y="199"/>
                  <a:pt x="1439" y="200"/>
                </a:cubicBezTo>
                <a:cubicBezTo>
                  <a:pt x="1441" y="213"/>
                  <a:pt x="1454" y="211"/>
                  <a:pt x="1462" y="210"/>
                </a:cubicBezTo>
                <a:cubicBezTo>
                  <a:pt x="1463" y="208"/>
                  <a:pt x="1466" y="206"/>
                  <a:pt x="1466" y="203"/>
                </a:cubicBezTo>
                <a:cubicBezTo>
                  <a:pt x="1463" y="204"/>
                  <a:pt x="1461" y="203"/>
                  <a:pt x="1459" y="202"/>
                </a:cubicBezTo>
                <a:close/>
                <a:moveTo>
                  <a:pt x="1397" y="205"/>
                </a:moveTo>
                <a:cubicBezTo>
                  <a:pt x="1404" y="209"/>
                  <a:pt x="1416" y="211"/>
                  <a:pt x="1428" y="212"/>
                </a:cubicBezTo>
                <a:cubicBezTo>
                  <a:pt x="1428" y="210"/>
                  <a:pt x="1425" y="207"/>
                  <a:pt x="1430" y="207"/>
                </a:cubicBezTo>
                <a:cubicBezTo>
                  <a:pt x="1429" y="204"/>
                  <a:pt x="1428" y="201"/>
                  <a:pt x="1424" y="201"/>
                </a:cubicBezTo>
                <a:cubicBezTo>
                  <a:pt x="1422" y="203"/>
                  <a:pt x="1423" y="206"/>
                  <a:pt x="1423" y="209"/>
                </a:cubicBezTo>
                <a:cubicBezTo>
                  <a:pt x="1415" y="210"/>
                  <a:pt x="1412" y="205"/>
                  <a:pt x="1408" y="200"/>
                </a:cubicBezTo>
                <a:cubicBezTo>
                  <a:pt x="1404" y="202"/>
                  <a:pt x="1402" y="205"/>
                  <a:pt x="1397" y="205"/>
                </a:cubicBezTo>
                <a:close/>
                <a:moveTo>
                  <a:pt x="854" y="229"/>
                </a:moveTo>
                <a:cubicBezTo>
                  <a:pt x="849" y="228"/>
                  <a:pt x="849" y="233"/>
                  <a:pt x="846" y="233"/>
                </a:cubicBezTo>
                <a:cubicBezTo>
                  <a:pt x="848" y="236"/>
                  <a:pt x="852" y="236"/>
                  <a:pt x="856" y="236"/>
                </a:cubicBezTo>
                <a:cubicBezTo>
                  <a:pt x="856" y="232"/>
                  <a:pt x="853" y="233"/>
                  <a:pt x="854" y="229"/>
                </a:cubicBezTo>
                <a:close/>
                <a:moveTo>
                  <a:pt x="1351" y="206"/>
                </a:moveTo>
                <a:cubicBezTo>
                  <a:pt x="1349" y="208"/>
                  <a:pt x="1352" y="209"/>
                  <a:pt x="1353" y="212"/>
                </a:cubicBezTo>
                <a:cubicBezTo>
                  <a:pt x="1355" y="212"/>
                  <a:pt x="1355" y="208"/>
                  <a:pt x="1358" y="208"/>
                </a:cubicBezTo>
                <a:cubicBezTo>
                  <a:pt x="1358" y="206"/>
                  <a:pt x="1355" y="207"/>
                  <a:pt x="1355" y="208"/>
                </a:cubicBezTo>
                <a:cubicBezTo>
                  <a:pt x="1354" y="207"/>
                  <a:pt x="1354" y="205"/>
                  <a:pt x="1351" y="206"/>
                </a:cubicBezTo>
                <a:close/>
                <a:moveTo>
                  <a:pt x="1380" y="207"/>
                </a:moveTo>
                <a:cubicBezTo>
                  <a:pt x="1382" y="209"/>
                  <a:pt x="1387" y="209"/>
                  <a:pt x="1386" y="204"/>
                </a:cubicBezTo>
                <a:cubicBezTo>
                  <a:pt x="1384" y="202"/>
                  <a:pt x="1379" y="203"/>
                  <a:pt x="1380" y="207"/>
                </a:cubicBezTo>
                <a:close/>
                <a:moveTo>
                  <a:pt x="1811" y="177"/>
                </a:moveTo>
                <a:cubicBezTo>
                  <a:pt x="1810" y="177"/>
                  <a:pt x="1810" y="180"/>
                  <a:pt x="1809" y="180"/>
                </a:cubicBezTo>
                <a:cubicBezTo>
                  <a:pt x="1810" y="184"/>
                  <a:pt x="1813" y="186"/>
                  <a:pt x="1816" y="189"/>
                </a:cubicBezTo>
                <a:cubicBezTo>
                  <a:pt x="1822" y="185"/>
                  <a:pt x="1810" y="183"/>
                  <a:pt x="1811" y="177"/>
                </a:cubicBezTo>
                <a:close/>
                <a:moveTo>
                  <a:pt x="1363" y="206"/>
                </a:moveTo>
                <a:cubicBezTo>
                  <a:pt x="1365" y="207"/>
                  <a:pt x="1366" y="208"/>
                  <a:pt x="1369" y="207"/>
                </a:cubicBezTo>
                <a:cubicBezTo>
                  <a:pt x="1369" y="203"/>
                  <a:pt x="1369" y="203"/>
                  <a:pt x="1369" y="203"/>
                </a:cubicBezTo>
                <a:cubicBezTo>
                  <a:pt x="1366" y="204"/>
                  <a:pt x="1362" y="202"/>
                  <a:pt x="1363" y="206"/>
                </a:cubicBezTo>
                <a:close/>
                <a:moveTo>
                  <a:pt x="886" y="217"/>
                </a:moveTo>
                <a:cubicBezTo>
                  <a:pt x="884" y="212"/>
                  <a:pt x="883" y="220"/>
                  <a:pt x="879" y="218"/>
                </a:cubicBezTo>
                <a:cubicBezTo>
                  <a:pt x="880" y="224"/>
                  <a:pt x="880" y="224"/>
                  <a:pt x="880" y="224"/>
                </a:cubicBezTo>
                <a:cubicBezTo>
                  <a:pt x="883" y="225"/>
                  <a:pt x="882" y="224"/>
                  <a:pt x="886" y="225"/>
                </a:cubicBezTo>
                <a:cubicBezTo>
                  <a:pt x="888" y="221"/>
                  <a:pt x="882" y="219"/>
                  <a:pt x="886" y="217"/>
                </a:cubicBezTo>
                <a:close/>
                <a:moveTo>
                  <a:pt x="690" y="219"/>
                </a:moveTo>
                <a:cubicBezTo>
                  <a:pt x="688" y="221"/>
                  <a:pt x="687" y="225"/>
                  <a:pt x="688" y="230"/>
                </a:cubicBezTo>
                <a:cubicBezTo>
                  <a:pt x="694" y="234"/>
                  <a:pt x="699" y="230"/>
                  <a:pt x="704" y="228"/>
                </a:cubicBezTo>
                <a:cubicBezTo>
                  <a:pt x="701" y="222"/>
                  <a:pt x="696" y="220"/>
                  <a:pt x="690" y="219"/>
                </a:cubicBezTo>
                <a:close/>
                <a:moveTo>
                  <a:pt x="877" y="224"/>
                </a:moveTo>
                <a:cubicBezTo>
                  <a:pt x="876" y="220"/>
                  <a:pt x="878" y="219"/>
                  <a:pt x="878" y="216"/>
                </a:cubicBezTo>
                <a:cubicBezTo>
                  <a:pt x="873" y="214"/>
                  <a:pt x="869" y="213"/>
                  <a:pt x="863" y="212"/>
                </a:cubicBezTo>
                <a:cubicBezTo>
                  <a:pt x="858" y="221"/>
                  <a:pt x="867" y="227"/>
                  <a:pt x="877" y="224"/>
                </a:cubicBezTo>
                <a:close/>
                <a:moveTo>
                  <a:pt x="1508" y="194"/>
                </a:moveTo>
                <a:cubicBezTo>
                  <a:pt x="1505" y="191"/>
                  <a:pt x="1503" y="187"/>
                  <a:pt x="1496" y="188"/>
                </a:cubicBezTo>
                <a:cubicBezTo>
                  <a:pt x="1498" y="192"/>
                  <a:pt x="1503" y="193"/>
                  <a:pt x="1508" y="194"/>
                </a:cubicBezTo>
                <a:close/>
                <a:moveTo>
                  <a:pt x="1403" y="176"/>
                </a:moveTo>
                <a:cubicBezTo>
                  <a:pt x="1399" y="176"/>
                  <a:pt x="1402" y="181"/>
                  <a:pt x="1399" y="182"/>
                </a:cubicBezTo>
                <a:cubicBezTo>
                  <a:pt x="1396" y="178"/>
                  <a:pt x="1395" y="172"/>
                  <a:pt x="1389" y="173"/>
                </a:cubicBezTo>
                <a:cubicBezTo>
                  <a:pt x="1391" y="170"/>
                  <a:pt x="1396" y="169"/>
                  <a:pt x="1393" y="164"/>
                </a:cubicBezTo>
                <a:cubicBezTo>
                  <a:pt x="1380" y="163"/>
                  <a:pt x="1373" y="155"/>
                  <a:pt x="1365" y="149"/>
                </a:cubicBezTo>
                <a:cubicBezTo>
                  <a:pt x="1363" y="152"/>
                  <a:pt x="1361" y="155"/>
                  <a:pt x="1361" y="160"/>
                </a:cubicBezTo>
                <a:cubicBezTo>
                  <a:pt x="1371" y="163"/>
                  <a:pt x="1373" y="172"/>
                  <a:pt x="1385" y="172"/>
                </a:cubicBezTo>
                <a:cubicBezTo>
                  <a:pt x="1384" y="174"/>
                  <a:pt x="1378" y="172"/>
                  <a:pt x="1380" y="177"/>
                </a:cubicBezTo>
                <a:cubicBezTo>
                  <a:pt x="1380" y="179"/>
                  <a:pt x="1383" y="182"/>
                  <a:pt x="1387" y="184"/>
                </a:cubicBezTo>
                <a:cubicBezTo>
                  <a:pt x="1383" y="187"/>
                  <a:pt x="1372" y="185"/>
                  <a:pt x="1374" y="177"/>
                </a:cubicBezTo>
                <a:cubicBezTo>
                  <a:pt x="1368" y="187"/>
                  <a:pt x="1363" y="182"/>
                  <a:pt x="1350" y="185"/>
                </a:cubicBezTo>
                <a:cubicBezTo>
                  <a:pt x="1370" y="192"/>
                  <a:pt x="1396" y="198"/>
                  <a:pt x="1417" y="196"/>
                </a:cubicBezTo>
                <a:cubicBezTo>
                  <a:pt x="1417" y="193"/>
                  <a:pt x="1415" y="193"/>
                  <a:pt x="1415" y="190"/>
                </a:cubicBezTo>
                <a:cubicBezTo>
                  <a:pt x="1409" y="192"/>
                  <a:pt x="1408" y="188"/>
                  <a:pt x="1402" y="188"/>
                </a:cubicBezTo>
                <a:cubicBezTo>
                  <a:pt x="1400" y="184"/>
                  <a:pt x="1405" y="186"/>
                  <a:pt x="1407" y="185"/>
                </a:cubicBezTo>
                <a:cubicBezTo>
                  <a:pt x="1407" y="180"/>
                  <a:pt x="1401" y="183"/>
                  <a:pt x="1403" y="176"/>
                </a:cubicBezTo>
                <a:close/>
                <a:moveTo>
                  <a:pt x="1399" y="187"/>
                </a:moveTo>
                <a:cubicBezTo>
                  <a:pt x="1395" y="187"/>
                  <a:pt x="1389" y="189"/>
                  <a:pt x="1388" y="185"/>
                </a:cubicBezTo>
                <a:cubicBezTo>
                  <a:pt x="1390" y="183"/>
                  <a:pt x="1398" y="184"/>
                  <a:pt x="1399" y="187"/>
                </a:cubicBezTo>
                <a:close/>
                <a:moveTo>
                  <a:pt x="556" y="229"/>
                </a:moveTo>
                <a:cubicBezTo>
                  <a:pt x="557" y="223"/>
                  <a:pt x="550" y="225"/>
                  <a:pt x="545" y="225"/>
                </a:cubicBezTo>
                <a:cubicBezTo>
                  <a:pt x="545" y="231"/>
                  <a:pt x="552" y="229"/>
                  <a:pt x="556" y="229"/>
                </a:cubicBezTo>
                <a:close/>
                <a:moveTo>
                  <a:pt x="1321" y="178"/>
                </a:moveTo>
                <a:cubicBezTo>
                  <a:pt x="1322" y="181"/>
                  <a:pt x="1325" y="189"/>
                  <a:pt x="1322" y="192"/>
                </a:cubicBezTo>
                <a:cubicBezTo>
                  <a:pt x="1330" y="196"/>
                  <a:pt x="1334" y="185"/>
                  <a:pt x="1345" y="187"/>
                </a:cubicBezTo>
                <a:cubicBezTo>
                  <a:pt x="1338" y="183"/>
                  <a:pt x="1329" y="177"/>
                  <a:pt x="1321" y="178"/>
                </a:cubicBezTo>
                <a:close/>
                <a:moveTo>
                  <a:pt x="588" y="218"/>
                </a:moveTo>
                <a:cubicBezTo>
                  <a:pt x="587" y="219"/>
                  <a:pt x="587" y="221"/>
                  <a:pt x="587" y="223"/>
                </a:cubicBezTo>
                <a:cubicBezTo>
                  <a:pt x="590" y="226"/>
                  <a:pt x="592" y="224"/>
                  <a:pt x="595" y="223"/>
                </a:cubicBezTo>
                <a:cubicBezTo>
                  <a:pt x="594" y="220"/>
                  <a:pt x="593" y="217"/>
                  <a:pt x="588" y="218"/>
                </a:cubicBezTo>
                <a:close/>
                <a:moveTo>
                  <a:pt x="1831" y="165"/>
                </a:moveTo>
                <a:cubicBezTo>
                  <a:pt x="1829" y="159"/>
                  <a:pt x="1819" y="168"/>
                  <a:pt x="1815" y="165"/>
                </a:cubicBezTo>
                <a:cubicBezTo>
                  <a:pt x="1818" y="174"/>
                  <a:pt x="1824" y="166"/>
                  <a:pt x="1831" y="165"/>
                </a:cubicBezTo>
                <a:close/>
                <a:moveTo>
                  <a:pt x="582" y="224"/>
                </a:moveTo>
                <a:cubicBezTo>
                  <a:pt x="583" y="217"/>
                  <a:pt x="575" y="215"/>
                  <a:pt x="571" y="219"/>
                </a:cubicBezTo>
                <a:cubicBezTo>
                  <a:pt x="573" y="222"/>
                  <a:pt x="576" y="224"/>
                  <a:pt x="582" y="224"/>
                </a:cubicBezTo>
                <a:close/>
                <a:moveTo>
                  <a:pt x="1739" y="169"/>
                </a:moveTo>
                <a:cubicBezTo>
                  <a:pt x="1737" y="150"/>
                  <a:pt x="1720" y="156"/>
                  <a:pt x="1706" y="149"/>
                </a:cubicBezTo>
                <a:cubicBezTo>
                  <a:pt x="1704" y="153"/>
                  <a:pt x="1711" y="155"/>
                  <a:pt x="1701" y="155"/>
                </a:cubicBezTo>
                <a:cubicBezTo>
                  <a:pt x="1702" y="158"/>
                  <a:pt x="1707" y="157"/>
                  <a:pt x="1709" y="158"/>
                </a:cubicBezTo>
                <a:cubicBezTo>
                  <a:pt x="1709" y="161"/>
                  <a:pt x="1705" y="160"/>
                  <a:pt x="1706" y="164"/>
                </a:cubicBezTo>
                <a:cubicBezTo>
                  <a:pt x="1700" y="164"/>
                  <a:pt x="1696" y="162"/>
                  <a:pt x="1693" y="159"/>
                </a:cubicBezTo>
                <a:cubicBezTo>
                  <a:pt x="1689" y="166"/>
                  <a:pt x="1707" y="162"/>
                  <a:pt x="1704" y="172"/>
                </a:cubicBezTo>
                <a:cubicBezTo>
                  <a:pt x="1706" y="172"/>
                  <a:pt x="1709" y="171"/>
                  <a:pt x="1710" y="173"/>
                </a:cubicBezTo>
                <a:cubicBezTo>
                  <a:pt x="1712" y="172"/>
                  <a:pt x="1712" y="168"/>
                  <a:pt x="1713" y="166"/>
                </a:cubicBezTo>
                <a:cubicBezTo>
                  <a:pt x="1724" y="165"/>
                  <a:pt x="1732" y="167"/>
                  <a:pt x="1739" y="169"/>
                </a:cubicBezTo>
                <a:close/>
                <a:moveTo>
                  <a:pt x="1250" y="187"/>
                </a:moveTo>
                <a:cubicBezTo>
                  <a:pt x="1252" y="190"/>
                  <a:pt x="1257" y="194"/>
                  <a:pt x="1261" y="191"/>
                </a:cubicBezTo>
                <a:cubicBezTo>
                  <a:pt x="1260" y="187"/>
                  <a:pt x="1254" y="184"/>
                  <a:pt x="1250" y="187"/>
                </a:cubicBezTo>
                <a:close/>
                <a:moveTo>
                  <a:pt x="638" y="214"/>
                </a:moveTo>
                <a:cubicBezTo>
                  <a:pt x="644" y="217"/>
                  <a:pt x="651" y="218"/>
                  <a:pt x="660" y="217"/>
                </a:cubicBezTo>
                <a:cubicBezTo>
                  <a:pt x="656" y="213"/>
                  <a:pt x="646" y="214"/>
                  <a:pt x="638" y="214"/>
                </a:cubicBezTo>
                <a:close/>
                <a:moveTo>
                  <a:pt x="1298" y="188"/>
                </a:moveTo>
                <a:cubicBezTo>
                  <a:pt x="1292" y="185"/>
                  <a:pt x="1287" y="179"/>
                  <a:pt x="1281" y="182"/>
                </a:cubicBezTo>
                <a:cubicBezTo>
                  <a:pt x="1284" y="188"/>
                  <a:pt x="1292" y="187"/>
                  <a:pt x="1298" y="188"/>
                </a:cubicBezTo>
                <a:close/>
                <a:moveTo>
                  <a:pt x="1581" y="170"/>
                </a:moveTo>
                <a:cubicBezTo>
                  <a:pt x="1591" y="171"/>
                  <a:pt x="1603" y="171"/>
                  <a:pt x="1616" y="172"/>
                </a:cubicBezTo>
                <a:cubicBezTo>
                  <a:pt x="1605" y="168"/>
                  <a:pt x="1592" y="168"/>
                  <a:pt x="1581" y="161"/>
                </a:cubicBezTo>
                <a:cubicBezTo>
                  <a:pt x="1579" y="165"/>
                  <a:pt x="1579" y="166"/>
                  <a:pt x="1581" y="170"/>
                </a:cubicBezTo>
                <a:close/>
                <a:moveTo>
                  <a:pt x="574" y="204"/>
                </a:moveTo>
                <a:cubicBezTo>
                  <a:pt x="574" y="206"/>
                  <a:pt x="575" y="207"/>
                  <a:pt x="573" y="208"/>
                </a:cubicBezTo>
                <a:cubicBezTo>
                  <a:pt x="575" y="213"/>
                  <a:pt x="582" y="213"/>
                  <a:pt x="590" y="212"/>
                </a:cubicBezTo>
                <a:cubicBezTo>
                  <a:pt x="587" y="207"/>
                  <a:pt x="580" y="205"/>
                  <a:pt x="574" y="204"/>
                </a:cubicBezTo>
                <a:close/>
                <a:moveTo>
                  <a:pt x="851" y="193"/>
                </a:moveTo>
                <a:cubicBezTo>
                  <a:pt x="849" y="194"/>
                  <a:pt x="844" y="197"/>
                  <a:pt x="847" y="200"/>
                </a:cubicBezTo>
                <a:cubicBezTo>
                  <a:pt x="852" y="200"/>
                  <a:pt x="852" y="196"/>
                  <a:pt x="851" y="193"/>
                </a:cubicBezTo>
                <a:close/>
                <a:moveTo>
                  <a:pt x="1216" y="175"/>
                </a:moveTo>
                <a:cubicBezTo>
                  <a:pt x="1217" y="180"/>
                  <a:pt x="1225" y="177"/>
                  <a:pt x="1228" y="180"/>
                </a:cubicBezTo>
                <a:cubicBezTo>
                  <a:pt x="1232" y="175"/>
                  <a:pt x="1222" y="174"/>
                  <a:pt x="1216" y="175"/>
                </a:cubicBezTo>
                <a:close/>
                <a:moveTo>
                  <a:pt x="1301" y="177"/>
                </a:moveTo>
                <a:cubicBezTo>
                  <a:pt x="1294" y="169"/>
                  <a:pt x="1281" y="174"/>
                  <a:pt x="1272" y="171"/>
                </a:cubicBezTo>
                <a:cubicBezTo>
                  <a:pt x="1279" y="182"/>
                  <a:pt x="1292" y="172"/>
                  <a:pt x="1301" y="177"/>
                </a:cubicBezTo>
                <a:close/>
                <a:moveTo>
                  <a:pt x="763" y="197"/>
                </a:moveTo>
                <a:cubicBezTo>
                  <a:pt x="767" y="195"/>
                  <a:pt x="768" y="198"/>
                  <a:pt x="772" y="198"/>
                </a:cubicBezTo>
                <a:cubicBezTo>
                  <a:pt x="769" y="194"/>
                  <a:pt x="765" y="192"/>
                  <a:pt x="760" y="190"/>
                </a:cubicBezTo>
                <a:cubicBezTo>
                  <a:pt x="760" y="193"/>
                  <a:pt x="763" y="194"/>
                  <a:pt x="763" y="197"/>
                </a:cubicBezTo>
                <a:close/>
                <a:moveTo>
                  <a:pt x="1173" y="178"/>
                </a:moveTo>
                <a:cubicBezTo>
                  <a:pt x="1177" y="175"/>
                  <a:pt x="1181" y="179"/>
                  <a:pt x="1182" y="172"/>
                </a:cubicBezTo>
                <a:cubicBezTo>
                  <a:pt x="1171" y="175"/>
                  <a:pt x="1171" y="164"/>
                  <a:pt x="1157" y="165"/>
                </a:cubicBezTo>
                <a:cubicBezTo>
                  <a:pt x="1159" y="167"/>
                  <a:pt x="1162" y="169"/>
                  <a:pt x="1164" y="171"/>
                </a:cubicBezTo>
                <a:cubicBezTo>
                  <a:pt x="1159" y="171"/>
                  <a:pt x="1149" y="173"/>
                  <a:pt x="1142" y="170"/>
                </a:cubicBezTo>
                <a:cubicBezTo>
                  <a:pt x="1145" y="176"/>
                  <a:pt x="1164" y="173"/>
                  <a:pt x="1173" y="178"/>
                </a:cubicBezTo>
                <a:close/>
                <a:moveTo>
                  <a:pt x="1271" y="159"/>
                </a:moveTo>
                <a:cubicBezTo>
                  <a:pt x="1266" y="159"/>
                  <a:pt x="1263" y="157"/>
                  <a:pt x="1258" y="157"/>
                </a:cubicBezTo>
                <a:cubicBezTo>
                  <a:pt x="1256" y="154"/>
                  <a:pt x="1253" y="153"/>
                  <a:pt x="1249" y="153"/>
                </a:cubicBezTo>
                <a:cubicBezTo>
                  <a:pt x="1251" y="160"/>
                  <a:pt x="1247" y="161"/>
                  <a:pt x="1241" y="160"/>
                </a:cubicBezTo>
                <a:cubicBezTo>
                  <a:pt x="1243" y="162"/>
                  <a:pt x="1246" y="169"/>
                  <a:pt x="1241" y="170"/>
                </a:cubicBezTo>
                <a:cubicBezTo>
                  <a:pt x="1249" y="174"/>
                  <a:pt x="1256" y="174"/>
                  <a:pt x="1266" y="174"/>
                </a:cubicBezTo>
                <a:cubicBezTo>
                  <a:pt x="1263" y="168"/>
                  <a:pt x="1255" y="169"/>
                  <a:pt x="1248" y="168"/>
                </a:cubicBezTo>
                <a:cubicBezTo>
                  <a:pt x="1250" y="164"/>
                  <a:pt x="1262" y="165"/>
                  <a:pt x="1254" y="160"/>
                </a:cubicBezTo>
                <a:cubicBezTo>
                  <a:pt x="1258" y="160"/>
                  <a:pt x="1279" y="161"/>
                  <a:pt x="1271" y="159"/>
                </a:cubicBezTo>
                <a:close/>
                <a:moveTo>
                  <a:pt x="1359" y="169"/>
                </a:moveTo>
                <a:cubicBezTo>
                  <a:pt x="1361" y="167"/>
                  <a:pt x="1366" y="168"/>
                  <a:pt x="1365" y="164"/>
                </a:cubicBezTo>
                <a:cubicBezTo>
                  <a:pt x="1361" y="164"/>
                  <a:pt x="1358" y="162"/>
                  <a:pt x="1359" y="169"/>
                </a:cubicBezTo>
                <a:close/>
                <a:moveTo>
                  <a:pt x="1476" y="150"/>
                </a:moveTo>
                <a:cubicBezTo>
                  <a:pt x="1477" y="148"/>
                  <a:pt x="1478" y="149"/>
                  <a:pt x="1483" y="148"/>
                </a:cubicBezTo>
                <a:cubicBezTo>
                  <a:pt x="1481" y="146"/>
                  <a:pt x="1472" y="143"/>
                  <a:pt x="1468" y="146"/>
                </a:cubicBezTo>
                <a:cubicBezTo>
                  <a:pt x="1469" y="149"/>
                  <a:pt x="1472" y="148"/>
                  <a:pt x="1474" y="150"/>
                </a:cubicBezTo>
                <a:cubicBezTo>
                  <a:pt x="1470" y="152"/>
                  <a:pt x="1474" y="154"/>
                  <a:pt x="1474" y="159"/>
                </a:cubicBezTo>
                <a:cubicBezTo>
                  <a:pt x="1478" y="159"/>
                  <a:pt x="1479" y="162"/>
                  <a:pt x="1482" y="159"/>
                </a:cubicBezTo>
                <a:cubicBezTo>
                  <a:pt x="1478" y="157"/>
                  <a:pt x="1478" y="153"/>
                  <a:pt x="1476" y="150"/>
                </a:cubicBezTo>
                <a:close/>
                <a:moveTo>
                  <a:pt x="1439" y="150"/>
                </a:moveTo>
                <a:cubicBezTo>
                  <a:pt x="1435" y="149"/>
                  <a:pt x="1434" y="152"/>
                  <a:pt x="1430" y="152"/>
                </a:cubicBezTo>
                <a:cubicBezTo>
                  <a:pt x="1430" y="157"/>
                  <a:pt x="1437" y="154"/>
                  <a:pt x="1440" y="157"/>
                </a:cubicBezTo>
                <a:cubicBezTo>
                  <a:pt x="1444" y="156"/>
                  <a:pt x="1441" y="152"/>
                  <a:pt x="1439" y="150"/>
                </a:cubicBezTo>
                <a:close/>
                <a:moveTo>
                  <a:pt x="1358" y="150"/>
                </a:moveTo>
                <a:cubicBezTo>
                  <a:pt x="1356" y="150"/>
                  <a:pt x="1353" y="151"/>
                  <a:pt x="1353" y="149"/>
                </a:cubicBezTo>
                <a:cubicBezTo>
                  <a:pt x="1349" y="151"/>
                  <a:pt x="1356" y="152"/>
                  <a:pt x="1356" y="155"/>
                </a:cubicBezTo>
                <a:cubicBezTo>
                  <a:pt x="1360" y="156"/>
                  <a:pt x="1358" y="152"/>
                  <a:pt x="1358" y="150"/>
                </a:cubicBezTo>
                <a:close/>
                <a:moveTo>
                  <a:pt x="1397" y="153"/>
                </a:moveTo>
                <a:cubicBezTo>
                  <a:pt x="1400" y="151"/>
                  <a:pt x="1397" y="148"/>
                  <a:pt x="1393" y="148"/>
                </a:cubicBezTo>
                <a:cubicBezTo>
                  <a:pt x="1393" y="152"/>
                  <a:pt x="1394" y="154"/>
                  <a:pt x="1397" y="153"/>
                </a:cubicBezTo>
                <a:close/>
                <a:moveTo>
                  <a:pt x="1241" y="154"/>
                </a:moveTo>
                <a:cubicBezTo>
                  <a:pt x="1241" y="155"/>
                  <a:pt x="1239" y="155"/>
                  <a:pt x="1238" y="155"/>
                </a:cubicBezTo>
                <a:cubicBezTo>
                  <a:pt x="1240" y="157"/>
                  <a:pt x="1242" y="159"/>
                  <a:pt x="1246" y="159"/>
                </a:cubicBezTo>
                <a:cubicBezTo>
                  <a:pt x="1246" y="155"/>
                  <a:pt x="1244" y="154"/>
                  <a:pt x="1241" y="154"/>
                </a:cubicBezTo>
                <a:close/>
                <a:moveTo>
                  <a:pt x="1344" y="146"/>
                </a:moveTo>
                <a:cubicBezTo>
                  <a:pt x="1339" y="147"/>
                  <a:pt x="1329" y="143"/>
                  <a:pt x="1323" y="145"/>
                </a:cubicBezTo>
                <a:cubicBezTo>
                  <a:pt x="1327" y="151"/>
                  <a:pt x="1338" y="151"/>
                  <a:pt x="1346" y="154"/>
                </a:cubicBezTo>
                <a:cubicBezTo>
                  <a:pt x="1347" y="150"/>
                  <a:pt x="1344" y="150"/>
                  <a:pt x="1344" y="146"/>
                </a:cubicBezTo>
                <a:close/>
                <a:moveTo>
                  <a:pt x="1388" y="147"/>
                </a:moveTo>
                <a:cubicBezTo>
                  <a:pt x="1384" y="146"/>
                  <a:pt x="1381" y="145"/>
                  <a:pt x="1377" y="145"/>
                </a:cubicBezTo>
                <a:cubicBezTo>
                  <a:pt x="1377" y="150"/>
                  <a:pt x="1384" y="149"/>
                  <a:pt x="1385" y="153"/>
                </a:cubicBezTo>
                <a:cubicBezTo>
                  <a:pt x="1388" y="152"/>
                  <a:pt x="1388" y="150"/>
                  <a:pt x="1388" y="147"/>
                </a:cubicBezTo>
                <a:close/>
                <a:moveTo>
                  <a:pt x="1757" y="136"/>
                </a:moveTo>
                <a:cubicBezTo>
                  <a:pt x="1756" y="133"/>
                  <a:pt x="1752" y="133"/>
                  <a:pt x="1751" y="129"/>
                </a:cubicBezTo>
                <a:cubicBezTo>
                  <a:pt x="1748" y="131"/>
                  <a:pt x="1752" y="138"/>
                  <a:pt x="1757" y="136"/>
                </a:cubicBezTo>
                <a:close/>
                <a:moveTo>
                  <a:pt x="1420" y="144"/>
                </a:moveTo>
                <a:cubicBezTo>
                  <a:pt x="1419" y="141"/>
                  <a:pt x="1413" y="141"/>
                  <a:pt x="1411" y="143"/>
                </a:cubicBezTo>
                <a:cubicBezTo>
                  <a:pt x="1411" y="145"/>
                  <a:pt x="1413" y="145"/>
                  <a:pt x="1413" y="147"/>
                </a:cubicBezTo>
                <a:cubicBezTo>
                  <a:pt x="1418" y="148"/>
                  <a:pt x="1416" y="143"/>
                  <a:pt x="1420" y="144"/>
                </a:cubicBezTo>
                <a:close/>
                <a:moveTo>
                  <a:pt x="1431" y="146"/>
                </a:moveTo>
                <a:cubicBezTo>
                  <a:pt x="1430" y="145"/>
                  <a:pt x="1429" y="144"/>
                  <a:pt x="1429" y="142"/>
                </a:cubicBezTo>
                <a:cubicBezTo>
                  <a:pt x="1425" y="144"/>
                  <a:pt x="1424" y="140"/>
                  <a:pt x="1421" y="143"/>
                </a:cubicBezTo>
                <a:cubicBezTo>
                  <a:pt x="1422" y="147"/>
                  <a:pt x="1428" y="145"/>
                  <a:pt x="1431" y="146"/>
                </a:cubicBezTo>
                <a:close/>
                <a:moveTo>
                  <a:pt x="899" y="167"/>
                </a:moveTo>
                <a:cubicBezTo>
                  <a:pt x="895" y="164"/>
                  <a:pt x="893" y="166"/>
                  <a:pt x="888" y="164"/>
                </a:cubicBezTo>
                <a:cubicBezTo>
                  <a:pt x="888" y="163"/>
                  <a:pt x="889" y="162"/>
                  <a:pt x="889" y="160"/>
                </a:cubicBezTo>
                <a:cubicBezTo>
                  <a:pt x="884" y="161"/>
                  <a:pt x="885" y="154"/>
                  <a:pt x="881" y="155"/>
                </a:cubicBezTo>
                <a:cubicBezTo>
                  <a:pt x="882" y="156"/>
                  <a:pt x="881" y="157"/>
                  <a:pt x="881" y="159"/>
                </a:cubicBezTo>
                <a:cubicBezTo>
                  <a:pt x="879" y="158"/>
                  <a:pt x="877" y="157"/>
                  <a:pt x="875" y="155"/>
                </a:cubicBezTo>
                <a:cubicBezTo>
                  <a:pt x="874" y="155"/>
                  <a:pt x="874" y="156"/>
                  <a:pt x="874" y="156"/>
                </a:cubicBezTo>
                <a:cubicBezTo>
                  <a:pt x="874" y="158"/>
                  <a:pt x="873" y="158"/>
                  <a:pt x="873" y="158"/>
                </a:cubicBezTo>
                <a:cubicBezTo>
                  <a:pt x="874" y="161"/>
                  <a:pt x="880" y="159"/>
                  <a:pt x="878" y="166"/>
                </a:cubicBezTo>
                <a:cubicBezTo>
                  <a:pt x="884" y="167"/>
                  <a:pt x="890" y="169"/>
                  <a:pt x="899" y="167"/>
                </a:cubicBezTo>
                <a:close/>
                <a:moveTo>
                  <a:pt x="1586" y="131"/>
                </a:moveTo>
                <a:cubicBezTo>
                  <a:pt x="1582" y="133"/>
                  <a:pt x="1583" y="132"/>
                  <a:pt x="1579" y="132"/>
                </a:cubicBezTo>
                <a:cubicBezTo>
                  <a:pt x="1580" y="134"/>
                  <a:pt x="1581" y="135"/>
                  <a:pt x="1582" y="137"/>
                </a:cubicBezTo>
                <a:cubicBezTo>
                  <a:pt x="1586" y="137"/>
                  <a:pt x="1586" y="135"/>
                  <a:pt x="1586" y="131"/>
                </a:cubicBezTo>
                <a:close/>
                <a:moveTo>
                  <a:pt x="743" y="173"/>
                </a:moveTo>
                <a:cubicBezTo>
                  <a:pt x="745" y="172"/>
                  <a:pt x="748" y="171"/>
                  <a:pt x="747" y="167"/>
                </a:cubicBezTo>
                <a:cubicBezTo>
                  <a:pt x="742" y="168"/>
                  <a:pt x="739" y="163"/>
                  <a:pt x="735" y="167"/>
                </a:cubicBezTo>
                <a:cubicBezTo>
                  <a:pt x="737" y="170"/>
                  <a:pt x="742" y="169"/>
                  <a:pt x="743" y="173"/>
                </a:cubicBezTo>
                <a:close/>
                <a:moveTo>
                  <a:pt x="914" y="144"/>
                </a:moveTo>
                <a:cubicBezTo>
                  <a:pt x="917" y="147"/>
                  <a:pt x="921" y="148"/>
                  <a:pt x="925" y="146"/>
                </a:cubicBezTo>
                <a:cubicBezTo>
                  <a:pt x="927" y="148"/>
                  <a:pt x="924" y="149"/>
                  <a:pt x="925" y="154"/>
                </a:cubicBezTo>
                <a:cubicBezTo>
                  <a:pt x="931" y="158"/>
                  <a:pt x="939" y="159"/>
                  <a:pt x="946" y="161"/>
                </a:cubicBezTo>
                <a:cubicBezTo>
                  <a:pt x="947" y="161"/>
                  <a:pt x="947" y="159"/>
                  <a:pt x="947" y="157"/>
                </a:cubicBezTo>
                <a:cubicBezTo>
                  <a:pt x="937" y="159"/>
                  <a:pt x="928" y="148"/>
                  <a:pt x="922" y="141"/>
                </a:cubicBezTo>
                <a:cubicBezTo>
                  <a:pt x="917" y="140"/>
                  <a:pt x="918" y="144"/>
                  <a:pt x="914" y="144"/>
                </a:cubicBezTo>
                <a:close/>
                <a:moveTo>
                  <a:pt x="1313" y="144"/>
                </a:moveTo>
                <a:cubicBezTo>
                  <a:pt x="1309" y="135"/>
                  <a:pt x="1299" y="133"/>
                  <a:pt x="1288" y="131"/>
                </a:cubicBezTo>
                <a:cubicBezTo>
                  <a:pt x="1291" y="139"/>
                  <a:pt x="1298" y="134"/>
                  <a:pt x="1306" y="137"/>
                </a:cubicBezTo>
                <a:cubicBezTo>
                  <a:pt x="1307" y="141"/>
                  <a:pt x="1302" y="141"/>
                  <a:pt x="1305" y="144"/>
                </a:cubicBezTo>
                <a:cubicBezTo>
                  <a:pt x="1310" y="143"/>
                  <a:pt x="1311" y="146"/>
                  <a:pt x="1316" y="145"/>
                </a:cubicBezTo>
                <a:cubicBezTo>
                  <a:pt x="1318" y="144"/>
                  <a:pt x="1315" y="143"/>
                  <a:pt x="1313" y="144"/>
                </a:cubicBezTo>
                <a:close/>
                <a:moveTo>
                  <a:pt x="918" y="149"/>
                </a:moveTo>
                <a:cubicBezTo>
                  <a:pt x="917" y="147"/>
                  <a:pt x="912" y="149"/>
                  <a:pt x="911" y="147"/>
                </a:cubicBezTo>
                <a:cubicBezTo>
                  <a:pt x="910" y="152"/>
                  <a:pt x="909" y="156"/>
                  <a:pt x="908" y="162"/>
                </a:cubicBezTo>
                <a:cubicBezTo>
                  <a:pt x="915" y="161"/>
                  <a:pt x="915" y="161"/>
                  <a:pt x="915" y="161"/>
                </a:cubicBezTo>
                <a:cubicBezTo>
                  <a:pt x="914" y="157"/>
                  <a:pt x="918" y="156"/>
                  <a:pt x="918" y="149"/>
                </a:cubicBezTo>
                <a:close/>
                <a:moveTo>
                  <a:pt x="1148" y="140"/>
                </a:moveTo>
                <a:cubicBezTo>
                  <a:pt x="1148" y="136"/>
                  <a:pt x="1142" y="138"/>
                  <a:pt x="1138" y="138"/>
                </a:cubicBezTo>
                <a:cubicBezTo>
                  <a:pt x="1139" y="142"/>
                  <a:pt x="1144" y="140"/>
                  <a:pt x="1148" y="140"/>
                </a:cubicBezTo>
                <a:close/>
                <a:moveTo>
                  <a:pt x="1161" y="140"/>
                </a:moveTo>
                <a:cubicBezTo>
                  <a:pt x="1162" y="139"/>
                  <a:pt x="1164" y="138"/>
                  <a:pt x="1165" y="138"/>
                </a:cubicBezTo>
                <a:cubicBezTo>
                  <a:pt x="1163" y="134"/>
                  <a:pt x="1158" y="132"/>
                  <a:pt x="1150" y="133"/>
                </a:cubicBezTo>
                <a:cubicBezTo>
                  <a:pt x="1153" y="137"/>
                  <a:pt x="1162" y="133"/>
                  <a:pt x="1161" y="140"/>
                </a:cubicBezTo>
                <a:close/>
                <a:moveTo>
                  <a:pt x="1296" y="123"/>
                </a:moveTo>
                <a:cubicBezTo>
                  <a:pt x="1292" y="118"/>
                  <a:pt x="1293" y="121"/>
                  <a:pt x="1294" y="115"/>
                </a:cubicBezTo>
                <a:cubicBezTo>
                  <a:pt x="1284" y="115"/>
                  <a:pt x="1281" y="108"/>
                  <a:pt x="1274" y="112"/>
                </a:cubicBezTo>
                <a:cubicBezTo>
                  <a:pt x="1277" y="116"/>
                  <a:pt x="1282" y="118"/>
                  <a:pt x="1288" y="120"/>
                </a:cubicBezTo>
                <a:cubicBezTo>
                  <a:pt x="1286" y="124"/>
                  <a:pt x="1279" y="124"/>
                  <a:pt x="1276" y="122"/>
                </a:cubicBezTo>
                <a:cubicBezTo>
                  <a:pt x="1275" y="129"/>
                  <a:pt x="1285" y="125"/>
                  <a:pt x="1287" y="129"/>
                </a:cubicBezTo>
                <a:cubicBezTo>
                  <a:pt x="1289" y="126"/>
                  <a:pt x="1289" y="121"/>
                  <a:pt x="1296" y="123"/>
                </a:cubicBezTo>
                <a:close/>
                <a:moveTo>
                  <a:pt x="1211" y="125"/>
                </a:moveTo>
                <a:cubicBezTo>
                  <a:pt x="1208" y="117"/>
                  <a:pt x="1196" y="123"/>
                  <a:pt x="1199" y="131"/>
                </a:cubicBezTo>
                <a:cubicBezTo>
                  <a:pt x="1206" y="131"/>
                  <a:pt x="1206" y="131"/>
                  <a:pt x="1206" y="131"/>
                </a:cubicBezTo>
                <a:cubicBezTo>
                  <a:pt x="1207" y="128"/>
                  <a:pt x="1203" y="122"/>
                  <a:pt x="1211" y="125"/>
                </a:cubicBezTo>
                <a:close/>
                <a:moveTo>
                  <a:pt x="1171" y="117"/>
                </a:moveTo>
                <a:cubicBezTo>
                  <a:pt x="1169" y="118"/>
                  <a:pt x="1168" y="120"/>
                  <a:pt x="1169" y="123"/>
                </a:cubicBezTo>
                <a:cubicBezTo>
                  <a:pt x="1170" y="124"/>
                  <a:pt x="1172" y="125"/>
                  <a:pt x="1176" y="124"/>
                </a:cubicBezTo>
                <a:cubicBezTo>
                  <a:pt x="1178" y="118"/>
                  <a:pt x="1170" y="122"/>
                  <a:pt x="1171" y="117"/>
                </a:cubicBezTo>
                <a:close/>
                <a:moveTo>
                  <a:pt x="1148" y="123"/>
                </a:moveTo>
                <a:cubicBezTo>
                  <a:pt x="1149" y="114"/>
                  <a:pt x="1138" y="116"/>
                  <a:pt x="1133" y="118"/>
                </a:cubicBezTo>
                <a:cubicBezTo>
                  <a:pt x="1139" y="120"/>
                  <a:pt x="1143" y="125"/>
                  <a:pt x="1148" y="123"/>
                </a:cubicBezTo>
                <a:close/>
                <a:moveTo>
                  <a:pt x="1272" y="110"/>
                </a:moveTo>
                <a:cubicBezTo>
                  <a:pt x="1269" y="110"/>
                  <a:pt x="1265" y="108"/>
                  <a:pt x="1259" y="108"/>
                </a:cubicBezTo>
                <a:cubicBezTo>
                  <a:pt x="1259" y="112"/>
                  <a:pt x="1259" y="112"/>
                  <a:pt x="1259" y="112"/>
                </a:cubicBezTo>
                <a:cubicBezTo>
                  <a:pt x="1264" y="115"/>
                  <a:pt x="1269" y="108"/>
                  <a:pt x="1269" y="116"/>
                </a:cubicBezTo>
                <a:cubicBezTo>
                  <a:pt x="1274" y="117"/>
                  <a:pt x="1267" y="111"/>
                  <a:pt x="1272" y="110"/>
                </a:cubicBezTo>
                <a:close/>
                <a:moveTo>
                  <a:pt x="1128" y="118"/>
                </a:moveTo>
                <a:cubicBezTo>
                  <a:pt x="1127" y="117"/>
                  <a:pt x="1126" y="116"/>
                  <a:pt x="1125" y="114"/>
                </a:cubicBezTo>
                <a:cubicBezTo>
                  <a:pt x="1121" y="116"/>
                  <a:pt x="1126" y="119"/>
                  <a:pt x="1127" y="121"/>
                </a:cubicBezTo>
                <a:cubicBezTo>
                  <a:pt x="1128" y="120"/>
                  <a:pt x="1128" y="119"/>
                  <a:pt x="1129" y="119"/>
                </a:cubicBezTo>
                <a:cubicBezTo>
                  <a:pt x="1129" y="117"/>
                  <a:pt x="1129" y="117"/>
                  <a:pt x="1129" y="117"/>
                </a:cubicBezTo>
                <a:cubicBezTo>
                  <a:pt x="1128" y="116"/>
                  <a:pt x="1128" y="117"/>
                  <a:pt x="1128" y="118"/>
                </a:cubicBezTo>
                <a:close/>
                <a:moveTo>
                  <a:pt x="1362" y="106"/>
                </a:moveTo>
                <a:cubicBezTo>
                  <a:pt x="1356" y="99"/>
                  <a:pt x="1345" y="98"/>
                  <a:pt x="1333" y="98"/>
                </a:cubicBezTo>
                <a:cubicBezTo>
                  <a:pt x="1342" y="101"/>
                  <a:pt x="1351" y="109"/>
                  <a:pt x="1362" y="106"/>
                </a:cubicBezTo>
                <a:close/>
                <a:moveTo>
                  <a:pt x="1134" y="111"/>
                </a:moveTo>
                <a:cubicBezTo>
                  <a:pt x="1130" y="112"/>
                  <a:pt x="1129" y="110"/>
                  <a:pt x="1126" y="110"/>
                </a:cubicBezTo>
                <a:cubicBezTo>
                  <a:pt x="1126" y="113"/>
                  <a:pt x="1135" y="117"/>
                  <a:pt x="1134" y="111"/>
                </a:cubicBezTo>
                <a:close/>
                <a:moveTo>
                  <a:pt x="1112" y="113"/>
                </a:moveTo>
                <a:cubicBezTo>
                  <a:pt x="1111" y="107"/>
                  <a:pt x="1101" y="110"/>
                  <a:pt x="1098" y="107"/>
                </a:cubicBezTo>
                <a:cubicBezTo>
                  <a:pt x="1099" y="114"/>
                  <a:pt x="1106" y="113"/>
                  <a:pt x="1112" y="113"/>
                </a:cubicBezTo>
                <a:close/>
                <a:moveTo>
                  <a:pt x="1241" y="102"/>
                </a:moveTo>
                <a:cubicBezTo>
                  <a:pt x="1242" y="95"/>
                  <a:pt x="1222" y="97"/>
                  <a:pt x="1221" y="87"/>
                </a:cubicBezTo>
                <a:cubicBezTo>
                  <a:pt x="1218" y="92"/>
                  <a:pt x="1215" y="91"/>
                  <a:pt x="1217" y="102"/>
                </a:cubicBezTo>
                <a:cubicBezTo>
                  <a:pt x="1221" y="102"/>
                  <a:pt x="1223" y="100"/>
                  <a:pt x="1224" y="97"/>
                </a:cubicBezTo>
                <a:cubicBezTo>
                  <a:pt x="1227" y="105"/>
                  <a:pt x="1236" y="97"/>
                  <a:pt x="1241" y="102"/>
                </a:cubicBezTo>
                <a:close/>
                <a:moveTo>
                  <a:pt x="1045" y="99"/>
                </a:moveTo>
                <a:cubicBezTo>
                  <a:pt x="1040" y="103"/>
                  <a:pt x="1049" y="104"/>
                  <a:pt x="1053" y="104"/>
                </a:cubicBezTo>
                <a:cubicBezTo>
                  <a:pt x="1053" y="101"/>
                  <a:pt x="1052" y="99"/>
                  <a:pt x="1051" y="97"/>
                </a:cubicBezTo>
                <a:cubicBezTo>
                  <a:pt x="1046" y="96"/>
                  <a:pt x="1047" y="105"/>
                  <a:pt x="1045" y="99"/>
                </a:cubicBezTo>
                <a:close/>
                <a:moveTo>
                  <a:pt x="1086" y="85"/>
                </a:moveTo>
                <a:cubicBezTo>
                  <a:pt x="1086" y="79"/>
                  <a:pt x="1086" y="79"/>
                  <a:pt x="1086" y="79"/>
                </a:cubicBezTo>
                <a:cubicBezTo>
                  <a:pt x="1074" y="79"/>
                  <a:pt x="1072" y="77"/>
                  <a:pt x="1064" y="75"/>
                </a:cubicBezTo>
                <a:cubicBezTo>
                  <a:pt x="1063" y="84"/>
                  <a:pt x="1078" y="82"/>
                  <a:pt x="1086" y="85"/>
                </a:cubicBezTo>
                <a:close/>
                <a:moveTo>
                  <a:pt x="1046" y="81"/>
                </a:moveTo>
                <a:cubicBezTo>
                  <a:pt x="1048" y="80"/>
                  <a:pt x="1048" y="78"/>
                  <a:pt x="1050" y="78"/>
                </a:cubicBezTo>
                <a:cubicBezTo>
                  <a:pt x="1048" y="73"/>
                  <a:pt x="1046" y="78"/>
                  <a:pt x="1042" y="76"/>
                </a:cubicBezTo>
                <a:cubicBezTo>
                  <a:pt x="1041" y="80"/>
                  <a:pt x="1047" y="77"/>
                  <a:pt x="1046" y="81"/>
                </a:cubicBezTo>
                <a:close/>
                <a:moveTo>
                  <a:pt x="1023" y="70"/>
                </a:moveTo>
                <a:cubicBezTo>
                  <a:pt x="1021" y="70"/>
                  <a:pt x="1020" y="77"/>
                  <a:pt x="1018" y="73"/>
                </a:cubicBezTo>
                <a:cubicBezTo>
                  <a:pt x="1014" y="78"/>
                  <a:pt x="1033" y="78"/>
                  <a:pt x="1035" y="76"/>
                </a:cubicBezTo>
                <a:cubicBezTo>
                  <a:pt x="1034" y="71"/>
                  <a:pt x="1024" y="79"/>
                  <a:pt x="1023" y="70"/>
                </a:cubicBezTo>
                <a:close/>
                <a:moveTo>
                  <a:pt x="1078" y="70"/>
                </a:moveTo>
                <a:cubicBezTo>
                  <a:pt x="1072" y="69"/>
                  <a:pt x="1065" y="65"/>
                  <a:pt x="1057" y="66"/>
                </a:cubicBezTo>
                <a:cubicBezTo>
                  <a:pt x="1055" y="72"/>
                  <a:pt x="1060" y="70"/>
                  <a:pt x="1061" y="74"/>
                </a:cubicBezTo>
                <a:cubicBezTo>
                  <a:pt x="1066" y="68"/>
                  <a:pt x="1072" y="72"/>
                  <a:pt x="1078" y="70"/>
                </a:cubicBezTo>
                <a:close/>
                <a:moveTo>
                  <a:pt x="902" y="21"/>
                </a:moveTo>
                <a:cubicBezTo>
                  <a:pt x="901" y="8"/>
                  <a:pt x="886" y="3"/>
                  <a:pt x="877" y="7"/>
                </a:cubicBezTo>
                <a:cubicBezTo>
                  <a:pt x="878" y="10"/>
                  <a:pt x="882" y="9"/>
                  <a:pt x="882" y="13"/>
                </a:cubicBezTo>
                <a:cubicBezTo>
                  <a:pt x="881" y="17"/>
                  <a:pt x="876" y="17"/>
                  <a:pt x="875" y="21"/>
                </a:cubicBezTo>
                <a:cubicBezTo>
                  <a:pt x="879" y="37"/>
                  <a:pt x="889" y="22"/>
                  <a:pt x="902" y="21"/>
                </a:cubicBezTo>
                <a:close/>
                <a:moveTo>
                  <a:pt x="814" y="22"/>
                </a:moveTo>
                <a:cubicBezTo>
                  <a:pt x="807" y="18"/>
                  <a:pt x="802" y="11"/>
                  <a:pt x="793" y="8"/>
                </a:cubicBezTo>
                <a:cubicBezTo>
                  <a:pt x="789" y="12"/>
                  <a:pt x="786" y="16"/>
                  <a:pt x="785" y="22"/>
                </a:cubicBezTo>
                <a:cubicBezTo>
                  <a:pt x="795" y="24"/>
                  <a:pt x="804" y="20"/>
                  <a:pt x="814" y="22"/>
                </a:cubicBezTo>
                <a:close/>
                <a:moveTo>
                  <a:pt x="866" y="5"/>
                </a:moveTo>
                <a:cubicBezTo>
                  <a:pt x="862" y="5"/>
                  <a:pt x="861" y="8"/>
                  <a:pt x="856" y="7"/>
                </a:cubicBezTo>
                <a:cubicBezTo>
                  <a:pt x="856" y="11"/>
                  <a:pt x="860" y="9"/>
                  <a:pt x="859" y="14"/>
                </a:cubicBezTo>
                <a:cubicBezTo>
                  <a:pt x="865" y="13"/>
                  <a:pt x="868" y="10"/>
                  <a:pt x="866" y="5"/>
                </a:cubicBezTo>
                <a:close/>
                <a:moveTo>
                  <a:pt x="0" y="370"/>
                </a:moveTo>
                <a:cubicBezTo>
                  <a:pt x="29" y="377"/>
                  <a:pt x="61" y="380"/>
                  <a:pt x="92" y="381"/>
                </a:cubicBezTo>
                <a:cubicBezTo>
                  <a:pt x="81" y="390"/>
                  <a:pt x="58" y="395"/>
                  <a:pt x="39" y="397"/>
                </a:cubicBezTo>
                <a:cubicBezTo>
                  <a:pt x="36" y="399"/>
                  <a:pt x="40" y="399"/>
                  <a:pt x="40" y="402"/>
                </a:cubicBezTo>
                <a:cubicBezTo>
                  <a:pt x="27" y="407"/>
                  <a:pt x="13" y="412"/>
                  <a:pt x="0" y="417"/>
                </a:cubicBezTo>
                <a:cubicBezTo>
                  <a:pt x="0" y="709"/>
                  <a:pt x="0" y="709"/>
                  <a:pt x="0" y="709"/>
                </a:cubicBezTo>
                <a:cubicBezTo>
                  <a:pt x="440" y="709"/>
                  <a:pt x="1799" y="709"/>
                  <a:pt x="1799" y="709"/>
                </a:cubicBezTo>
                <a:cubicBezTo>
                  <a:pt x="1799" y="708"/>
                  <a:pt x="1798" y="707"/>
                  <a:pt x="1798" y="707"/>
                </a:cubicBezTo>
                <a:cubicBezTo>
                  <a:pt x="1805" y="709"/>
                  <a:pt x="1802" y="702"/>
                  <a:pt x="1806" y="702"/>
                </a:cubicBezTo>
                <a:cubicBezTo>
                  <a:pt x="1808" y="704"/>
                  <a:pt x="1808" y="706"/>
                  <a:pt x="1809" y="709"/>
                </a:cubicBezTo>
                <a:cubicBezTo>
                  <a:pt x="1879" y="709"/>
                  <a:pt x="1879" y="709"/>
                  <a:pt x="1879" y="709"/>
                </a:cubicBezTo>
                <a:cubicBezTo>
                  <a:pt x="1877" y="708"/>
                  <a:pt x="1876" y="706"/>
                  <a:pt x="1875" y="703"/>
                </a:cubicBezTo>
                <a:cubicBezTo>
                  <a:pt x="1877" y="703"/>
                  <a:pt x="1877" y="702"/>
                  <a:pt x="1878" y="700"/>
                </a:cubicBezTo>
                <a:cubicBezTo>
                  <a:pt x="1882" y="699"/>
                  <a:pt x="1881" y="704"/>
                  <a:pt x="1886" y="703"/>
                </a:cubicBezTo>
                <a:cubicBezTo>
                  <a:pt x="1886" y="697"/>
                  <a:pt x="1886" y="697"/>
                  <a:pt x="1886" y="697"/>
                </a:cubicBezTo>
                <a:cubicBezTo>
                  <a:pt x="1890" y="699"/>
                  <a:pt x="1889" y="697"/>
                  <a:pt x="1894" y="697"/>
                </a:cubicBezTo>
                <a:cubicBezTo>
                  <a:pt x="1893" y="701"/>
                  <a:pt x="1896" y="702"/>
                  <a:pt x="1896" y="705"/>
                </a:cubicBezTo>
                <a:cubicBezTo>
                  <a:pt x="1891" y="705"/>
                  <a:pt x="1892" y="707"/>
                  <a:pt x="1893" y="709"/>
                </a:cubicBezTo>
                <a:cubicBezTo>
                  <a:pt x="1974" y="709"/>
                  <a:pt x="1974" y="709"/>
                  <a:pt x="1974" y="709"/>
                </a:cubicBezTo>
                <a:cubicBezTo>
                  <a:pt x="1973" y="707"/>
                  <a:pt x="1973" y="704"/>
                  <a:pt x="1973" y="702"/>
                </a:cubicBezTo>
                <a:cubicBezTo>
                  <a:pt x="1952" y="696"/>
                  <a:pt x="1990" y="674"/>
                  <a:pt x="1995" y="688"/>
                </a:cubicBezTo>
                <a:cubicBezTo>
                  <a:pt x="1997" y="688"/>
                  <a:pt x="2005" y="686"/>
                  <a:pt x="2007" y="684"/>
                </a:cubicBezTo>
                <a:cubicBezTo>
                  <a:pt x="2007" y="679"/>
                  <a:pt x="2002" y="681"/>
                  <a:pt x="2000" y="679"/>
                </a:cubicBezTo>
                <a:cubicBezTo>
                  <a:pt x="1990" y="685"/>
                  <a:pt x="1965" y="680"/>
                  <a:pt x="1950" y="685"/>
                </a:cubicBezTo>
                <a:cubicBezTo>
                  <a:pt x="1951" y="688"/>
                  <a:pt x="1954" y="687"/>
                  <a:pt x="1956" y="689"/>
                </a:cubicBezTo>
                <a:cubicBezTo>
                  <a:pt x="1954" y="693"/>
                  <a:pt x="1946" y="692"/>
                  <a:pt x="1942" y="691"/>
                </a:cubicBezTo>
                <a:cubicBezTo>
                  <a:pt x="1940" y="686"/>
                  <a:pt x="1948" y="690"/>
                  <a:pt x="1946" y="685"/>
                </a:cubicBezTo>
                <a:cubicBezTo>
                  <a:pt x="1938" y="685"/>
                  <a:pt x="1934" y="683"/>
                  <a:pt x="1923" y="683"/>
                </a:cubicBezTo>
                <a:cubicBezTo>
                  <a:pt x="1924" y="681"/>
                  <a:pt x="1924" y="678"/>
                  <a:pt x="1926" y="677"/>
                </a:cubicBezTo>
                <a:cubicBezTo>
                  <a:pt x="1924" y="676"/>
                  <a:pt x="1917" y="677"/>
                  <a:pt x="1915" y="673"/>
                </a:cubicBezTo>
                <a:cubicBezTo>
                  <a:pt x="1906" y="676"/>
                  <a:pt x="1901" y="682"/>
                  <a:pt x="1895" y="687"/>
                </a:cubicBezTo>
                <a:cubicBezTo>
                  <a:pt x="1893" y="687"/>
                  <a:pt x="1895" y="686"/>
                  <a:pt x="1895" y="683"/>
                </a:cubicBezTo>
                <a:cubicBezTo>
                  <a:pt x="1892" y="685"/>
                  <a:pt x="1891" y="688"/>
                  <a:pt x="1885" y="688"/>
                </a:cubicBezTo>
                <a:cubicBezTo>
                  <a:pt x="1881" y="688"/>
                  <a:pt x="1882" y="683"/>
                  <a:pt x="1877" y="684"/>
                </a:cubicBezTo>
                <a:cubicBezTo>
                  <a:pt x="1878" y="679"/>
                  <a:pt x="1886" y="685"/>
                  <a:pt x="1885" y="677"/>
                </a:cubicBezTo>
                <a:cubicBezTo>
                  <a:pt x="1878" y="677"/>
                  <a:pt x="1878" y="677"/>
                  <a:pt x="1878" y="677"/>
                </a:cubicBezTo>
                <a:cubicBezTo>
                  <a:pt x="1880" y="667"/>
                  <a:pt x="1872" y="666"/>
                  <a:pt x="1865" y="664"/>
                </a:cubicBezTo>
                <a:cubicBezTo>
                  <a:pt x="1861" y="673"/>
                  <a:pt x="1824" y="675"/>
                  <a:pt x="1828" y="665"/>
                </a:cubicBezTo>
                <a:cubicBezTo>
                  <a:pt x="1822" y="664"/>
                  <a:pt x="1826" y="671"/>
                  <a:pt x="1825" y="674"/>
                </a:cubicBezTo>
                <a:cubicBezTo>
                  <a:pt x="1827" y="673"/>
                  <a:pt x="1827" y="671"/>
                  <a:pt x="1829" y="671"/>
                </a:cubicBezTo>
                <a:cubicBezTo>
                  <a:pt x="1830" y="673"/>
                  <a:pt x="1825" y="681"/>
                  <a:pt x="1822" y="684"/>
                </a:cubicBezTo>
                <a:cubicBezTo>
                  <a:pt x="1811" y="683"/>
                  <a:pt x="1823" y="672"/>
                  <a:pt x="1814" y="671"/>
                </a:cubicBezTo>
                <a:cubicBezTo>
                  <a:pt x="1815" y="666"/>
                  <a:pt x="1818" y="671"/>
                  <a:pt x="1821" y="668"/>
                </a:cubicBezTo>
                <a:cubicBezTo>
                  <a:pt x="1816" y="665"/>
                  <a:pt x="1806" y="667"/>
                  <a:pt x="1801" y="665"/>
                </a:cubicBezTo>
                <a:cubicBezTo>
                  <a:pt x="1799" y="666"/>
                  <a:pt x="1798" y="668"/>
                  <a:pt x="1798" y="671"/>
                </a:cubicBezTo>
                <a:cubicBezTo>
                  <a:pt x="1802" y="666"/>
                  <a:pt x="1811" y="676"/>
                  <a:pt x="1808" y="670"/>
                </a:cubicBezTo>
                <a:cubicBezTo>
                  <a:pt x="1812" y="669"/>
                  <a:pt x="1809" y="679"/>
                  <a:pt x="1814" y="673"/>
                </a:cubicBezTo>
                <a:cubicBezTo>
                  <a:pt x="1813" y="675"/>
                  <a:pt x="1809" y="684"/>
                  <a:pt x="1816" y="683"/>
                </a:cubicBezTo>
                <a:cubicBezTo>
                  <a:pt x="1808" y="687"/>
                  <a:pt x="1797" y="680"/>
                  <a:pt x="1793" y="688"/>
                </a:cubicBezTo>
                <a:cubicBezTo>
                  <a:pt x="1796" y="689"/>
                  <a:pt x="1798" y="695"/>
                  <a:pt x="1797" y="697"/>
                </a:cubicBezTo>
                <a:cubicBezTo>
                  <a:pt x="1791" y="698"/>
                  <a:pt x="1791" y="693"/>
                  <a:pt x="1787" y="692"/>
                </a:cubicBezTo>
                <a:cubicBezTo>
                  <a:pt x="1785" y="697"/>
                  <a:pt x="1769" y="698"/>
                  <a:pt x="1760" y="696"/>
                </a:cubicBezTo>
                <a:cubicBezTo>
                  <a:pt x="1761" y="695"/>
                  <a:pt x="1762" y="694"/>
                  <a:pt x="1760" y="693"/>
                </a:cubicBezTo>
                <a:cubicBezTo>
                  <a:pt x="1765" y="690"/>
                  <a:pt x="1770" y="687"/>
                  <a:pt x="1774" y="683"/>
                </a:cubicBezTo>
                <a:cubicBezTo>
                  <a:pt x="1781" y="682"/>
                  <a:pt x="1783" y="687"/>
                  <a:pt x="1789" y="687"/>
                </a:cubicBezTo>
                <a:cubicBezTo>
                  <a:pt x="1791" y="682"/>
                  <a:pt x="1785" y="686"/>
                  <a:pt x="1786" y="681"/>
                </a:cubicBezTo>
                <a:cubicBezTo>
                  <a:pt x="1787" y="679"/>
                  <a:pt x="1797" y="675"/>
                  <a:pt x="1797" y="681"/>
                </a:cubicBezTo>
                <a:cubicBezTo>
                  <a:pt x="1802" y="681"/>
                  <a:pt x="1797" y="676"/>
                  <a:pt x="1800" y="675"/>
                </a:cubicBezTo>
                <a:cubicBezTo>
                  <a:pt x="1798" y="672"/>
                  <a:pt x="1793" y="675"/>
                  <a:pt x="1787" y="673"/>
                </a:cubicBezTo>
                <a:cubicBezTo>
                  <a:pt x="1788" y="671"/>
                  <a:pt x="1790" y="671"/>
                  <a:pt x="1793" y="670"/>
                </a:cubicBezTo>
                <a:cubicBezTo>
                  <a:pt x="1790" y="668"/>
                  <a:pt x="1785" y="668"/>
                  <a:pt x="1780" y="668"/>
                </a:cubicBezTo>
                <a:cubicBezTo>
                  <a:pt x="1779" y="669"/>
                  <a:pt x="1779" y="671"/>
                  <a:pt x="1779" y="674"/>
                </a:cubicBezTo>
                <a:cubicBezTo>
                  <a:pt x="1774" y="675"/>
                  <a:pt x="1777" y="669"/>
                  <a:pt x="1772" y="670"/>
                </a:cubicBezTo>
                <a:cubicBezTo>
                  <a:pt x="1773" y="671"/>
                  <a:pt x="1774" y="673"/>
                  <a:pt x="1774" y="675"/>
                </a:cubicBezTo>
                <a:cubicBezTo>
                  <a:pt x="1763" y="673"/>
                  <a:pt x="1760" y="676"/>
                  <a:pt x="1751" y="674"/>
                </a:cubicBezTo>
                <a:cubicBezTo>
                  <a:pt x="1751" y="669"/>
                  <a:pt x="1751" y="665"/>
                  <a:pt x="1753" y="663"/>
                </a:cubicBezTo>
                <a:cubicBezTo>
                  <a:pt x="1753" y="666"/>
                  <a:pt x="1758" y="668"/>
                  <a:pt x="1762" y="672"/>
                </a:cubicBezTo>
                <a:cubicBezTo>
                  <a:pt x="1765" y="671"/>
                  <a:pt x="1762" y="666"/>
                  <a:pt x="1761" y="665"/>
                </a:cubicBezTo>
                <a:cubicBezTo>
                  <a:pt x="1765" y="665"/>
                  <a:pt x="1771" y="663"/>
                  <a:pt x="1771" y="667"/>
                </a:cubicBezTo>
                <a:cubicBezTo>
                  <a:pt x="1775" y="663"/>
                  <a:pt x="1775" y="658"/>
                  <a:pt x="1774" y="654"/>
                </a:cubicBezTo>
                <a:cubicBezTo>
                  <a:pt x="1761" y="652"/>
                  <a:pt x="1740" y="655"/>
                  <a:pt x="1729" y="643"/>
                </a:cubicBezTo>
                <a:cubicBezTo>
                  <a:pt x="1725" y="646"/>
                  <a:pt x="1723" y="642"/>
                  <a:pt x="1720" y="645"/>
                </a:cubicBezTo>
                <a:cubicBezTo>
                  <a:pt x="1719" y="641"/>
                  <a:pt x="1721" y="640"/>
                  <a:pt x="1721" y="637"/>
                </a:cubicBezTo>
                <a:cubicBezTo>
                  <a:pt x="1717" y="641"/>
                  <a:pt x="1711" y="644"/>
                  <a:pt x="1705" y="646"/>
                </a:cubicBezTo>
                <a:cubicBezTo>
                  <a:pt x="1700" y="641"/>
                  <a:pt x="1692" y="643"/>
                  <a:pt x="1684" y="641"/>
                </a:cubicBezTo>
                <a:cubicBezTo>
                  <a:pt x="1684" y="637"/>
                  <a:pt x="1684" y="637"/>
                  <a:pt x="1684" y="637"/>
                </a:cubicBezTo>
                <a:cubicBezTo>
                  <a:pt x="1686" y="638"/>
                  <a:pt x="1698" y="630"/>
                  <a:pt x="1702" y="635"/>
                </a:cubicBezTo>
                <a:cubicBezTo>
                  <a:pt x="1705" y="635"/>
                  <a:pt x="1701" y="631"/>
                  <a:pt x="1700" y="631"/>
                </a:cubicBezTo>
                <a:cubicBezTo>
                  <a:pt x="1701" y="630"/>
                  <a:pt x="1703" y="630"/>
                  <a:pt x="1703" y="628"/>
                </a:cubicBezTo>
                <a:cubicBezTo>
                  <a:pt x="1712" y="629"/>
                  <a:pt x="1716" y="631"/>
                  <a:pt x="1726" y="629"/>
                </a:cubicBezTo>
                <a:cubicBezTo>
                  <a:pt x="1725" y="623"/>
                  <a:pt x="1721" y="627"/>
                  <a:pt x="1719" y="625"/>
                </a:cubicBezTo>
                <a:cubicBezTo>
                  <a:pt x="1744" y="617"/>
                  <a:pt x="1775" y="616"/>
                  <a:pt x="1805" y="616"/>
                </a:cubicBezTo>
                <a:cubicBezTo>
                  <a:pt x="1808" y="608"/>
                  <a:pt x="1815" y="612"/>
                  <a:pt x="1821" y="609"/>
                </a:cubicBezTo>
                <a:cubicBezTo>
                  <a:pt x="1820" y="608"/>
                  <a:pt x="1819" y="607"/>
                  <a:pt x="1821" y="607"/>
                </a:cubicBezTo>
                <a:cubicBezTo>
                  <a:pt x="1820" y="603"/>
                  <a:pt x="1813" y="606"/>
                  <a:pt x="1813" y="602"/>
                </a:cubicBezTo>
                <a:cubicBezTo>
                  <a:pt x="1820" y="593"/>
                  <a:pt x="1836" y="593"/>
                  <a:pt x="1844" y="602"/>
                </a:cubicBezTo>
                <a:cubicBezTo>
                  <a:pt x="1844" y="603"/>
                  <a:pt x="1840" y="604"/>
                  <a:pt x="1840" y="602"/>
                </a:cubicBezTo>
                <a:cubicBezTo>
                  <a:pt x="1835" y="607"/>
                  <a:pt x="1846" y="607"/>
                  <a:pt x="1848" y="610"/>
                </a:cubicBezTo>
                <a:cubicBezTo>
                  <a:pt x="1851" y="609"/>
                  <a:pt x="1851" y="605"/>
                  <a:pt x="1853" y="604"/>
                </a:cubicBezTo>
                <a:cubicBezTo>
                  <a:pt x="1858" y="604"/>
                  <a:pt x="1860" y="608"/>
                  <a:pt x="1864" y="609"/>
                </a:cubicBezTo>
                <a:cubicBezTo>
                  <a:pt x="1862" y="606"/>
                  <a:pt x="1865" y="607"/>
                  <a:pt x="1866" y="605"/>
                </a:cubicBezTo>
                <a:cubicBezTo>
                  <a:pt x="1899" y="605"/>
                  <a:pt x="1937" y="601"/>
                  <a:pt x="1971" y="597"/>
                </a:cubicBezTo>
                <a:cubicBezTo>
                  <a:pt x="1962" y="592"/>
                  <a:pt x="1954" y="598"/>
                  <a:pt x="1947" y="592"/>
                </a:cubicBezTo>
                <a:cubicBezTo>
                  <a:pt x="1946" y="599"/>
                  <a:pt x="1939" y="590"/>
                  <a:pt x="1935" y="591"/>
                </a:cubicBezTo>
                <a:cubicBezTo>
                  <a:pt x="1936" y="586"/>
                  <a:pt x="1945" y="585"/>
                  <a:pt x="1939" y="580"/>
                </a:cubicBezTo>
                <a:cubicBezTo>
                  <a:pt x="1951" y="574"/>
                  <a:pt x="1962" y="580"/>
                  <a:pt x="1973" y="586"/>
                </a:cubicBezTo>
                <a:cubicBezTo>
                  <a:pt x="1980" y="583"/>
                  <a:pt x="1988" y="585"/>
                  <a:pt x="1993" y="588"/>
                </a:cubicBezTo>
                <a:cubicBezTo>
                  <a:pt x="2001" y="584"/>
                  <a:pt x="2017" y="576"/>
                  <a:pt x="2022" y="587"/>
                </a:cubicBezTo>
                <a:cubicBezTo>
                  <a:pt x="2021" y="591"/>
                  <a:pt x="2013" y="588"/>
                  <a:pt x="2014" y="594"/>
                </a:cubicBezTo>
                <a:cubicBezTo>
                  <a:pt x="2037" y="594"/>
                  <a:pt x="2050" y="594"/>
                  <a:pt x="2069" y="596"/>
                </a:cubicBezTo>
                <a:cubicBezTo>
                  <a:pt x="2070" y="600"/>
                  <a:pt x="2071" y="601"/>
                  <a:pt x="2074" y="605"/>
                </a:cubicBezTo>
                <a:cubicBezTo>
                  <a:pt x="2077" y="603"/>
                  <a:pt x="2076" y="599"/>
                  <a:pt x="2080" y="599"/>
                </a:cubicBezTo>
                <a:cubicBezTo>
                  <a:pt x="2075" y="597"/>
                  <a:pt x="2082" y="595"/>
                  <a:pt x="2081" y="590"/>
                </a:cubicBezTo>
                <a:cubicBezTo>
                  <a:pt x="2086" y="593"/>
                  <a:pt x="2092" y="596"/>
                  <a:pt x="2099" y="596"/>
                </a:cubicBezTo>
                <a:cubicBezTo>
                  <a:pt x="2097" y="600"/>
                  <a:pt x="2100" y="601"/>
                  <a:pt x="2098" y="607"/>
                </a:cubicBezTo>
                <a:cubicBezTo>
                  <a:pt x="2104" y="605"/>
                  <a:pt x="2111" y="604"/>
                  <a:pt x="2110" y="597"/>
                </a:cubicBezTo>
                <a:cubicBezTo>
                  <a:pt x="2112" y="599"/>
                  <a:pt x="2118" y="596"/>
                  <a:pt x="2118" y="600"/>
                </a:cubicBezTo>
                <a:cubicBezTo>
                  <a:pt x="2118" y="604"/>
                  <a:pt x="2115" y="599"/>
                  <a:pt x="2113" y="601"/>
                </a:cubicBezTo>
                <a:cubicBezTo>
                  <a:pt x="2115" y="606"/>
                  <a:pt x="2113" y="604"/>
                  <a:pt x="2112" y="609"/>
                </a:cubicBezTo>
                <a:cubicBezTo>
                  <a:pt x="2117" y="609"/>
                  <a:pt x="2119" y="609"/>
                  <a:pt x="2123" y="607"/>
                </a:cubicBezTo>
                <a:cubicBezTo>
                  <a:pt x="2124" y="603"/>
                  <a:pt x="2116" y="608"/>
                  <a:pt x="2117" y="604"/>
                </a:cubicBezTo>
                <a:cubicBezTo>
                  <a:pt x="2118" y="602"/>
                  <a:pt x="2121" y="606"/>
                  <a:pt x="2120" y="600"/>
                </a:cubicBezTo>
                <a:cubicBezTo>
                  <a:pt x="2124" y="607"/>
                  <a:pt x="2135" y="597"/>
                  <a:pt x="2140" y="593"/>
                </a:cubicBezTo>
                <a:cubicBezTo>
                  <a:pt x="2147" y="594"/>
                  <a:pt x="2152" y="593"/>
                  <a:pt x="2159" y="592"/>
                </a:cubicBezTo>
                <a:cubicBezTo>
                  <a:pt x="2163" y="593"/>
                  <a:pt x="2159" y="594"/>
                  <a:pt x="2160" y="598"/>
                </a:cubicBezTo>
                <a:cubicBezTo>
                  <a:pt x="2169" y="594"/>
                  <a:pt x="2174" y="598"/>
                  <a:pt x="2182" y="599"/>
                </a:cubicBezTo>
                <a:cubicBezTo>
                  <a:pt x="2181" y="604"/>
                  <a:pt x="2179" y="607"/>
                  <a:pt x="2181" y="611"/>
                </a:cubicBezTo>
                <a:cubicBezTo>
                  <a:pt x="2189" y="610"/>
                  <a:pt x="2190" y="609"/>
                  <a:pt x="2196" y="608"/>
                </a:cubicBezTo>
                <a:cubicBezTo>
                  <a:pt x="2193" y="606"/>
                  <a:pt x="2188" y="606"/>
                  <a:pt x="2184" y="605"/>
                </a:cubicBezTo>
                <a:cubicBezTo>
                  <a:pt x="2183" y="600"/>
                  <a:pt x="2183" y="600"/>
                  <a:pt x="2183" y="600"/>
                </a:cubicBezTo>
                <a:cubicBezTo>
                  <a:pt x="2197" y="601"/>
                  <a:pt x="2214" y="600"/>
                  <a:pt x="2226" y="606"/>
                </a:cubicBezTo>
                <a:cubicBezTo>
                  <a:pt x="2229" y="611"/>
                  <a:pt x="2225" y="613"/>
                  <a:pt x="2231" y="614"/>
                </a:cubicBezTo>
                <a:cubicBezTo>
                  <a:pt x="2230" y="612"/>
                  <a:pt x="2230" y="611"/>
                  <a:pt x="2231" y="609"/>
                </a:cubicBezTo>
                <a:cubicBezTo>
                  <a:pt x="2249" y="609"/>
                  <a:pt x="2264" y="607"/>
                  <a:pt x="2274" y="606"/>
                </a:cubicBezTo>
                <a:cubicBezTo>
                  <a:pt x="2276" y="605"/>
                  <a:pt x="2275" y="602"/>
                  <a:pt x="2275" y="600"/>
                </a:cubicBezTo>
                <a:cubicBezTo>
                  <a:pt x="2277" y="600"/>
                  <a:pt x="2277" y="602"/>
                  <a:pt x="2277" y="604"/>
                </a:cubicBezTo>
                <a:cubicBezTo>
                  <a:pt x="2282" y="601"/>
                  <a:pt x="2290" y="604"/>
                  <a:pt x="2300" y="603"/>
                </a:cubicBezTo>
                <a:cubicBezTo>
                  <a:pt x="2305" y="603"/>
                  <a:pt x="2316" y="600"/>
                  <a:pt x="2319" y="597"/>
                </a:cubicBezTo>
                <a:cubicBezTo>
                  <a:pt x="2319" y="597"/>
                  <a:pt x="2318" y="590"/>
                  <a:pt x="2324" y="592"/>
                </a:cubicBezTo>
                <a:cubicBezTo>
                  <a:pt x="2320" y="588"/>
                  <a:pt x="2314" y="586"/>
                  <a:pt x="2306" y="587"/>
                </a:cubicBezTo>
                <a:cubicBezTo>
                  <a:pt x="2305" y="582"/>
                  <a:pt x="2308" y="582"/>
                  <a:pt x="2307" y="578"/>
                </a:cubicBezTo>
                <a:cubicBezTo>
                  <a:pt x="2303" y="580"/>
                  <a:pt x="2299" y="580"/>
                  <a:pt x="2296" y="576"/>
                </a:cubicBezTo>
                <a:cubicBezTo>
                  <a:pt x="2289" y="577"/>
                  <a:pt x="2292" y="582"/>
                  <a:pt x="2285" y="578"/>
                </a:cubicBezTo>
                <a:cubicBezTo>
                  <a:pt x="2284" y="581"/>
                  <a:pt x="2285" y="586"/>
                  <a:pt x="2280" y="586"/>
                </a:cubicBezTo>
                <a:cubicBezTo>
                  <a:pt x="2281" y="589"/>
                  <a:pt x="2282" y="585"/>
                  <a:pt x="2284" y="587"/>
                </a:cubicBezTo>
                <a:cubicBezTo>
                  <a:pt x="2276" y="593"/>
                  <a:pt x="2275" y="577"/>
                  <a:pt x="2266" y="575"/>
                </a:cubicBezTo>
                <a:cubicBezTo>
                  <a:pt x="2279" y="569"/>
                  <a:pt x="2299" y="572"/>
                  <a:pt x="2314" y="566"/>
                </a:cubicBezTo>
                <a:cubicBezTo>
                  <a:pt x="2310" y="562"/>
                  <a:pt x="2304" y="561"/>
                  <a:pt x="2302" y="564"/>
                </a:cubicBezTo>
                <a:cubicBezTo>
                  <a:pt x="2301" y="563"/>
                  <a:pt x="2300" y="563"/>
                  <a:pt x="2299" y="561"/>
                </a:cubicBezTo>
                <a:cubicBezTo>
                  <a:pt x="2304" y="557"/>
                  <a:pt x="2317" y="554"/>
                  <a:pt x="2323" y="552"/>
                </a:cubicBezTo>
                <a:cubicBezTo>
                  <a:pt x="2320" y="550"/>
                  <a:pt x="2319" y="547"/>
                  <a:pt x="2315" y="547"/>
                </a:cubicBezTo>
                <a:cubicBezTo>
                  <a:pt x="2315" y="552"/>
                  <a:pt x="2315" y="552"/>
                  <a:pt x="2315" y="552"/>
                </a:cubicBezTo>
                <a:cubicBezTo>
                  <a:pt x="2312" y="551"/>
                  <a:pt x="2315" y="543"/>
                  <a:pt x="2308" y="546"/>
                </a:cubicBezTo>
                <a:cubicBezTo>
                  <a:pt x="2310" y="541"/>
                  <a:pt x="2308" y="541"/>
                  <a:pt x="2308" y="536"/>
                </a:cubicBezTo>
                <a:cubicBezTo>
                  <a:pt x="2311" y="532"/>
                  <a:pt x="2315" y="536"/>
                  <a:pt x="2318" y="533"/>
                </a:cubicBezTo>
                <a:cubicBezTo>
                  <a:pt x="2321" y="539"/>
                  <a:pt x="2316" y="543"/>
                  <a:pt x="2320" y="548"/>
                </a:cubicBezTo>
                <a:cubicBezTo>
                  <a:pt x="2325" y="549"/>
                  <a:pt x="2323" y="544"/>
                  <a:pt x="2327" y="545"/>
                </a:cubicBezTo>
                <a:cubicBezTo>
                  <a:pt x="2335" y="551"/>
                  <a:pt x="2340" y="556"/>
                  <a:pt x="2353" y="555"/>
                </a:cubicBezTo>
                <a:cubicBezTo>
                  <a:pt x="2353" y="546"/>
                  <a:pt x="2364" y="548"/>
                  <a:pt x="2370" y="546"/>
                </a:cubicBezTo>
                <a:cubicBezTo>
                  <a:pt x="2368" y="543"/>
                  <a:pt x="2363" y="544"/>
                  <a:pt x="2363" y="538"/>
                </a:cubicBezTo>
                <a:cubicBezTo>
                  <a:pt x="2361" y="541"/>
                  <a:pt x="2359" y="542"/>
                  <a:pt x="2354" y="542"/>
                </a:cubicBezTo>
                <a:cubicBezTo>
                  <a:pt x="2352" y="537"/>
                  <a:pt x="2355" y="532"/>
                  <a:pt x="2363" y="530"/>
                </a:cubicBezTo>
                <a:cubicBezTo>
                  <a:pt x="2368" y="530"/>
                  <a:pt x="2365" y="536"/>
                  <a:pt x="2365" y="539"/>
                </a:cubicBezTo>
                <a:cubicBezTo>
                  <a:pt x="2375" y="537"/>
                  <a:pt x="2378" y="542"/>
                  <a:pt x="2384" y="544"/>
                </a:cubicBezTo>
                <a:cubicBezTo>
                  <a:pt x="2375" y="559"/>
                  <a:pt x="2400" y="553"/>
                  <a:pt x="2410" y="553"/>
                </a:cubicBezTo>
                <a:cubicBezTo>
                  <a:pt x="2404" y="549"/>
                  <a:pt x="2389" y="550"/>
                  <a:pt x="2387" y="549"/>
                </a:cubicBezTo>
                <a:cubicBezTo>
                  <a:pt x="2389" y="540"/>
                  <a:pt x="2388" y="538"/>
                  <a:pt x="2385" y="530"/>
                </a:cubicBezTo>
                <a:cubicBezTo>
                  <a:pt x="2393" y="523"/>
                  <a:pt x="2399" y="525"/>
                  <a:pt x="2406" y="532"/>
                </a:cubicBezTo>
                <a:cubicBezTo>
                  <a:pt x="2406" y="529"/>
                  <a:pt x="2400" y="523"/>
                  <a:pt x="2399" y="519"/>
                </a:cubicBezTo>
                <a:cubicBezTo>
                  <a:pt x="2402" y="515"/>
                  <a:pt x="2405" y="520"/>
                  <a:pt x="2410" y="518"/>
                </a:cubicBezTo>
                <a:cubicBezTo>
                  <a:pt x="2405" y="524"/>
                  <a:pt x="2410" y="524"/>
                  <a:pt x="2414" y="530"/>
                </a:cubicBezTo>
                <a:cubicBezTo>
                  <a:pt x="2415" y="533"/>
                  <a:pt x="2413" y="533"/>
                  <a:pt x="2410" y="533"/>
                </a:cubicBezTo>
                <a:cubicBezTo>
                  <a:pt x="2413" y="537"/>
                  <a:pt x="2410" y="538"/>
                  <a:pt x="2412" y="541"/>
                </a:cubicBezTo>
                <a:cubicBezTo>
                  <a:pt x="2427" y="540"/>
                  <a:pt x="2444" y="546"/>
                  <a:pt x="2451" y="558"/>
                </a:cubicBezTo>
                <a:cubicBezTo>
                  <a:pt x="2458" y="555"/>
                  <a:pt x="2470" y="558"/>
                  <a:pt x="2476" y="556"/>
                </a:cubicBezTo>
                <a:cubicBezTo>
                  <a:pt x="2478" y="550"/>
                  <a:pt x="2474" y="549"/>
                  <a:pt x="2472" y="547"/>
                </a:cubicBezTo>
                <a:cubicBezTo>
                  <a:pt x="2478" y="542"/>
                  <a:pt x="2486" y="547"/>
                  <a:pt x="2492" y="542"/>
                </a:cubicBezTo>
                <a:cubicBezTo>
                  <a:pt x="2495" y="542"/>
                  <a:pt x="2494" y="545"/>
                  <a:pt x="2497" y="544"/>
                </a:cubicBezTo>
                <a:cubicBezTo>
                  <a:pt x="2496" y="548"/>
                  <a:pt x="2498" y="552"/>
                  <a:pt x="2499" y="556"/>
                </a:cubicBezTo>
                <a:cubicBezTo>
                  <a:pt x="2503" y="556"/>
                  <a:pt x="2508" y="555"/>
                  <a:pt x="2510" y="557"/>
                </a:cubicBezTo>
                <a:cubicBezTo>
                  <a:pt x="2510" y="562"/>
                  <a:pt x="2509" y="564"/>
                  <a:pt x="2505" y="565"/>
                </a:cubicBezTo>
                <a:cubicBezTo>
                  <a:pt x="2512" y="569"/>
                  <a:pt x="2521" y="562"/>
                  <a:pt x="2526" y="569"/>
                </a:cubicBezTo>
                <a:cubicBezTo>
                  <a:pt x="2521" y="570"/>
                  <a:pt x="2510" y="574"/>
                  <a:pt x="2508" y="569"/>
                </a:cubicBezTo>
                <a:cubicBezTo>
                  <a:pt x="2511" y="577"/>
                  <a:pt x="2494" y="577"/>
                  <a:pt x="2492" y="576"/>
                </a:cubicBezTo>
                <a:cubicBezTo>
                  <a:pt x="2489" y="576"/>
                  <a:pt x="2494" y="578"/>
                  <a:pt x="2492" y="581"/>
                </a:cubicBezTo>
                <a:cubicBezTo>
                  <a:pt x="2500" y="579"/>
                  <a:pt x="2503" y="582"/>
                  <a:pt x="2504" y="589"/>
                </a:cubicBezTo>
                <a:cubicBezTo>
                  <a:pt x="2513" y="591"/>
                  <a:pt x="2511" y="588"/>
                  <a:pt x="2522" y="588"/>
                </a:cubicBezTo>
                <a:cubicBezTo>
                  <a:pt x="2520" y="585"/>
                  <a:pt x="2522" y="586"/>
                  <a:pt x="2522" y="582"/>
                </a:cubicBezTo>
                <a:cubicBezTo>
                  <a:pt x="2519" y="586"/>
                  <a:pt x="2516" y="581"/>
                  <a:pt x="2513" y="580"/>
                </a:cubicBezTo>
                <a:cubicBezTo>
                  <a:pt x="2522" y="575"/>
                  <a:pt x="2527" y="580"/>
                  <a:pt x="2538" y="576"/>
                </a:cubicBezTo>
                <a:cubicBezTo>
                  <a:pt x="2540" y="571"/>
                  <a:pt x="2539" y="563"/>
                  <a:pt x="2541" y="558"/>
                </a:cubicBezTo>
                <a:cubicBezTo>
                  <a:pt x="2551" y="562"/>
                  <a:pt x="2560" y="551"/>
                  <a:pt x="2568" y="557"/>
                </a:cubicBezTo>
                <a:cubicBezTo>
                  <a:pt x="2568" y="561"/>
                  <a:pt x="2570" y="568"/>
                  <a:pt x="2566" y="568"/>
                </a:cubicBezTo>
                <a:cubicBezTo>
                  <a:pt x="2567" y="571"/>
                  <a:pt x="2573" y="569"/>
                  <a:pt x="2572" y="565"/>
                </a:cubicBezTo>
                <a:cubicBezTo>
                  <a:pt x="2573" y="568"/>
                  <a:pt x="2576" y="569"/>
                  <a:pt x="2579" y="570"/>
                </a:cubicBezTo>
                <a:cubicBezTo>
                  <a:pt x="2583" y="568"/>
                  <a:pt x="2584" y="567"/>
                  <a:pt x="2586" y="567"/>
                </a:cubicBezTo>
                <a:cubicBezTo>
                  <a:pt x="2588" y="566"/>
                  <a:pt x="2592" y="557"/>
                  <a:pt x="2585" y="559"/>
                </a:cubicBezTo>
                <a:cubicBezTo>
                  <a:pt x="2593" y="553"/>
                  <a:pt x="2602" y="555"/>
                  <a:pt x="2612" y="553"/>
                </a:cubicBezTo>
                <a:cubicBezTo>
                  <a:pt x="2610" y="548"/>
                  <a:pt x="2607" y="549"/>
                  <a:pt x="2602" y="550"/>
                </a:cubicBezTo>
                <a:cubicBezTo>
                  <a:pt x="2601" y="543"/>
                  <a:pt x="2606" y="543"/>
                  <a:pt x="2601" y="538"/>
                </a:cubicBezTo>
                <a:cubicBezTo>
                  <a:pt x="2598" y="539"/>
                  <a:pt x="2596" y="541"/>
                  <a:pt x="2596" y="545"/>
                </a:cubicBezTo>
                <a:cubicBezTo>
                  <a:pt x="2591" y="544"/>
                  <a:pt x="2587" y="541"/>
                  <a:pt x="2584" y="546"/>
                </a:cubicBezTo>
                <a:cubicBezTo>
                  <a:pt x="2581" y="544"/>
                  <a:pt x="2578" y="543"/>
                  <a:pt x="2577" y="539"/>
                </a:cubicBezTo>
                <a:cubicBezTo>
                  <a:pt x="2566" y="541"/>
                  <a:pt x="2559" y="542"/>
                  <a:pt x="2551" y="538"/>
                </a:cubicBezTo>
                <a:cubicBezTo>
                  <a:pt x="2551" y="535"/>
                  <a:pt x="2555" y="536"/>
                  <a:pt x="2554" y="532"/>
                </a:cubicBezTo>
                <a:cubicBezTo>
                  <a:pt x="2551" y="532"/>
                  <a:pt x="2551" y="535"/>
                  <a:pt x="2547" y="534"/>
                </a:cubicBezTo>
                <a:cubicBezTo>
                  <a:pt x="2543" y="528"/>
                  <a:pt x="2540" y="523"/>
                  <a:pt x="2544" y="515"/>
                </a:cubicBezTo>
                <a:cubicBezTo>
                  <a:pt x="2554" y="518"/>
                  <a:pt x="2560" y="511"/>
                  <a:pt x="2567" y="515"/>
                </a:cubicBezTo>
                <a:cubicBezTo>
                  <a:pt x="2571" y="513"/>
                  <a:pt x="2562" y="512"/>
                  <a:pt x="2561" y="510"/>
                </a:cubicBezTo>
                <a:cubicBezTo>
                  <a:pt x="2561" y="509"/>
                  <a:pt x="2563" y="507"/>
                  <a:pt x="2565" y="507"/>
                </a:cubicBezTo>
                <a:cubicBezTo>
                  <a:pt x="2561" y="506"/>
                  <a:pt x="2556" y="499"/>
                  <a:pt x="2550" y="504"/>
                </a:cubicBezTo>
                <a:cubicBezTo>
                  <a:pt x="2548" y="495"/>
                  <a:pt x="2534" y="498"/>
                  <a:pt x="2537" y="488"/>
                </a:cubicBezTo>
                <a:cubicBezTo>
                  <a:pt x="2533" y="488"/>
                  <a:pt x="2525" y="491"/>
                  <a:pt x="2525" y="486"/>
                </a:cubicBezTo>
                <a:cubicBezTo>
                  <a:pt x="2526" y="484"/>
                  <a:pt x="2529" y="483"/>
                  <a:pt x="2533" y="483"/>
                </a:cubicBezTo>
                <a:cubicBezTo>
                  <a:pt x="2527" y="482"/>
                  <a:pt x="2526" y="477"/>
                  <a:pt x="2524" y="473"/>
                </a:cubicBezTo>
                <a:cubicBezTo>
                  <a:pt x="2521" y="475"/>
                  <a:pt x="2521" y="472"/>
                  <a:pt x="2519" y="474"/>
                </a:cubicBezTo>
                <a:cubicBezTo>
                  <a:pt x="2519" y="478"/>
                  <a:pt x="2522" y="479"/>
                  <a:pt x="2524" y="481"/>
                </a:cubicBezTo>
                <a:cubicBezTo>
                  <a:pt x="2519" y="486"/>
                  <a:pt x="2529" y="495"/>
                  <a:pt x="2527" y="505"/>
                </a:cubicBezTo>
                <a:cubicBezTo>
                  <a:pt x="2524" y="505"/>
                  <a:pt x="2519" y="503"/>
                  <a:pt x="2513" y="503"/>
                </a:cubicBezTo>
                <a:cubicBezTo>
                  <a:pt x="2513" y="497"/>
                  <a:pt x="2515" y="494"/>
                  <a:pt x="2520" y="493"/>
                </a:cubicBezTo>
                <a:cubicBezTo>
                  <a:pt x="2519" y="485"/>
                  <a:pt x="2519" y="485"/>
                  <a:pt x="2519" y="485"/>
                </a:cubicBezTo>
                <a:cubicBezTo>
                  <a:pt x="2513" y="486"/>
                  <a:pt x="2518" y="490"/>
                  <a:pt x="2513" y="492"/>
                </a:cubicBezTo>
                <a:cubicBezTo>
                  <a:pt x="2509" y="490"/>
                  <a:pt x="2510" y="482"/>
                  <a:pt x="2505" y="480"/>
                </a:cubicBezTo>
                <a:cubicBezTo>
                  <a:pt x="2504" y="482"/>
                  <a:pt x="2501" y="482"/>
                  <a:pt x="2497" y="482"/>
                </a:cubicBezTo>
                <a:cubicBezTo>
                  <a:pt x="2498" y="477"/>
                  <a:pt x="2505" y="479"/>
                  <a:pt x="2509" y="479"/>
                </a:cubicBezTo>
                <a:cubicBezTo>
                  <a:pt x="2512" y="473"/>
                  <a:pt x="2496" y="479"/>
                  <a:pt x="2502" y="474"/>
                </a:cubicBezTo>
                <a:cubicBezTo>
                  <a:pt x="2497" y="473"/>
                  <a:pt x="2487" y="469"/>
                  <a:pt x="2486" y="473"/>
                </a:cubicBezTo>
                <a:cubicBezTo>
                  <a:pt x="2490" y="473"/>
                  <a:pt x="2493" y="475"/>
                  <a:pt x="2496" y="479"/>
                </a:cubicBezTo>
                <a:cubicBezTo>
                  <a:pt x="2493" y="492"/>
                  <a:pt x="2477" y="483"/>
                  <a:pt x="2473" y="482"/>
                </a:cubicBezTo>
                <a:cubicBezTo>
                  <a:pt x="2471" y="476"/>
                  <a:pt x="2476" y="475"/>
                  <a:pt x="2478" y="473"/>
                </a:cubicBezTo>
                <a:cubicBezTo>
                  <a:pt x="2473" y="473"/>
                  <a:pt x="2470" y="468"/>
                  <a:pt x="2464" y="468"/>
                </a:cubicBezTo>
                <a:cubicBezTo>
                  <a:pt x="2465" y="472"/>
                  <a:pt x="2467" y="478"/>
                  <a:pt x="2464" y="483"/>
                </a:cubicBezTo>
                <a:cubicBezTo>
                  <a:pt x="2451" y="485"/>
                  <a:pt x="2443" y="480"/>
                  <a:pt x="2432" y="479"/>
                </a:cubicBezTo>
                <a:cubicBezTo>
                  <a:pt x="2432" y="477"/>
                  <a:pt x="2434" y="476"/>
                  <a:pt x="2433" y="474"/>
                </a:cubicBezTo>
                <a:cubicBezTo>
                  <a:pt x="2430" y="472"/>
                  <a:pt x="2426" y="471"/>
                  <a:pt x="2425" y="466"/>
                </a:cubicBezTo>
                <a:cubicBezTo>
                  <a:pt x="2418" y="470"/>
                  <a:pt x="2403" y="472"/>
                  <a:pt x="2404" y="479"/>
                </a:cubicBezTo>
                <a:cubicBezTo>
                  <a:pt x="2399" y="479"/>
                  <a:pt x="2400" y="472"/>
                  <a:pt x="2393" y="474"/>
                </a:cubicBezTo>
                <a:cubicBezTo>
                  <a:pt x="2392" y="479"/>
                  <a:pt x="2397" y="477"/>
                  <a:pt x="2396" y="481"/>
                </a:cubicBezTo>
                <a:cubicBezTo>
                  <a:pt x="2396" y="483"/>
                  <a:pt x="2394" y="483"/>
                  <a:pt x="2393" y="485"/>
                </a:cubicBezTo>
                <a:cubicBezTo>
                  <a:pt x="2390" y="484"/>
                  <a:pt x="2387" y="483"/>
                  <a:pt x="2385" y="480"/>
                </a:cubicBezTo>
                <a:cubicBezTo>
                  <a:pt x="2381" y="483"/>
                  <a:pt x="2378" y="481"/>
                  <a:pt x="2377" y="489"/>
                </a:cubicBezTo>
                <a:cubicBezTo>
                  <a:pt x="2362" y="489"/>
                  <a:pt x="2362" y="489"/>
                  <a:pt x="2362" y="489"/>
                </a:cubicBezTo>
                <a:cubicBezTo>
                  <a:pt x="2358" y="495"/>
                  <a:pt x="2363" y="498"/>
                  <a:pt x="2363" y="505"/>
                </a:cubicBezTo>
                <a:cubicBezTo>
                  <a:pt x="2354" y="508"/>
                  <a:pt x="2325" y="506"/>
                  <a:pt x="2329" y="525"/>
                </a:cubicBezTo>
                <a:cubicBezTo>
                  <a:pt x="2326" y="529"/>
                  <a:pt x="2322" y="525"/>
                  <a:pt x="2321" y="530"/>
                </a:cubicBezTo>
                <a:cubicBezTo>
                  <a:pt x="2316" y="531"/>
                  <a:pt x="2315" y="526"/>
                  <a:pt x="2311" y="525"/>
                </a:cubicBezTo>
                <a:cubicBezTo>
                  <a:pt x="2311" y="522"/>
                  <a:pt x="2320" y="526"/>
                  <a:pt x="2319" y="522"/>
                </a:cubicBezTo>
                <a:cubicBezTo>
                  <a:pt x="2317" y="518"/>
                  <a:pt x="2310" y="517"/>
                  <a:pt x="2307" y="519"/>
                </a:cubicBezTo>
                <a:cubicBezTo>
                  <a:pt x="2307" y="522"/>
                  <a:pt x="2310" y="524"/>
                  <a:pt x="2307" y="527"/>
                </a:cubicBezTo>
                <a:cubicBezTo>
                  <a:pt x="2305" y="527"/>
                  <a:pt x="2304" y="525"/>
                  <a:pt x="2302" y="526"/>
                </a:cubicBezTo>
                <a:cubicBezTo>
                  <a:pt x="2302" y="524"/>
                  <a:pt x="2305" y="525"/>
                  <a:pt x="2307" y="524"/>
                </a:cubicBezTo>
                <a:cubicBezTo>
                  <a:pt x="2300" y="524"/>
                  <a:pt x="2303" y="520"/>
                  <a:pt x="2299" y="518"/>
                </a:cubicBezTo>
                <a:cubicBezTo>
                  <a:pt x="2299" y="515"/>
                  <a:pt x="2304" y="517"/>
                  <a:pt x="2307" y="516"/>
                </a:cubicBezTo>
                <a:cubicBezTo>
                  <a:pt x="2306" y="508"/>
                  <a:pt x="2306" y="508"/>
                  <a:pt x="2306" y="508"/>
                </a:cubicBezTo>
                <a:cubicBezTo>
                  <a:pt x="2311" y="513"/>
                  <a:pt x="2317" y="517"/>
                  <a:pt x="2327" y="515"/>
                </a:cubicBezTo>
                <a:cubicBezTo>
                  <a:pt x="2325" y="512"/>
                  <a:pt x="2322" y="514"/>
                  <a:pt x="2320" y="509"/>
                </a:cubicBezTo>
                <a:cubicBezTo>
                  <a:pt x="2321" y="507"/>
                  <a:pt x="2324" y="507"/>
                  <a:pt x="2327" y="506"/>
                </a:cubicBezTo>
                <a:cubicBezTo>
                  <a:pt x="2320" y="496"/>
                  <a:pt x="2312" y="506"/>
                  <a:pt x="2302" y="503"/>
                </a:cubicBezTo>
                <a:cubicBezTo>
                  <a:pt x="2307" y="511"/>
                  <a:pt x="2290" y="518"/>
                  <a:pt x="2289" y="510"/>
                </a:cubicBezTo>
                <a:cubicBezTo>
                  <a:pt x="2284" y="507"/>
                  <a:pt x="2280" y="515"/>
                  <a:pt x="2277" y="517"/>
                </a:cubicBezTo>
                <a:cubicBezTo>
                  <a:pt x="2272" y="518"/>
                  <a:pt x="2272" y="513"/>
                  <a:pt x="2267" y="512"/>
                </a:cubicBezTo>
                <a:cubicBezTo>
                  <a:pt x="2268" y="510"/>
                  <a:pt x="2274" y="512"/>
                  <a:pt x="2271" y="507"/>
                </a:cubicBezTo>
                <a:cubicBezTo>
                  <a:pt x="2262" y="513"/>
                  <a:pt x="2256" y="503"/>
                  <a:pt x="2248" y="502"/>
                </a:cubicBezTo>
                <a:cubicBezTo>
                  <a:pt x="2248" y="499"/>
                  <a:pt x="2255" y="502"/>
                  <a:pt x="2257" y="501"/>
                </a:cubicBezTo>
                <a:cubicBezTo>
                  <a:pt x="2254" y="497"/>
                  <a:pt x="2249" y="493"/>
                  <a:pt x="2253" y="490"/>
                </a:cubicBezTo>
                <a:cubicBezTo>
                  <a:pt x="2252" y="487"/>
                  <a:pt x="2247" y="490"/>
                  <a:pt x="2248" y="492"/>
                </a:cubicBezTo>
                <a:cubicBezTo>
                  <a:pt x="2246" y="489"/>
                  <a:pt x="2242" y="488"/>
                  <a:pt x="2242" y="484"/>
                </a:cubicBezTo>
                <a:cubicBezTo>
                  <a:pt x="2237" y="483"/>
                  <a:pt x="2238" y="487"/>
                  <a:pt x="2237" y="489"/>
                </a:cubicBezTo>
                <a:cubicBezTo>
                  <a:pt x="2230" y="487"/>
                  <a:pt x="2226" y="481"/>
                  <a:pt x="2219" y="479"/>
                </a:cubicBezTo>
                <a:cubicBezTo>
                  <a:pt x="2219" y="486"/>
                  <a:pt x="2200" y="486"/>
                  <a:pt x="2202" y="479"/>
                </a:cubicBezTo>
                <a:cubicBezTo>
                  <a:pt x="2202" y="483"/>
                  <a:pt x="2195" y="481"/>
                  <a:pt x="2196" y="487"/>
                </a:cubicBezTo>
                <a:cubicBezTo>
                  <a:pt x="2192" y="487"/>
                  <a:pt x="2187" y="484"/>
                  <a:pt x="2184" y="488"/>
                </a:cubicBezTo>
                <a:cubicBezTo>
                  <a:pt x="2183" y="477"/>
                  <a:pt x="2160" y="487"/>
                  <a:pt x="2157" y="474"/>
                </a:cubicBezTo>
                <a:cubicBezTo>
                  <a:pt x="2154" y="477"/>
                  <a:pt x="2148" y="475"/>
                  <a:pt x="2145" y="473"/>
                </a:cubicBezTo>
                <a:cubicBezTo>
                  <a:pt x="2145" y="479"/>
                  <a:pt x="2123" y="474"/>
                  <a:pt x="2114" y="475"/>
                </a:cubicBezTo>
                <a:cubicBezTo>
                  <a:pt x="2094" y="476"/>
                  <a:pt x="2073" y="484"/>
                  <a:pt x="2060" y="480"/>
                </a:cubicBezTo>
                <a:cubicBezTo>
                  <a:pt x="2054" y="478"/>
                  <a:pt x="2050" y="473"/>
                  <a:pt x="2046" y="472"/>
                </a:cubicBezTo>
                <a:cubicBezTo>
                  <a:pt x="2046" y="472"/>
                  <a:pt x="2039" y="477"/>
                  <a:pt x="2041" y="470"/>
                </a:cubicBezTo>
                <a:cubicBezTo>
                  <a:pt x="2039" y="471"/>
                  <a:pt x="2038" y="473"/>
                  <a:pt x="2038" y="475"/>
                </a:cubicBezTo>
                <a:cubicBezTo>
                  <a:pt x="2041" y="477"/>
                  <a:pt x="2042" y="474"/>
                  <a:pt x="2047" y="476"/>
                </a:cubicBezTo>
                <a:cubicBezTo>
                  <a:pt x="2046" y="480"/>
                  <a:pt x="2040" y="479"/>
                  <a:pt x="2037" y="482"/>
                </a:cubicBezTo>
                <a:cubicBezTo>
                  <a:pt x="2033" y="477"/>
                  <a:pt x="2027" y="476"/>
                  <a:pt x="2020" y="480"/>
                </a:cubicBezTo>
                <a:cubicBezTo>
                  <a:pt x="2015" y="478"/>
                  <a:pt x="2024" y="476"/>
                  <a:pt x="2019" y="473"/>
                </a:cubicBezTo>
                <a:cubicBezTo>
                  <a:pt x="1995" y="479"/>
                  <a:pt x="1957" y="481"/>
                  <a:pt x="1935" y="489"/>
                </a:cubicBezTo>
                <a:cubicBezTo>
                  <a:pt x="1934" y="487"/>
                  <a:pt x="1928" y="490"/>
                  <a:pt x="1928" y="487"/>
                </a:cubicBezTo>
                <a:cubicBezTo>
                  <a:pt x="1930" y="494"/>
                  <a:pt x="1912" y="495"/>
                  <a:pt x="1904" y="496"/>
                </a:cubicBezTo>
                <a:cubicBezTo>
                  <a:pt x="1901" y="496"/>
                  <a:pt x="1903" y="490"/>
                  <a:pt x="1901" y="490"/>
                </a:cubicBezTo>
                <a:cubicBezTo>
                  <a:pt x="1883" y="488"/>
                  <a:pt x="1874" y="498"/>
                  <a:pt x="1858" y="493"/>
                </a:cubicBezTo>
                <a:cubicBezTo>
                  <a:pt x="1848" y="500"/>
                  <a:pt x="1840" y="499"/>
                  <a:pt x="1828" y="501"/>
                </a:cubicBezTo>
                <a:cubicBezTo>
                  <a:pt x="1827" y="500"/>
                  <a:pt x="1826" y="498"/>
                  <a:pt x="1825" y="496"/>
                </a:cubicBezTo>
                <a:cubicBezTo>
                  <a:pt x="1830" y="493"/>
                  <a:pt x="1833" y="490"/>
                  <a:pt x="1836" y="490"/>
                </a:cubicBezTo>
                <a:cubicBezTo>
                  <a:pt x="1833" y="486"/>
                  <a:pt x="1830" y="493"/>
                  <a:pt x="1827" y="493"/>
                </a:cubicBezTo>
                <a:cubicBezTo>
                  <a:pt x="1827" y="488"/>
                  <a:pt x="1828" y="488"/>
                  <a:pt x="1825" y="485"/>
                </a:cubicBezTo>
                <a:cubicBezTo>
                  <a:pt x="1825" y="481"/>
                  <a:pt x="1830" y="482"/>
                  <a:pt x="1832" y="480"/>
                </a:cubicBezTo>
                <a:cubicBezTo>
                  <a:pt x="1830" y="477"/>
                  <a:pt x="1824" y="480"/>
                  <a:pt x="1823" y="475"/>
                </a:cubicBezTo>
                <a:cubicBezTo>
                  <a:pt x="1825" y="470"/>
                  <a:pt x="1831" y="467"/>
                  <a:pt x="1833" y="459"/>
                </a:cubicBezTo>
                <a:cubicBezTo>
                  <a:pt x="1829" y="458"/>
                  <a:pt x="1830" y="461"/>
                  <a:pt x="1827" y="460"/>
                </a:cubicBezTo>
                <a:cubicBezTo>
                  <a:pt x="1826" y="457"/>
                  <a:pt x="1827" y="455"/>
                  <a:pt x="1830" y="455"/>
                </a:cubicBezTo>
                <a:cubicBezTo>
                  <a:pt x="1828" y="450"/>
                  <a:pt x="1821" y="451"/>
                  <a:pt x="1815" y="453"/>
                </a:cubicBezTo>
                <a:cubicBezTo>
                  <a:pt x="1814" y="451"/>
                  <a:pt x="1814" y="445"/>
                  <a:pt x="1816" y="441"/>
                </a:cubicBezTo>
                <a:cubicBezTo>
                  <a:pt x="1827" y="443"/>
                  <a:pt x="1834" y="441"/>
                  <a:pt x="1847" y="438"/>
                </a:cubicBezTo>
                <a:cubicBezTo>
                  <a:pt x="1850" y="436"/>
                  <a:pt x="1840" y="436"/>
                  <a:pt x="1838" y="436"/>
                </a:cubicBezTo>
                <a:cubicBezTo>
                  <a:pt x="1844" y="432"/>
                  <a:pt x="1853" y="432"/>
                  <a:pt x="1856" y="425"/>
                </a:cubicBezTo>
                <a:cubicBezTo>
                  <a:pt x="1858" y="427"/>
                  <a:pt x="1862" y="429"/>
                  <a:pt x="1864" y="426"/>
                </a:cubicBezTo>
                <a:cubicBezTo>
                  <a:pt x="1860" y="423"/>
                  <a:pt x="1860" y="424"/>
                  <a:pt x="1863" y="420"/>
                </a:cubicBezTo>
                <a:cubicBezTo>
                  <a:pt x="1857" y="417"/>
                  <a:pt x="1845" y="419"/>
                  <a:pt x="1840" y="421"/>
                </a:cubicBezTo>
                <a:cubicBezTo>
                  <a:pt x="1840" y="424"/>
                  <a:pt x="1840" y="426"/>
                  <a:pt x="1839" y="427"/>
                </a:cubicBezTo>
                <a:cubicBezTo>
                  <a:pt x="1834" y="429"/>
                  <a:pt x="1833" y="425"/>
                  <a:pt x="1828" y="426"/>
                </a:cubicBezTo>
                <a:cubicBezTo>
                  <a:pt x="1828" y="429"/>
                  <a:pt x="1832" y="429"/>
                  <a:pt x="1832" y="432"/>
                </a:cubicBezTo>
                <a:cubicBezTo>
                  <a:pt x="1824" y="440"/>
                  <a:pt x="1818" y="439"/>
                  <a:pt x="1816" y="426"/>
                </a:cubicBezTo>
                <a:cubicBezTo>
                  <a:pt x="1819" y="421"/>
                  <a:pt x="1828" y="421"/>
                  <a:pt x="1834" y="418"/>
                </a:cubicBezTo>
                <a:cubicBezTo>
                  <a:pt x="1828" y="407"/>
                  <a:pt x="1809" y="413"/>
                  <a:pt x="1806" y="422"/>
                </a:cubicBezTo>
                <a:cubicBezTo>
                  <a:pt x="1789" y="420"/>
                  <a:pt x="1776" y="408"/>
                  <a:pt x="1754" y="414"/>
                </a:cubicBezTo>
                <a:cubicBezTo>
                  <a:pt x="1752" y="425"/>
                  <a:pt x="1732" y="421"/>
                  <a:pt x="1735" y="437"/>
                </a:cubicBezTo>
                <a:cubicBezTo>
                  <a:pt x="1736" y="439"/>
                  <a:pt x="1739" y="438"/>
                  <a:pt x="1739" y="440"/>
                </a:cubicBezTo>
                <a:cubicBezTo>
                  <a:pt x="1738" y="444"/>
                  <a:pt x="1736" y="447"/>
                  <a:pt x="1731" y="447"/>
                </a:cubicBezTo>
                <a:cubicBezTo>
                  <a:pt x="1730" y="451"/>
                  <a:pt x="1734" y="450"/>
                  <a:pt x="1734" y="452"/>
                </a:cubicBezTo>
                <a:cubicBezTo>
                  <a:pt x="1725" y="454"/>
                  <a:pt x="1712" y="458"/>
                  <a:pt x="1699" y="453"/>
                </a:cubicBezTo>
                <a:cubicBezTo>
                  <a:pt x="1700" y="449"/>
                  <a:pt x="1703" y="448"/>
                  <a:pt x="1708" y="448"/>
                </a:cubicBezTo>
                <a:cubicBezTo>
                  <a:pt x="1708" y="444"/>
                  <a:pt x="1701" y="447"/>
                  <a:pt x="1700" y="443"/>
                </a:cubicBezTo>
                <a:cubicBezTo>
                  <a:pt x="1701" y="438"/>
                  <a:pt x="1709" y="437"/>
                  <a:pt x="1705" y="431"/>
                </a:cubicBezTo>
                <a:cubicBezTo>
                  <a:pt x="1701" y="431"/>
                  <a:pt x="1700" y="433"/>
                  <a:pt x="1702" y="435"/>
                </a:cubicBezTo>
                <a:cubicBezTo>
                  <a:pt x="1699" y="435"/>
                  <a:pt x="1698" y="433"/>
                  <a:pt x="1698" y="430"/>
                </a:cubicBezTo>
                <a:cubicBezTo>
                  <a:pt x="1688" y="432"/>
                  <a:pt x="1685" y="422"/>
                  <a:pt x="1676" y="421"/>
                </a:cubicBezTo>
                <a:cubicBezTo>
                  <a:pt x="1664" y="420"/>
                  <a:pt x="1651" y="431"/>
                  <a:pt x="1639" y="435"/>
                </a:cubicBezTo>
                <a:cubicBezTo>
                  <a:pt x="1640" y="446"/>
                  <a:pt x="1647" y="450"/>
                  <a:pt x="1654" y="455"/>
                </a:cubicBezTo>
                <a:cubicBezTo>
                  <a:pt x="1651" y="461"/>
                  <a:pt x="1640" y="458"/>
                  <a:pt x="1632" y="458"/>
                </a:cubicBezTo>
                <a:cubicBezTo>
                  <a:pt x="1633" y="457"/>
                  <a:pt x="1634" y="456"/>
                  <a:pt x="1636" y="455"/>
                </a:cubicBezTo>
                <a:cubicBezTo>
                  <a:pt x="1632" y="450"/>
                  <a:pt x="1622" y="449"/>
                  <a:pt x="1625" y="441"/>
                </a:cubicBezTo>
                <a:cubicBezTo>
                  <a:pt x="1627" y="439"/>
                  <a:pt x="1631" y="439"/>
                  <a:pt x="1633" y="438"/>
                </a:cubicBezTo>
                <a:cubicBezTo>
                  <a:pt x="1630" y="435"/>
                  <a:pt x="1633" y="433"/>
                  <a:pt x="1636" y="432"/>
                </a:cubicBezTo>
                <a:cubicBezTo>
                  <a:pt x="1608" y="417"/>
                  <a:pt x="1575" y="437"/>
                  <a:pt x="1545" y="431"/>
                </a:cubicBezTo>
                <a:cubicBezTo>
                  <a:pt x="1543" y="433"/>
                  <a:pt x="1543" y="436"/>
                  <a:pt x="1541" y="438"/>
                </a:cubicBezTo>
                <a:cubicBezTo>
                  <a:pt x="1549" y="444"/>
                  <a:pt x="1552" y="440"/>
                  <a:pt x="1563" y="440"/>
                </a:cubicBezTo>
                <a:cubicBezTo>
                  <a:pt x="1563" y="441"/>
                  <a:pt x="1562" y="447"/>
                  <a:pt x="1565" y="452"/>
                </a:cubicBezTo>
                <a:cubicBezTo>
                  <a:pt x="1568" y="451"/>
                  <a:pt x="1569" y="453"/>
                  <a:pt x="1571" y="453"/>
                </a:cubicBezTo>
                <a:cubicBezTo>
                  <a:pt x="1572" y="457"/>
                  <a:pt x="1566" y="454"/>
                  <a:pt x="1568" y="458"/>
                </a:cubicBezTo>
                <a:cubicBezTo>
                  <a:pt x="1575" y="453"/>
                  <a:pt x="1580" y="464"/>
                  <a:pt x="1584" y="458"/>
                </a:cubicBezTo>
                <a:cubicBezTo>
                  <a:pt x="1586" y="460"/>
                  <a:pt x="1588" y="462"/>
                  <a:pt x="1591" y="463"/>
                </a:cubicBezTo>
                <a:cubicBezTo>
                  <a:pt x="1591" y="466"/>
                  <a:pt x="1589" y="468"/>
                  <a:pt x="1588" y="470"/>
                </a:cubicBezTo>
                <a:cubicBezTo>
                  <a:pt x="1588" y="477"/>
                  <a:pt x="1596" y="476"/>
                  <a:pt x="1596" y="484"/>
                </a:cubicBezTo>
                <a:cubicBezTo>
                  <a:pt x="1607" y="483"/>
                  <a:pt x="1624" y="477"/>
                  <a:pt x="1629" y="466"/>
                </a:cubicBezTo>
                <a:cubicBezTo>
                  <a:pt x="1638" y="467"/>
                  <a:pt x="1638" y="464"/>
                  <a:pt x="1644" y="460"/>
                </a:cubicBezTo>
                <a:cubicBezTo>
                  <a:pt x="1645" y="470"/>
                  <a:pt x="1644" y="478"/>
                  <a:pt x="1645" y="491"/>
                </a:cubicBezTo>
                <a:cubicBezTo>
                  <a:pt x="1645" y="493"/>
                  <a:pt x="1640" y="491"/>
                  <a:pt x="1637" y="493"/>
                </a:cubicBezTo>
                <a:cubicBezTo>
                  <a:pt x="1640" y="498"/>
                  <a:pt x="1645" y="495"/>
                  <a:pt x="1650" y="497"/>
                </a:cubicBezTo>
                <a:cubicBezTo>
                  <a:pt x="1649" y="500"/>
                  <a:pt x="1642" y="501"/>
                  <a:pt x="1643" y="497"/>
                </a:cubicBezTo>
                <a:cubicBezTo>
                  <a:pt x="1640" y="498"/>
                  <a:pt x="1640" y="499"/>
                  <a:pt x="1642" y="501"/>
                </a:cubicBezTo>
                <a:cubicBezTo>
                  <a:pt x="1629" y="499"/>
                  <a:pt x="1602" y="487"/>
                  <a:pt x="1603" y="504"/>
                </a:cubicBezTo>
                <a:cubicBezTo>
                  <a:pt x="1590" y="501"/>
                  <a:pt x="1578" y="494"/>
                  <a:pt x="1562" y="499"/>
                </a:cubicBezTo>
                <a:cubicBezTo>
                  <a:pt x="1563" y="504"/>
                  <a:pt x="1561" y="506"/>
                  <a:pt x="1558" y="508"/>
                </a:cubicBezTo>
                <a:cubicBezTo>
                  <a:pt x="1550" y="503"/>
                  <a:pt x="1541" y="508"/>
                  <a:pt x="1534" y="511"/>
                </a:cubicBezTo>
                <a:cubicBezTo>
                  <a:pt x="1547" y="510"/>
                  <a:pt x="1553" y="522"/>
                  <a:pt x="1567" y="525"/>
                </a:cubicBezTo>
                <a:cubicBezTo>
                  <a:pt x="1566" y="526"/>
                  <a:pt x="1566" y="527"/>
                  <a:pt x="1566" y="529"/>
                </a:cubicBezTo>
                <a:cubicBezTo>
                  <a:pt x="1565" y="532"/>
                  <a:pt x="1559" y="530"/>
                  <a:pt x="1556" y="531"/>
                </a:cubicBezTo>
                <a:cubicBezTo>
                  <a:pt x="1559" y="536"/>
                  <a:pt x="1563" y="539"/>
                  <a:pt x="1566" y="542"/>
                </a:cubicBezTo>
                <a:cubicBezTo>
                  <a:pt x="1561" y="550"/>
                  <a:pt x="1567" y="554"/>
                  <a:pt x="1562" y="561"/>
                </a:cubicBezTo>
                <a:cubicBezTo>
                  <a:pt x="1548" y="556"/>
                  <a:pt x="1540" y="565"/>
                  <a:pt x="1525" y="566"/>
                </a:cubicBezTo>
                <a:cubicBezTo>
                  <a:pt x="1529" y="569"/>
                  <a:pt x="1533" y="567"/>
                  <a:pt x="1538" y="565"/>
                </a:cubicBezTo>
                <a:cubicBezTo>
                  <a:pt x="1538" y="569"/>
                  <a:pt x="1538" y="569"/>
                  <a:pt x="1538" y="569"/>
                </a:cubicBezTo>
                <a:cubicBezTo>
                  <a:pt x="1534" y="573"/>
                  <a:pt x="1524" y="570"/>
                  <a:pt x="1518" y="572"/>
                </a:cubicBezTo>
                <a:cubicBezTo>
                  <a:pt x="1519" y="567"/>
                  <a:pt x="1523" y="566"/>
                  <a:pt x="1521" y="558"/>
                </a:cubicBezTo>
                <a:cubicBezTo>
                  <a:pt x="1517" y="558"/>
                  <a:pt x="1511" y="557"/>
                  <a:pt x="1503" y="557"/>
                </a:cubicBezTo>
                <a:cubicBezTo>
                  <a:pt x="1502" y="557"/>
                  <a:pt x="1502" y="554"/>
                  <a:pt x="1499" y="555"/>
                </a:cubicBezTo>
                <a:cubicBezTo>
                  <a:pt x="1500" y="552"/>
                  <a:pt x="1504" y="552"/>
                  <a:pt x="1503" y="548"/>
                </a:cubicBezTo>
                <a:cubicBezTo>
                  <a:pt x="1500" y="548"/>
                  <a:pt x="1499" y="548"/>
                  <a:pt x="1499" y="551"/>
                </a:cubicBezTo>
                <a:cubicBezTo>
                  <a:pt x="1495" y="547"/>
                  <a:pt x="1500" y="541"/>
                  <a:pt x="1497" y="536"/>
                </a:cubicBezTo>
                <a:cubicBezTo>
                  <a:pt x="1511" y="531"/>
                  <a:pt x="1533" y="530"/>
                  <a:pt x="1553" y="527"/>
                </a:cubicBezTo>
                <a:cubicBezTo>
                  <a:pt x="1548" y="523"/>
                  <a:pt x="1544" y="519"/>
                  <a:pt x="1536" y="518"/>
                </a:cubicBezTo>
                <a:cubicBezTo>
                  <a:pt x="1534" y="520"/>
                  <a:pt x="1534" y="523"/>
                  <a:pt x="1533" y="525"/>
                </a:cubicBezTo>
                <a:cubicBezTo>
                  <a:pt x="1527" y="521"/>
                  <a:pt x="1515" y="524"/>
                  <a:pt x="1512" y="516"/>
                </a:cubicBezTo>
                <a:cubicBezTo>
                  <a:pt x="1514" y="513"/>
                  <a:pt x="1516" y="514"/>
                  <a:pt x="1519" y="515"/>
                </a:cubicBezTo>
                <a:cubicBezTo>
                  <a:pt x="1514" y="507"/>
                  <a:pt x="1492" y="512"/>
                  <a:pt x="1487" y="516"/>
                </a:cubicBezTo>
                <a:cubicBezTo>
                  <a:pt x="1487" y="519"/>
                  <a:pt x="1487" y="523"/>
                  <a:pt x="1488" y="524"/>
                </a:cubicBezTo>
                <a:cubicBezTo>
                  <a:pt x="1469" y="531"/>
                  <a:pt x="1435" y="511"/>
                  <a:pt x="1428" y="532"/>
                </a:cubicBezTo>
                <a:cubicBezTo>
                  <a:pt x="1427" y="537"/>
                  <a:pt x="1431" y="536"/>
                  <a:pt x="1434" y="537"/>
                </a:cubicBezTo>
                <a:cubicBezTo>
                  <a:pt x="1433" y="543"/>
                  <a:pt x="1428" y="543"/>
                  <a:pt x="1427" y="549"/>
                </a:cubicBezTo>
                <a:cubicBezTo>
                  <a:pt x="1431" y="545"/>
                  <a:pt x="1430" y="545"/>
                  <a:pt x="1437" y="545"/>
                </a:cubicBezTo>
                <a:cubicBezTo>
                  <a:pt x="1431" y="552"/>
                  <a:pt x="1421" y="555"/>
                  <a:pt x="1417" y="563"/>
                </a:cubicBezTo>
                <a:cubicBezTo>
                  <a:pt x="1416" y="560"/>
                  <a:pt x="1411" y="560"/>
                  <a:pt x="1409" y="559"/>
                </a:cubicBezTo>
                <a:cubicBezTo>
                  <a:pt x="1409" y="556"/>
                  <a:pt x="1412" y="557"/>
                  <a:pt x="1411" y="553"/>
                </a:cubicBezTo>
                <a:cubicBezTo>
                  <a:pt x="1409" y="554"/>
                  <a:pt x="1405" y="551"/>
                  <a:pt x="1408" y="551"/>
                </a:cubicBezTo>
                <a:cubicBezTo>
                  <a:pt x="1408" y="547"/>
                  <a:pt x="1405" y="552"/>
                  <a:pt x="1406" y="555"/>
                </a:cubicBezTo>
                <a:cubicBezTo>
                  <a:pt x="1398" y="556"/>
                  <a:pt x="1396" y="548"/>
                  <a:pt x="1388" y="553"/>
                </a:cubicBezTo>
                <a:cubicBezTo>
                  <a:pt x="1387" y="551"/>
                  <a:pt x="1384" y="550"/>
                  <a:pt x="1384" y="546"/>
                </a:cubicBezTo>
                <a:cubicBezTo>
                  <a:pt x="1373" y="547"/>
                  <a:pt x="1373" y="547"/>
                  <a:pt x="1373" y="547"/>
                </a:cubicBezTo>
                <a:cubicBezTo>
                  <a:pt x="1374" y="554"/>
                  <a:pt x="1369" y="556"/>
                  <a:pt x="1368" y="565"/>
                </a:cubicBezTo>
                <a:cubicBezTo>
                  <a:pt x="1364" y="558"/>
                  <a:pt x="1361" y="574"/>
                  <a:pt x="1352" y="567"/>
                </a:cubicBezTo>
                <a:cubicBezTo>
                  <a:pt x="1359" y="567"/>
                  <a:pt x="1351" y="562"/>
                  <a:pt x="1356" y="564"/>
                </a:cubicBezTo>
                <a:cubicBezTo>
                  <a:pt x="1358" y="564"/>
                  <a:pt x="1356" y="558"/>
                  <a:pt x="1355" y="557"/>
                </a:cubicBezTo>
                <a:cubicBezTo>
                  <a:pt x="1357" y="552"/>
                  <a:pt x="1368" y="554"/>
                  <a:pt x="1371" y="552"/>
                </a:cubicBezTo>
                <a:cubicBezTo>
                  <a:pt x="1369" y="547"/>
                  <a:pt x="1357" y="552"/>
                  <a:pt x="1354" y="548"/>
                </a:cubicBezTo>
                <a:cubicBezTo>
                  <a:pt x="1355" y="544"/>
                  <a:pt x="1362" y="545"/>
                  <a:pt x="1366" y="543"/>
                </a:cubicBezTo>
                <a:cubicBezTo>
                  <a:pt x="1365" y="532"/>
                  <a:pt x="1351" y="535"/>
                  <a:pt x="1344" y="531"/>
                </a:cubicBezTo>
                <a:cubicBezTo>
                  <a:pt x="1348" y="528"/>
                  <a:pt x="1357" y="530"/>
                  <a:pt x="1361" y="527"/>
                </a:cubicBezTo>
                <a:cubicBezTo>
                  <a:pt x="1361" y="526"/>
                  <a:pt x="1360" y="525"/>
                  <a:pt x="1360" y="523"/>
                </a:cubicBezTo>
                <a:cubicBezTo>
                  <a:pt x="1366" y="522"/>
                  <a:pt x="1368" y="525"/>
                  <a:pt x="1371" y="528"/>
                </a:cubicBezTo>
                <a:cubicBezTo>
                  <a:pt x="1371" y="531"/>
                  <a:pt x="1367" y="526"/>
                  <a:pt x="1366" y="530"/>
                </a:cubicBezTo>
                <a:cubicBezTo>
                  <a:pt x="1377" y="545"/>
                  <a:pt x="1395" y="533"/>
                  <a:pt x="1414" y="534"/>
                </a:cubicBezTo>
                <a:cubicBezTo>
                  <a:pt x="1412" y="528"/>
                  <a:pt x="1405" y="530"/>
                  <a:pt x="1398" y="531"/>
                </a:cubicBezTo>
                <a:cubicBezTo>
                  <a:pt x="1394" y="529"/>
                  <a:pt x="1396" y="526"/>
                  <a:pt x="1398" y="523"/>
                </a:cubicBezTo>
                <a:cubicBezTo>
                  <a:pt x="1402" y="524"/>
                  <a:pt x="1402" y="522"/>
                  <a:pt x="1407" y="524"/>
                </a:cubicBezTo>
                <a:cubicBezTo>
                  <a:pt x="1405" y="516"/>
                  <a:pt x="1415" y="519"/>
                  <a:pt x="1420" y="518"/>
                </a:cubicBezTo>
                <a:cubicBezTo>
                  <a:pt x="1411" y="504"/>
                  <a:pt x="1398" y="526"/>
                  <a:pt x="1388" y="515"/>
                </a:cubicBezTo>
                <a:cubicBezTo>
                  <a:pt x="1384" y="514"/>
                  <a:pt x="1385" y="518"/>
                  <a:pt x="1383" y="518"/>
                </a:cubicBezTo>
                <a:cubicBezTo>
                  <a:pt x="1380" y="515"/>
                  <a:pt x="1376" y="512"/>
                  <a:pt x="1371" y="510"/>
                </a:cubicBezTo>
                <a:cubicBezTo>
                  <a:pt x="1364" y="518"/>
                  <a:pt x="1358" y="513"/>
                  <a:pt x="1350" y="517"/>
                </a:cubicBezTo>
                <a:cubicBezTo>
                  <a:pt x="1323" y="502"/>
                  <a:pt x="1387" y="508"/>
                  <a:pt x="1395" y="501"/>
                </a:cubicBezTo>
                <a:cubicBezTo>
                  <a:pt x="1401" y="501"/>
                  <a:pt x="1400" y="507"/>
                  <a:pt x="1404" y="509"/>
                </a:cubicBezTo>
                <a:cubicBezTo>
                  <a:pt x="1411" y="507"/>
                  <a:pt x="1415" y="501"/>
                  <a:pt x="1425" y="501"/>
                </a:cubicBezTo>
                <a:cubicBezTo>
                  <a:pt x="1421" y="499"/>
                  <a:pt x="1414" y="498"/>
                  <a:pt x="1406" y="497"/>
                </a:cubicBezTo>
                <a:cubicBezTo>
                  <a:pt x="1414" y="495"/>
                  <a:pt x="1426" y="491"/>
                  <a:pt x="1431" y="490"/>
                </a:cubicBezTo>
                <a:cubicBezTo>
                  <a:pt x="1431" y="486"/>
                  <a:pt x="1434" y="485"/>
                  <a:pt x="1432" y="481"/>
                </a:cubicBezTo>
                <a:cubicBezTo>
                  <a:pt x="1440" y="480"/>
                  <a:pt x="1444" y="479"/>
                  <a:pt x="1446" y="475"/>
                </a:cubicBezTo>
                <a:cubicBezTo>
                  <a:pt x="1447" y="477"/>
                  <a:pt x="1449" y="490"/>
                  <a:pt x="1442" y="492"/>
                </a:cubicBezTo>
                <a:cubicBezTo>
                  <a:pt x="1443" y="494"/>
                  <a:pt x="1444" y="495"/>
                  <a:pt x="1447" y="495"/>
                </a:cubicBezTo>
                <a:cubicBezTo>
                  <a:pt x="1446" y="498"/>
                  <a:pt x="1441" y="495"/>
                  <a:pt x="1441" y="499"/>
                </a:cubicBezTo>
                <a:cubicBezTo>
                  <a:pt x="1442" y="506"/>
                  <a:pt x="1444" y="497"/>
                  <a:pt x="1447" y="498"/>
                </a:cubicBezTo>
                <a:cubicBezTo>
                  <a:pt x="1446" y="502"/>
                  <a:pt x="1443" y="505"/>
                  <a:pt x="1445" y="511"/>
                </a:cubicBezTo>
                <a:cubicBezTo>
                  <a:pt x="1449" y="513"/>
                  <a:pt x="1452" y="515"/>
                  <a:pt x="1457" y="516"/>
                </a:cubicBezTo>
                <a:cubicBezTo>
                  <a:pt x="1456" y="512"/>
                  <a:pt x="1456" y="512"/>
                  <a:pt x="1457" y="508"/>
                </a:cubicBezTo>
                <a:cubicBezTo>
                  <a:pt x="1464" y="507"/>
                  <a:pt x="1470" y="509"/>
                  <a:pt x="1474" y="507"/>
                </a:cubicBezTo>
                <a:cubicBezTo>
                  <a:pt x="1474" y="503"/>
                  <a:pt x="1468" y="505"/>
                  <a:pt x="1465" y="505"/>
                </a:cubicBezTo>
                <a:cubicBezTo>
                  <a:pt x="1466" y="500"/>
                  <a:pt x="1474" y="501"/>
                  <a:pt x="1463" y="501"/>
                </a:cubicBezTo>
                <a:cubicBezTo>
                  <a:pt x="1466" y="498"/>
                  <a:pt x="1464" y="489"/>
                  <a:pt x="1461" y="487"/>
                </a:cubicBezTo>
                <a:cubicBezTo>
                  <a:pt x="1461" y="482"/>
                  <a:pt x="1470" y="484"/>
                  <a:pt x="1466" y="478"/>
                </a:cubicBezTo>
                <a:cubicBezTo>
                  <a:pt x="1474" y="477"/>
                  <a:pt x="1474" y="477"/>
                  <a:pt x="1474" y="477"/>
                </a:cubicBezTo>
                <a:cubicBezTo>
                  <a:pt x="1470" y="473"/>
                  <a:pt x="1472" y="472"/>
                  <a:pt x="1479" y="472"/>
                </a:cubicBezTo>
                <a:cubicBezTo>
                  <a:pt x="1474" y="468"/>
                  <a:pt x="1464" y="471"/>
                  <a:pt x="1456" y="465"/>
                </a:cubicBezTo>
                <a:cubicBezTo>
                  <a:pt x="1458" y="459"/>
                  <a:pt x="1465" y="458"/>
                  <a:pt x="1473" y="459"/>
                </a:cubicBezTo>
                <a:cubicBezTo>
                  <a:pt x="1474" y="453"/>
                  <a:pt x="1468" y="455"/>
                  <a:pt x="1464" y="455"/>
                </a:cubicBezTo>
                <a:cubicBezTo>
                  <a:pt x="1452" y="449"/>
                  <a:pt x="1442" y="447"/>
                  <a:pt x="1429" y="440"/>
                </a:cubicBezTo>
                <a:cubicBezTo>
                  <a:pt x="1422" y="443"/>
                  <a:pt x="1417" y="445"/>
                  <a:pt x="1411" y="452"/>
                </a:cubicBezTo>
                <a:cubicBezTo>
                  <a:pt x="1405" y="451"/>
                  <a:pt x="1403" y="446"/>
                  <a:pt x="1398" y="443"/>
                </a:cubicBezTo>
                <a:cubicBezTo>
                  <a:pt x="1395" y="443"/>
                  <a:pt x="1394" y="445"/>
                  <a:pt x="1392" y="446"/>
                </a:cubicBezTo>
                <a:cubicBezTo>
                  <a:pt x="1393" y="453"/>
                  <a:pt x="1389" y="456"/>
                  <a:pt x="1394" y="459"/>
                </a:cubicBezTo>
                <a:cubicBezTo>
                  <a:pt x="1385" y="461"/>
                  <a:pt x="1380" y="449"/>
                  <a:pt x="1375" y="443"/>
                </a:cubicBezTo>
                <a:cubicBezTo>
                  <a:pt x="1355" y="440"/>
                  <a:pt x="1336" y="448"/>
                  <a:pt x="1319" y="455"/>
                </a:cubicBezTo>
                <a:cubicBezTo>
                  <a:pt x="1314" y="454"/>
                  <a:pt x="1311" y="452"/>
                  <a:pt x="1312" y="445"/>
                </a:cubicBezTo>
                <a:cubicBezTo>
                  <a:pt x="1303" y="441"/>
                  <a:pt x="1280" y="436"/>
                  <a:pt x="1275" y="448"/>
                </a:cubicBezTo>
                <a:cubicBezTo>
                  <a:pt x="1274" y="454"/>
                  <a:pt x="1279" y="452"/>
                  <a:pt x="1278" y="456"/>
                </a:cubicBezTo>
                <a:cubicBezTo>
                  <a:pt x="1269" y="463"/>
                  <a:pt x="1261" y="454"/>
                  <a:pt x="1247" y="458"/>
                </a:cubicBezTo>
                <a:cubicBezTo>
                  <a:pt x="1243" y="457"/>
                  <a:pt x="1246" y="456"/>
                  <a:pt x="1246" y="452"/>
                </a:cubicBezTo>
                <a:cubicBezTo>
                  <a:pt x="1238" y="452"/>
                  <a:pt x="1232" y="456"/>
                  <a:pt x="1226" y="460"/>
                </a:cubicBezTo>
                <a:cubicBezTo>
                  <a:pt x="1216" y="456"/>
                  <a:pt x="1212" y="458"/>
                  <a:pt x="1207" y="462"/>
                </a:cubicBezTo>
                <a:cubicBezTo>
                  <a:pt x="1210" y="457"/>
                  <a:pt x="1214" y="453"/>
                  <a:pt x="1217" y="448"/>
                </a:cubicBezTo>
                <a:cubicBezTo>
                  <a:pt x="1216" y="436"/>
                  <a:pt x="1201" y="440"/>
                  <a:pt x="1197" y="430"/>
                </a:cubicBezTo>
                <a:cubicBezTo>
                  <a:pt x="1185" y="434"/>
                  <a:pt x="1171" y="441"/>
                  <a:pt x="1158" y="447"/>
                </a:cubicBezTo>
                <a:cubicBezTo>
                  <a:pt x="1157" y="452"/>
                  <a:pt x="1161" y="452"/>
                  <a:pt x="1161" y="458"/>
                </a:cubicBezTo>
                <a:cubicBezTo>
                  <a:pt x="1168" y="456"/>
                  <a:pt x="1167" y="462"/>
                  <a:pt x="1172" y="464"/>
                </a:cubicBezTo>
                <a:cubicBezTo>
                  <a:pt x="1172" y="467"/>
                  <a:pt x="1169" y="467"/>
                  <a:pt x="1168" y="469"/>
                </a:cubicBezTo>
                <a:cubicBezTo>
                  <a:pt x="1164" y="467"/>
                  <a:pt x="1167" y="466"/>
                  <a:pt x="1165" y="461"/>
                </a:cubicBezTo>
                <a:cubicBezTo>
                  <a:pt x="1147" y="460"/>
                  <a:pt x="1131" y="459"/>
                  <a:pt x="1122" y="443"/>
                </a:cubicBezTo>
                <a:cubicBezTo>
                  <a:pt x="1122" y="440"/>
                  <a:pt x="1127" y="442"/>
                  <a:pt x="1129" y="441"/>
                </a:cubicBezTo>
                <a:cubicBezTo>
                  <a:pt x="1125" y="439"/>
                  <a:pt x="1120" y="438"/>
                  <a:pt x="1119" y="432"/>
                </a:cubicBezTo>
                <a:cubicBezTo>
                  <a:pt x="1120" y="427"/>
                  <a:pt x="1128" y="428"/>
                  <a:pt x="1129" y="424"/>
                </a:cubicBezTo>
                <a:cubicBezTo>
                  <a:pt x="1129" y="418"/>
                  <a:pt x="1123" y="420"/>
                  <a:pt x="1120" y="417"/>
                </a:cubicBezTo>
                <a:cubicBezTo>
                  <a:pt x="1128" y="395"/>
                  <a:pt x="1104" y="397"/>
                  <a:pt x="1094" y="394"/>
                </a:cubicBezTo>
                <a:cubicBezTo>
                  <a:pt x="1099" y="387"/>
                  <a:pt x="1108" y="391"/>
                  <a:pt x="1116" y="387"/>
                </a:cubicBezTo>
                <a:cubicBezTo>
                  <a:pt x="1118" y="391"/>
                  <a:pt x="1121" y="397"/>
                  <a:pt x="1127" y="398"/>
                </a:cubicBezTo>
                <a:cubicBezTo>
                  <a:pt x="1135" y="423"/>
                  <a:pt x="1168" y="429"/>
                  <a:pt x="1190" y="413"/>
                </a:cubicBezTo>
                <a:cubicBezTo>
                  <a:pt x="1195" y="404"/>
                  <a:pt x="1194" y="389"/>
                  <a:pt x="1208" y="388"/>
                </a:cubicBezTo>
                <a:cubicBezTo>
                  <a:pt x="1210" y="388"/>
                  <a:pt x="1206" y="394"/>
                  <a:pt x="1208" y="397"/>
                </a:cubicBezTo>
                <a:cubicBezTo>
                  <a:pt x="1218" y="398"/>
                  <a:pt x="1216" y="388"/>
                  <a:pt x="1225" y="392"/>
                </a:cubicBezTo>
                <a:cubicBezTo>
                  <a:pt x="1225" y="391"/>
                  <a:pt x="1224" y="391"/>
                  <a:pt x="1223" y="391"/>
                </a:cubicBezTo>
                <a:cubicBezTo>
                  <a:pt x="1221" y="391"/>
                  <a:pt x="1223" y="389"/>
                  <a:pt x="1223" y="387"/>
                </a:cubicBezTo>
                <a:cubicBezTo>
                  <a:pt x="1219" y="386"/>
                  <a:pt x="1216" y="386"/>
                  <a:pt x="1213" y="385"/>
                </a:cubicBezTo>
                <a:cubicBezTo>
                  <a:pt x="1217" y="381"/>
                  <a:pt x="1221" y="381"/>
                  <a:pt x="1228" y="383"/>
                </a:cubicBezTo>
                <a:cubicBezTo>
                  <a:pt x="1229" y="380"/>
                  <a:pt x="1230" y="377"/>
                  <a:pt x="1233" y="376"/>
                </a:cubicBezTo>
                <a:cubicBezTo>
                  <a:pt x="1240" y="377"/>
                  <a:pt x="1230" y="381"/>
                  <a:pt x="1230" y="383"/>
                </a:cubicBezTo>
                <a:cubicBezTo>
                  <a:pt x="1231" y="384"/>
                  <a:pt x="1235" y="387"/>
                  <a:pt x="1235" y="387"/>
                </a:cubicBezTo>
                <a:cubicBezTo>
                  <a:pt x="1232" y="395"/>
                  <a:pt x="1221" y="394"/>
                  <a:pt x="1223" y="405"/>
                </a:cubicBezTo>
                <a:cubicBezTo>
                  <a:pt x="1216" y="406"/>
                  <a:pt x="1201" y="405"/>
                  <a:pt x="1199" y="415"/>
                </a:cubicBezTo>
                <a:cubicBezTo>
                  <a:pt x="1201" y="420"/>
                  <a:pt x="1207" y="421"/>
                  <a:pt x="1209" y="424"/>
                </a:cubicBezTo>
                <a:cubicBezTo>
                  <a:pt x="1200" y="436"/>
                  <a:pt x="1235" y="441"/>
                  <a:pt x="1242" y="431"/>
                </a:cubicBezTo>
                <a:cubicBezTo>
                  <a:pt x="1240" y="426"/>
                  <a:pt x="1244" y="418"/>
                  <a:pt x="1252" y="418"/>
                </a:cubicBezTo>
                <a:cubicBezTo>
                  <a:pt x="1244" y="416"/>
                  <a:pt x="1237" y="413"/>
                  <a:pt x="1234" y="406"/>
                </a:cubicBezTo>
                <a:cubicBezTo>
                  <a:pt x="1235" y="401"/>
                  <a:pt x="1240" y="406"/>
                  <a:pt x="1243" y="402"/>
                </a:cubicBezTo>
                <a:cubicBezTo>
                  <a:pt x="1245" y="396"/>
                  <a:pt x="1248" y="390"/>
                  <a:pt x="1255" y="388"/>
                </a:cubicBezTo>
                <a:cubicBezTo>
                  <a:pt x="1254" y="382"/>
                  <a:pt x="1250" y="379"/>
                  <a:pt x="1248" y="374"/>
                </a:cubicBezTo>
                <a:cubicBezTo>
                  <a:pt x="1248" y="373"/>
                  <a:pt x="1249" y="372"/>
                  <a:pt x="1249" y="371"/>
                </a:cubicBezTo>
                <a:cubicBezTo>
                  <a:pt x="1256" y="370"/>
                  <a:pt x="1256" y="377"/>
                  <a:pt x="1261" y="377"/>
                </a:cubicBezTo>
                <a:cubicBezTo>
                  <a:pt x="1261" y="382"/>
                  <a:pt x="1259" y="383"/>
                  <a:pt x="1259" y="388"/>
                </a:cubicBezTo>
                <a:cubicBezTo>
                  <a:pt x="1266" y="393"/>
                  <a:pt x="1271" y="391"/>
                  <a:pt x="1279" y="389"/>
                </a:cubicBezTo>
                <a:cubicBezTo>
                  <a:pt x="1277" y="384"/>
                  <a:pt x="1270" y="381"/>
                  <a:pt x="1273" y="374"/>
                </a:cubicBezTo>
                <a:cubicBezTo>
                  <a:pt x="1269" y="372"/>
                  <a:pt x="1261" y="369"/>
                  <a:pt x="1265" y="362"/>
                </a:cubicBezTo>
                <a:cubicBezTo>
                  <a:pt x="1275" y="379"/>
                  <a:pt x="1303" y="377"/>
                  <a:pt x="1324" y="381"/>
                </a:cubicBezTo>
                <a:cubicBezTo>
                  <a:pt x="1316" y="389"/>
                  <a:pt x="1340" y="384"/>
                  <a:pt x="1343" y="383"/>
                </a:cubicBezTo>
                <a:cubicBezTo>
                  <a:pt x="1342" y="381"/>
                  <a:pt x="1341" y="379"/>
                  <a:pt x="1337" y="379"/>
                </a:cubicBezTo>
                <a:cubicBezTo>
                  <a:pt x="1337" y="375"/>
                  <a:pt x="1340" y="374"/>
                  <a:pt x="1342" y="372"/>
                </a:cubicBezTo>
                <a:cubicBezTo>
                  <a:pt x="1346" y="376"/>
                  <a:pt x="1345" y="384"/>
                  <a:pt x="1349" y="391"/>
                </a:cubicBezTo>
                <a:cubicBezTo>
                  <a:pt x="1356" y="387"/>
                  <a:pt x="1359" y="392"/>
                  <a:pt x="1366" y="393"/>
                </a:cubicBezTo>
                <a:cubicBezTo>
                  <a:pt x="1367" y="401"/>
                  <a:pt x="1367" y="401"/>
                  <a:pt x="1367" y="401"/>
                </a:cubicBezTo>
                <a:cubicBezTo>
                  <a:pt x="1372" y="403"/>
                  <a:pt x="1377" y="408"/>
                  <a:pt x="1384" y="404"/>
                </a:cubicBezTo>
                <a:cubicBezTo>
                  <a:pt x="1389" y="408"/>
                  <a:pt x="1386" y="412"/>
                  <a:pt x="1386" y="418"/>
                </a:cubicBezTo>
                <a:cubicBezTo>
                  <a:pt x="1381" y="417"/>
                  <a:pt x="1380" y="420"/>
                  <a:pt x="1376" y="420"/>
                </a:cubicBezTo>
                <a:cubicBezTo>
                  <a:pt x="1376" y="418"/>
                  <a:pt x="1379" y="418"/>
                  <a:pt x="1378" y="415"/>
                </a:cubicBezTo>
                <a:cubicBezTo>
                  <a:pt x="1375" y="416"/>
                  <a:pt x="1376" y="413"/>
                  <a:pt x="1374" y="413"/>
                </a:cubicBezTo>
                <a:cubicBezTo>
                  <a:pt x="1368" y="412"/>
                  <a:pt x="1369" y="418"/>
                  <a:pt x="1366" y="420"/>
                </a:cubicBezTo>
                <a:cubicBezTo>
                  <a:pt x="1358" y="420"/>
                  <a:pt x="1355" y="419"/>
                  <a:pt x="1351" y="413"/>
                </a:cubicBezTo>
                <a:cubicBezTo>
                  <a:pt x="1353" y="408"/>
                  <a:pt x="1357" y="400"/>
                  <a:pt x="1353" y="394"/>
                </a:cubicBezTo>
                <a:cubicBezTo>
                  <a:pt x="1348" y="392"/>
                  <a:pt x="1320" y="398"/>
                  <a:pt x="1316" y="387"/>
                </a:cubicBezTo>
                <a:cubicBezTo>
                  <a:pt x="1308" y="391"/>
                  <a:pt x="1305" y="393"/>
                  <a:pt x="1295" y="393"/>
                </a:cubicBezTo>
                <a:cubicBezTo>
                  <a:pt x="1294" y="401"/>
                  <a:pt x="1300" y="401"/>
                  <a:pt x="1301" y="408"/>
                </a:cubicBezTo>
                <a:cubicBezTo>
                  <a:pt x="1319" y="415"/>
                  <a:pt x="1309" y="439"/>
                  <a:pt x="1334" y="438"/>
                </a:cubicBezTo>
                <a:cubicBezTo>
                  <a:pt x="1339" y="437"/>
                  <a:pt x="1344" y="433"/>
                  <a:pt x="1350" y="433"/>
                </a:cubicBezTo>
                <a:cubicBezTo>
                  <a:pt x="1357" y="432"/>
                  <a:pt x="1363" y="436"/>
                  <a:pt x="1371" y="436"/>
                </a:cubicBezTo>
                <a:cubicBezTo>
                  <a:pt x="1412" y="438"/>
                  <a:pt x="1450" y="430"/>
                  <a:pt x="1487" y="435"/>
                </a:cubicBezTo>
                <a:cubicBezTo>
                  <a:pt x="1487" y="433"/>
                  <a:pt x="1485" y="432"/>
                  <a:pt x="1483" y="432"/>
                </a:cubicBezTo>
                <a:cubicBezTo>
                  <a:pt x="1501" y="425"/>
                  <a:pt x="1513" y="429"/>
                  <a:pt x="1531" y="426"/>
                </a:cubicBezTo>
                <a:cubicBezTo>
                  <a:pt x="1514" y="424"/>
                  <a:pt x="1494" y="423"/>
                  <a:pt x="1472" y="432"/>
                </a:cubicBezTo>
                <a:cubicBezTo>
                  <a:pt x="1467" y="433"/>
                  <a:pt x="1467" y="428"/>
                  <a:pt x="1461" y="429"/>
                </a:cubicBezTo>
                <a:cubicBezTo>
                  <a:pt x="1461" y="425"/>
                  <a:pt x="1461" y="425"/>
                  <a:pt x="1461" y="425"/>
                </a:cubicBezTo>
                <a:cubicBezTo>
                  <a:pt x="1464" y="423"/>
                  <a:pt x="1469" y="423"/>
                  <a:pt x="1473" y="422"/>
                </a:cubicBezTo>
                <a:cubicBezTo>
                  <a:pt x="1460" y="418"/>
                  <a:pt x="1443" y="418"/>
                  <a:pt x="1435" y="409"/>
                </a:cubicBezTo>
                <a:cubicBezTo>
                  <a:pt x="1439" y="399"/>
                  <a:pt x="1446" y="393"/>
                  <a:pt x="1461" y="393"/>
                </a:cubicBezTo>
                <a:cubicBezTo>
                  <a:pt x="1455" y="391"/>
                  <a:pt x="1459" y="386"/>
                  <a:pt x="1455" y="385"/>
                </a:cubicBezTo>
                <a:cubicBezTo>
                  <a:pt x="1452" y="384"/>
                  <a:pt x="1453" y="387"/>
                  <a:pt x="1453" y="389"/>
                </a:cubicBezTo>
                <a:cubicBezTo>
                  <a:pt x="1447" y="391"/>
                  <a:pt x="1444" y="384"/>
                  <a:pt x="1440" y="387"/>
                </a:cubicBezTo>
                <a:cubicBezTo>
                  <a:pt x="1440" y="383"/>
                  <a:pt x="1444" y="383"/>
                  <a:pt x="1448" y="383"/>
                </a:cubicBezTo>
                <a:cubicBezTo>
                  <a:pt x="1443" y="381"/>
                  <a:pt x="1433" y="377"/>
                  <a:pt x="1427" y="381"/>
                </a:cubicBezTo>
                <a:cubicBezTo>
                  <a:pt x="1422" y="380"/>
                  <a:pt x="1421" y="375"/>
                  <a:pt x="1417" y="374"/>
                </a:cubicBezTo>
                <a:cubicBezTo>
                  <a:pt x="1418" y="373"/>
                  <a:pt x="1420" y="372"/>
                  <a:pt x="1422" y="370"/>
                </a:cubicBezTo>
                <a:cubicBezTo>
                  <a:pt x="1426" y="372"/>
                  <a:pt x="1428" y="375"/>
                  <a:pt x="1432" y="376"/>
                </a:cubicBezTo>
                <a:cubicBezTo>
                  <a:pt x="1438" y="376"/>
                  <a:pt x="1437" y="369"/>
                  <a:pt x="1445" y="370"/>
                </a:cubicBezTo>
                <a:cubicBezTo>
                  <a:pt x="1442" y="368"/>
                  <a:pt x="1444" y="366"/>
                  <a:pt x="1445" y="362"/>
                </a:cubicBezTo>
                <a:cubicBezTo>
                  <a:pt x="1433" y="365"/>
                  <a:pt x="1424" y="352"/>
                  <a:pt x="1419" y="362"/>
                </a:cubicBezTo>
                <a:cubicBezTo>
                  <a:pt x="1415" y="362"/>
                  <a:pt x="1413" y="358"/>
                  <a:pt x="1409" y="357"/>
                </a:cubicBezTo>
                <a:cubicBezTo>
                  <a:pt x="1412" y="351"/>
                  <a:pt x="1421" y="356"/>
                  <a:pt x="1427" y="355"/>
                </a:cubicBezTo>
                <a:cubicBezTo>
                  <a:pt x="1428" y="349"/>
                  <a:pt x="1421" y="351"/>
                  <a:pt x="1422" y="344"/>
                </a:cubicBezTo>
                <a:cubicBezTo>
                  <a:pt x="1413" y="349"/>
                  <a:pt x="1408" y="342"/>
                  <a:pt x="1403" y="339"/>
                </a:cubicBezTo>
                <a:cubicBezTo>
                  <a:pt x="1401" y="342"/>
                  <a:pt x="1393" y="343"/>
                  <a:pt x="1397" y="350"/>
                </a:cubicBezTo>
                <a:cubicBezTo>
                  <a:pt x="1384" y="350"/>
                  <a:pt x="1376" y="357"/>
                  <a:pt x="1362" y="350"/>
                </a:cubicBezTo>
                <a:cubicBezTo>
                  <a:pt x="1364" y="348"/>
                  <a:pt x="1366" y="343"/>
                  <a:pt x="1360" y="343"/>
                </a:cubicBezTo>
                <a:cubicBezTo>
                  <a:pt x="1359" y="348"/>
                  <a:pt x="1365" y="345"/>
                  <a:pt x="1362" y="348"/>
                </a:cubicBezTo>
                <a:cubicBezTo>
                  <a:pt x="1357" y="344"/>
                  <a:pt x="1349" y="347"/>
                  <a:pt x="1345" y="351"/>
                </a:cubicBezTo>
                <a:cubicBezTo>
                  <a:pt x="1343" y="349"/>
                  <a:pt x="1343" y="347"/>
                  <a:pt x="1341" y="345"/>
                </a:cubicBezTo>
                <a:cubicBezTo>
                  <a:pt x="1337" y="345"/>
                  <a:pt x="1340" y="350"/>
                  <a:pt x="1337" y="351"/>
                </a:cubicBezTo>
                <a:cubicBezTo>
                  <a:pt x="1332" y="347"/>
                  <a:pt x="1330" y="348"/>
                  <a:pt x="1322" y="348"/>
                </a:cubicBezTo>
                <a:cubicBezTo>
                  <a:pt x="1312" y="340"/>
                  <a:pt x="1320" y="327"/>
                  <a:pt x="1322" y="316"/>
                </a:cubicBezTo>
                <a:cubicBezTo>
                  <a:pt x="1346" y="311"/>
                  <a:pt x="1356" y="322"/>
                  <a:pt x="1382" y="315"/>
                </a:cubicBezTo>
                <a:cubicBezTo>
                  <a:pt x="1381" y="320"/>
                  <a:pt x="1376" y="319"/>
                  <a:pt x="1379" y="325"/>
                </a:cubicBezTo>
                <a:cubicBezTo>
                  <a:pt x="1365" y="320"/>
                  <a:pt x="1356" y="320"/>
                  <a:pt x="1339" y="322"/>
                </a:cubicBezTo>
                <a:cubicBezTo>
                  <a:pt x="1340" y="326"/>
                  <a:pt x="1345" y="326"/>
                  <a:pt x="1347" y="329"/>
                </a:cubicBezTo>
                <a:cubicBezTo>
                  <a:pt x="1351" y="329"/>
                  <a:pt x="1351" y="324"/>
                  <a:pt x="1356" y="326"/>
                </a:cubicBezTo>
                <a:cubicBezTo>
                  <a:pt x="1362" y="331"/>
                  <a:pt x="1352" y="335"/>
                  <a:pt x="1360" y="342"/>
                </a:cubicBezTo>
                <a:cubicBezTo>
                  <a:pt x="1362" y="341"/>
                  <a:pt x="1368" y="336"/>
                  <a:pt x="1371" y="340"/>
                </a:cubicBezTo>
                <a:cubicBezTo>
                  <a:pt x="1372" y="346"/>
                  <a:pt x="1367" y="338"/>
                  <a:pt x="1367" y="343"/>
                </a:cubicBezTo>
                <a:cubicBezTo>
                  <a:pt x="1368" y="349"/>
                  <a:pt x="1377" y="342"/>
                  <a:pt x="1382" y="342"/>
                </a:cubicBezTo>
                <a:cubicBezTo>
                  <a:pt x="1381" y="338"/>
                  <a:pt x="1377" y="339"/>
                  <a:pt x="1373" y="338"/>
                </a:cubicBezTo>
                <a:cubicBezTo>
                  <a:pt x="1376" y="336"/>
                  <a:pt x="1380" y="334"/>
                  <a:pt x="1385" y="334"/>
                </a:cubicBezTo>
                <a:cubicBezTo>
                  <a:pt x="1388" y="336"/>
                  <a:pt x="1382" y="337"/>
                  <a:pt x="1386" y="341"/>
                </a:cubicBezTo>
                <a:cubicBezTo>
                  <a:pt x="1400" y="343"/>
                  <a:pt x="1409" y="330"/>
                  <a:pt x="1414" y="319"/>
                </a:cubicBezTo>
                <a:cubicBezTo>
                  <a:pt x="1427" y="320"/>
                  <a:pt x="1432" y="314"/>
                  <a:pt x="1441" y="318"/>
                </a:cubicBezTo>
                <a:cubicBezTo>
                  <a:pt x="1437" y="310"/>
                  <a:pt x="1430" y="306"/>
                  <a:pt x="1420" y="301"/>
                </a:cubicBezTo>
                <a:cubicBezTo>
                  <a:pt x="1421" y="297"/>
                  <a:pt x="1423" y="294"/>
                  <a:pt x="1425" y="290"/>
                </a:cubicBezTo>
                <a:cubicBezTo>
                  <a:pt x="1436" y="290"/>
                  <a:pt x="1436" y="290"/>
                  <a:pt x="1436" y="290"/>
                </a:cubicBezTo>
                <a:cubicBezTo>
                  <a:pt x="1433" y="282"/>
                  <a:pt x="1426" y="284"/>
                  <a:pt x="1422" y="279"/>
                </a:cubicBezTo>
                <a:cubicBezTo>
                  <a:pt x="1419" y="283"/>
                  <a:pt x="1418" y="284"/>
                  <a:pt x="1420" y="289"/>
                </a:cubicBezTo>
                <a:cubicBezTo>
                  <a:pt x="1405" y="285"/>
                  <a:pt x="1419" y="278"/>
                  <a:pt x="1401" y="271"/>
                </a:cubicBezTo>
                <a:cubicBezTo>
                  <a:pt x="1401" y="268"/>
                  <a:pt x="1402" y="266"/>
                  <a:pt x="1404" y="265"/>
                </a:cubicBezTo>
                <a:cubicBezTo>
                  <a:pt x="1400" y="263"/>
                  <a:pt x="1395" y="262"/>
                  <a:pt x="1393" y="259"/>
                </a:cubicBezTo>
                <a:cubicBezTo>
                  <a:pt x="1395" y="265"/>
                  <a:pt x="1392" y="273"/>
                  <a:pt x="1399" y="278"/>
                </a:cubicBezTo>
                <a:cubicBezTo>
                  <a:pt x="1397" y="283"/>
                  <a:pt x="1395" y="288"/>
                  <a:pt x="1393" y="293"/>
                </a:cubicBezTo>
                <a:cubicBezTo>
                  <a:pt x="1386" y="290"/>
                  <a:pt x="1385" y="281"/>
                  <a:pt x="1372" y="284"/>
                </a:cubicBezTo>
                <a:cubicBezTo>
                  <a:pt x="1378" y="292"/>
                  <a:pt x="1394" y="288"/>
                  <a:pt x="1393" y="302"/>
                </a:cubicBezTo>
                <a:cubicBezTo>
                  <a:pt x="1399" y="305"/>
                  <a:pt x="1407" y="304"/>
                  <a:pt x="1407" y="296"/>
                </a:cubicBezTo>
                <a:cubicBezTo>
                  <a:pt x="1412" y="296"/>
                  <a:pt x="1410" y="304"/>
                  <a:pt x="1415" y="304"/>
                </a:cubicBezTo>
                <a:cubicBezTo>
                  <a:pt x="1410" y="309"/>
                  <a:pt x="1403" y="304"/>
                  <a:pt x="1400" y="310"/>
                </a:cubicBezTo>
                <a:cubicBezTo>
                  <a:pt x="1391" y="306"/>
                  <a:pt x="1382" y="308"/>
                  <a:pt x="1370" y="305"/>
                </a:cubicBezTo>
                <a:cubicBezTo>
                  <a:pt x="1369" y="299"/>
                  <a:pt x="1372" y="297"/>
                  <a:pt x="1373" y="293"/>
                </a:cubicBezTo>
                <a:cubicBezTo>
                  <a:pt x="1363" y="289"/>
                  <a:pt x="1363" y="279"/>
                  <a:pt x="1362" y="273"/>
                </a:cubicBezTo>
                <a:cubicBezTo>
                  <a:pt x="1365" y="269"/>
                  <a:pt x="1373" y="271"/>
                  <a:pt x="1373" y="264"/>
                </a:cubicBezTo>
                <a:cubicBezTo>
                  <a:pt x="1366" y="264"/>
                  <a:pt x="1364" y="259"/>
                  <a:pt x="1361" y="255"/>
                </a:cubicBezTo>
                <a:cubicBezTo>
                  <a:pt x="1358" y="259"/>
                  <a:pt x="1355" y="254"/>
                  <a:pt x="1349" y="256"/>
                </a:cubicBezTo>
                <a:cubicBezTo>
                  <a:pt x="1348" y="268"/>
                  <a:pt x="1331" y="281"/>
                  <a:pt x="1323" y="280"/>
                </a:cubicBezTo>
                <a:cubicBezTo>
                  <a:pt x="1318" y="285"/>
                  <a:pt x="1316" y="295"/>
                  <a:pt x="1309" y="299"/>
                </a:cubicBezTo>
                <a:cubicBezTo>
                  <a:pt x="1311" y="301"/>
                  <a:pt x="1312" y="305"/>
                  <a:pt x="1314" y="307"/>
                </a:cubicBezTo>
                <a:cubicBezTo>
                  <a:pt x="1307" y="311"/>
                  <a:pt x="1297" y="311"/>
                  <a:pt x="1287" y="311"/>
                </a:cubicBezTo>
                <a:cubicBezTo>
                  <a:pt x="1289" y="318"/>
                  <a:pt x="1277" y="327"/>
                  <a:pt x="1270" y="326"/>
                </a:cubicBezTo>
                <a:cubicBezTo>
                  <a:pt x="1268" y="332"/>
                  <a:pt x="1261" y="332"/>
                  <a:pt x="1262" y="341"/>
                </a:cubicBezTo>
                <a:cubicBezTo>
                  <a:pt x="1262" y="342"/>
                  <a:pt x="1255" y="340"/>
                  <a:pt x="1250" y="341"/>
                </a:cubicBezTo>
                <a:cubicBezTo>
                  <a:pt x="1250" y="346"/>
                  <a:pt x="1245" y="346"/>
                  <a:pt x="1245" y="351"/>
                </a:cubicBezTo>
                <a:cubicBezTo>
                  <a:pt x="1250" y="352"/>
                  <a:pt x="1252" y="356"/>
                  <a:pt x="1256" y="357"/>
                </a:cubicBezTo>
                <a:cubicBezTo>
                  <a:pt x="1247" y="366"/>
                  <a:pt x="1235" y="354"/>
                  <a:pt x="1230" y="364"/>
                </a:cubicBezTo>
                <a:cubicBezTo>
                  <a:pt x="1222" y="358"/>
                  <a:pt x="1217" y="363"/>
                  <a:pt x="1208" y="363"/>
                </a:cubicBezTo>
                <a:cubicBezTo>
                  <a:pt x="1210" y="365"/>
                  <a:pt x="1215" y="367"/>
                  <a:pt x="1217" y="364"/>
                </a:cubicBezTo>
                <a:cubicBezTo>
                  <a:pt x="1214" y="375"/>
                  <a:pt x="1201" y="374"/>
                  <a:pt x="1202" y="385"/>
                </a:cubicBezTo>
                <a:cubicBezTo>
                  <a:pt x="1191" y="382"/>
                  <a:pt x="1186" y="375"/>
                  <a:pt x="1190" y="363"/>
                </a:cubicBezTo>
                <a:cubicBezTo>
                  <a:pt x="1183" y="365"/>
                  <a:pt x="1186" y="356"/>
                  <a:pt x="1179" y="358"/>
                </a:cubicBezTo>
                <a:cubicBezTo>
                  <a:pt x="1180" y="362"/>
                  <a:pt x="1184" y="362"/>
                  <a:pt x="1180" y="365"/>
                </a:cubicBezTo>
                <a:cubicBezTo>
                  <a:pt x="1177" y="363"/>
                  <a:pt x="1178" y="361"/>
                  <a:pt x="1176" y="357"/>
                </a:cubicBezTo>
                <a:cubicBezTo>
                  <a:pt x="1170" y="358"/>
                  <a:pt x="1165" y="357"/>
                  <a:pt x="1162" y="355"/>
                </a:cubicBezTo>
                <a:cubicBezTo>
                  <a:pt x="1163" y="363"/>
                  <a:pt x="1153" y="361"/>
                  <a:pt x="1150" y="365"/>
                </a:cubicBezTo>
                <a:cubicBezTo>
                  <a:pt x="1146" y="361"/>
                  <a:pt x="1146" y="356"/>
                  <a:pt x="1145" y="353"/>
                </a:cubicBezTo>
                <a:cubicBezTo>
                  <a:pt x="1138" y="355"/>
                  <a:pt x="1129" y="354"/>
                  <a:pt x="1130" y="348"/>
                </a:cubicBezTo>
                <a:cubicBezTo>
                  <a:pt x="1128" y="348"/>
                  <a:pt x="1127" y="350"/>
                  <a:pt x="1125" y="350"/>
                </a:cubicBezTo>
                <a:cubicBezTo>
                  <a:pt x="1123" y="354"/>
                  <a:pt x="1125" y="353"/>
                  <a:pt x="1125" y="358"/>
                </a:cubicBezTo>
                <a:cubicBezTo>
                  <a:pt x="1123" y="358"/>
                  <a:pt x="1122" y="357"/>
                  <a:pt x="1121" y="355"/>
                </a:cubicBezTo>
                <a:cubicBezTo>
                  <a:pt x="1117" y="357"/>
                  <a:pt x="1122" y="361"/>
                  <a:pt x="1125" y="359"/>
                </a:cubicBezTo>
                <a:cubicBezTo>
                  <a:pt x="1125" y="362"/>
                  <a:pt x="1125" y="366"/>
                  <a:pt x="1127" y="367"/>
                </a:cubicBezTo>
                <a:cubicBezTo>
                  <a:pt x="1120" y="368"/>
                  <a:pt x="1119" y="363"/>
                  <a:pt x="1113" y="364"/>
                </a:cubicBezTo>
                <a:cubicBezTo>
                  <a:pt x="1116" y="370"/>
                  <a:pt x="1106" y="366"/>
                  <a:pt x="1101" y="366"/>
                </a:cubicBezTo>
                <a:cubicBezTo>
                  <a:pt x="1102" y="363"/>
                  <a:pt x="1104" y="361"/>
                  <a:pt x="1103" y="357"/>
                </a:cubicBezTo>
                <a:cubicBezTo>
                  <a:pt x="1098" y="354"/>
                  <a:pt x="1099" y="351"/>
                  <a:pt x="1094" y="350"/>
                </a:cubicBezTo>
                <a:cubicBezTo>
                  <a:pt x="1090" y="348"/>
                  <a:pt x="1091" y="353"/>
                  <a:pt x="1091" y="355"/>
                </a:cubicBezTo>
                <a:cubicBezTo>
                  <a:pt x="1086" y="352"/>
                  <a:pt x="1084" y="358"/>
                  <a:pt x="1079" y="360"/>
                </a:cubicBezTo>
                <a:cubicBezTo>
                  <a:pt x="1079" y="364"/>
                  <a:pt x="1083" y="366"/>
                  <a:pt x="1081" y="369"/>
                </a:cubicBezTo>
                <a:cubicBezTo>
                  <a:pt x="1068" y="365"/>
                  <a:pt x="1077" y="358"/>
                  <a:pt x="1069" y="348"/>
                </a:cubicBezTo>
                <a:cubicBezTo>
                  <a:pt x="1066" y="352"/>
                  <a:pt x="1065" y="347"/>
                  <a:pt x="1061" y="347"/>
                </a:cubicBezTo>
                <a:cubicBezTo>
                  <a:pt x="1063" y="353"/>
                  <a:pt x="1058" y="354"/>
                  <a:pt x="1053" y="354"/>
                </a:cubicBezTo>
                <a:cubicBezTo>
                  <a:pt x="1053" y="357"/>
                  <a:pt x="1056" y="356"/>
                  <a:pt x="1056" y="358"/>
                </a:cubicBezTo>
                <a:cubicBezTo>
                  <a:pt x="1055" y="364"/>
                  <a:pt x="1051" y="358"/>
                  <a:pt x="1045" y="360"/>
                </a:cubicBezTo>
                <a:cubicBezTo>
                  <a:pt x="1046" y="364"/>
                  <a:pt x="1054" y="361"/>
                  <a:pt x="1052" y="368"/>
                </a:cubicBezTo>
                <a:cubicBezTo>
                  <a:pt x="1051" y="373"/>
                  <a:pt x="1048" y="368"/>
                  <a:pt x="1043" y="369"/>
                </a:cubicBezTo>
                <a:cubicBezTo>
                  <a:pt x="1046" y="377"/>
                  <a:pt x="1038" y="375"/>
                  <a:pt x="1040" y="380"/>
                </a:cubicBezTo>
                <a:cubicBezTo>
                  <a:pt x="1035" y="377"/>
                  <a:pt x="1031" y="376"/>
                  <a:pt x="1035" y="370"/>
                </a:cubicBezTo>
                <a:cubicBezTo>
                  <a:pt x="1030" y="372"/>
                  <a:pt x="1021" y="367"/>
                  <a:pt x="1018" y="361"/>
                </a:cubicBezTo>
                <a:cubicBezTo>
                  <a:pt x="1006" y="365"/>
                  <a:pt x="992" y="361"/>
                  <a:pt x="980" y="360"/>
                </a:cubicBezTo>
                <a:cubicBezTo>
                  <a:pt x="979" y="366"/>
                  <a:pt x="974" y="368"/>
                  <a:pt x="977" y="375"/>
                </a:cubicBezTo>
                <a:cubicBezTo>
                  <a:pt x="976" y="381"/>
                  <a:pt x="969" y="379"/>
                  <a:pt x="962" y="380"/>
                </a:cubicBezTo>
                <a:cubicBezTo>
                  <a:pt x="961" y="374"/>
                  <a:pt x="960" y="373"/>
                  <a:pt x="955" y="369"/>
                </a:cubicBezTo>
                <a:cubicBezTo>
                  <a:pt x="955" y="366"/>
                  <a:pt x="956" y="365"/>
                  <a:pt x="959" y="365"/>
                </a:cubicBezTo>
                <a:cubicBezTo>
                  <a:pt x="953" y="359"/>
                  <a:pt x="949" y="374"/>
                  <a:pt x="943" y="377"/>
                </a:cubicBezTo>
                <a:cubicBezTo>
                  <a:pt x="940" y="377"/>
                  <a:pt x="938" y="377"/>
                  <a:pt x="938" y="374"/>
                </a:cubicBezTo>
                <a:cubicBezTo>
                  <a:pt x="936" y="377"/>
                  <a:pt x="935" y="381"/>
                  <a:pt x="934" y="385"/>
                </a:cubicBezTo>
                <a:cubicBezTo>
                  <a:pt x="927" y="383"/>
                  <a:pt x="931" y="377"/>
                  <a:pt x="930" y="373"/>
                </a:cubicBezTo>
                <a:cubicBezTo>
                  <a:pt x="909" y="369"/>
                  <a:pt x="887" y="371"/>
                  <a:pt x="869" y="370"/>
                </a:cubicBezTo>
                <a:cubicBezTo>
                  <a:pt x="870" y="378"/>
                  <a:pt x="861" y="376"/>
                  <a:pt x="861" y="383"/>
                </a:cubicBezTo>
                <a:cubicBezTo>
                  <a:pt x="857" y="380"/>
                  <a:pt x="851" y="378"/>
                  <a:pt x="847" y="382"/>
                </a:cubicBezTo>
                <a:cubicBezTo>
                  <a:pt x="847" y="376"/>
                  <a:pt x="855" y="377"/>
                  <a:pt x="856" y="372"/>
                </a:cubicBezTo>
                <a:cubicBezTo>
                  <a:pt x="854" y="368"/>
                  <a:pt x="849" y="362"/>
                  <a:pt x="843" y="366"/>
                </a:cubicBezTo>
                <a:cubicBezTo>
                  <a:pt x="849" y="371"/>
                  <a:pt x="842" y="376"/>
                  <a:pt x="838" y="379"/>
                </a:cubicBezTo>
                <a:cubicBezTo>
                  <a:pt x="835" y="377"/>
                  <a:pt x="833" y="375"/>
                  <a:pt x="832" y="371"/>
                </a:cubicBezTo>
                <a:cubicBezTo>
                  <a:pt x="828" y="372"/>
                  <a:pt x="830" y="374"/>
                  <a:pt x="824" y="372"/>
                </a:cubicBezTo>
                <a:cubicBezTo>
                  <a:pt x="822" y="387"/>
                  <a:pt x="810" y="374"/>
                  <a:pt x="800" y="379"/>
                </a:cubicBezTo>
                <a:cubicBezTo>
                  <a:pt x="800" y="371"/>
                  <a:pt x="806" y="378"/>
                  <a:pt x="812" y="376"/>
                </a:cubicBezTo>
                <a:cubicBezTo>
                  <a:pt x="808" y="370"/>
                  <a:pt x="801" y="367"/>
                  <a:pt x="793" y="366"/>
                </a:cubicBezTo>
                <a:cubicBezTo>
                  <a:pt x="792" y="370"/>
                  <a:pt x="797" y="370"/>
                  <a:pt x="798" y="372"/>
                </a:cubicBezTo>
                <a:cubicBezTo>
                  <a:pt x="798" y="375"/>
                  <a:pt x="797" y="378"/>
                  <a:pt x="795" y="379"/>
                </a:cubicBezTo>
                <a:cubicBezTo>
                  <a:pt x="792" y="380"/>
                  <a:pt x="791" y="378"/>
                  <a:pt x="789" y="378"/>
                </a:cubicBezTo>
                <a:cubicBezTo>
                  <a:pt x="785" y="377"/>
                  <a:pt x="793" y="375"/>
                  <a:pt x="789" y="373"/>
                </a:cubicBezTo>
                <a:cubicBezTo>
                  <a:pt x="783" y="373"/>
                  <a:pt x="783" y="373"/>
                  <a:pt x="783" y="373"/>
                </a:cubicBezTo>
                <a:cubicBezTo>
                  <a:pt x="784" y="369"/>
                  <a:pt x="784" y="370"/>
                  <a:pt x="783" y="366"/>
                </a:cubicBezTo>
                <a:cubicBezTo>
                  <a:pt x="777" y="367"/>
                  <a:pt x="775" y="373"/>
                  <a:pt x="780" y="377"/>
                </a:cubicBezTo>
                <a:cubicBezTo>
                  <a:pt x="781" y="383"/>
                  <a:pt x="774" y="382"/>
                  <a:pt x="772" y="384"/>
                </a:cubicBezTo>
                <a:cubicBezTo>
                  <a:pt x="765" y="380"/>
                  <a:pt x="763" y="372"/>
                  <a:pt x="755" y="370"/>
                </a:cubicBezTo>
                <a:cubicBezTo>
                  <a:pt x="755" y="376"/>
                  <a:pt x="751" y="377"/>
                  <a:pt x="754" y="382"/>
                </a:cubicBezTo>
                <a:cubicBezTo>
                  <a:pt x="751" y="386"/>
                  <a:pt x="748" y="383"/>
                  <a:pt x="742" y="384"/>
                </a:cubicBezTo>
                <a:cubicBezTo>
                  <a:pt x="743" y="379"/>
                  <a:pt x="746" y="379"/>
                  <a:pt x="744" y="373"/>
                </a:cubicBezTo>
                <a:cubicBezTo>
                  <a:pt x="739" y="374"/>
                  <a:pt x="740" y="380"/>
                  <a:pt x="736" y="382"/>
                </a:cubicBezTo>
                <a:cubicBezTo>
                  <a:pt x="733" y="382"/>
                  <a:pt x="735" y="377"/>
                  <a:pt x="732" y="377"/>
                </a:cubicBezTo>
                <a:cubicBezTo>
                  <a:pt x="726" y="384"/>
                  <a:pt x="718" y="390"/>
                  <a:pt x="710" y="395"/>
                </a:cubicBezTo>
                <a:cubicBezTo>
                  <a:pt x="713" y="385"/>
                  <a:pt x="691" y="397"/>
                  <a:pt x="691" y="384"/>
                </a:cubicBezTo>
                <a:cubicBezTo>
                  <a:pt x="687" y="385"/>
                  <a:pt x="687" y="385"/>
                  <a:pt x="681" y="386"/>
                </a:cubicBezTo>
                <a:cubicBezTo>
                  <a:pt x="681" y="389"/>
                  <a:pt x="688" y="384"/>
                  <a:pt x="688" y="388"/>
                </a:cubicBezTo>
                <a:cubicBezTo>
                  <a:pt x="662" y="392"/>
                  <a:pt x="634" y="394"/>
                  <a:pt x="606" y="400"/>
                </a:cubicBezTo>
                <a:cubicBezTo>
                  <a:pt x="594" y="402"/>
                  <a:pt x="577" y="401"/>
                  <a:pt x="570" y="404"/>
                </a:cubicBezTo>
                <a:cubicBezTo>
                  <a:pt x="501" y="429"/>
                  <a:pt x="421" y="442"/>
                  <a:pt x="353" y="467"/>
                </a:cubicBezTo>
                <a:cubicBezTo>
                  <a:pt x="351" y="466"/>
                  <a:pt x="350" y="464"/>
                  <a:pt x="346" y="464"/>
                </a:cubicBezTo>
                <a:cubicBezTo>
                  <a:pt x="339" y="471"/>
                  <a:pt x="318" y="473"/>
                  <a:pt x="305" y="473"/>
                </a:cubicBezTo>
                <a:cubicBezTo>
                  <a:pt x="304" y="477"/>
                  <a:pt x="307" y="476"/>
                  <a:pt x="306" y="479"/>
                </a:cubicBezTo>
                <a:cubicBezTo>
                  <a:pt x="302" y="480"/>
                  <a:pt x="298" y="480"/>
                  <a:pt x="297" y="477"/>
                </a:cubicBezTo>
                <a:cubicBezTo>
                  <a:pt x="291" y="486"/>
                  <a:pt x="274" y="491"/>
                  <a:pt x="261" y="490"/>
                </a:cubicBezTo>
                <a:cubicBezTo>
                  <a:pt x="261" y="484"/>
                  <a:pt x="264" y="489"/>
                  <a:pt x="267" y="487"/>
                </a:cubicBezTo>
                <a:cubicBezTo>
                  <a:pt x="264" y="481"/>
                  <a:pt x="253" y="483"/>
                  <a:pt x="246" y="482"/>
                </a:cubicBezTo>
                <a:cubicBezTo>
                  <a:pt x="247" y="487"/>
                  <a:pt x="250" y="491"/>
                  <a:pt x="254" y="494"/>
                </a:cubicBezTo>
                <a:cubicBezTo>
                  <a:pt x="253" y="498"/>
                  <a:pt x="245" y="497"/>
                  <a:pt x="240" y="497"/>
                </a:cubicBezTo>
                <a:cubicBezTo>
                  <a:pt x="241" y="501"/>
                  <a:pt x="240" y="501"/>
                  <a:pt x="238" y="504"/>
                </a:cubicBezTo>
                <a:cubicBezTo>
                  <a:pt x="224" y="508"/>
                  <a:pt x="217" y="518"/>
                  <a:pt x="204" y="516"/>
                </a:cubicBezTo>
                <a:cubicBezTo>
                  <a:pt x="205" y="507"/>
                  <a:pt x="219" y="516"/>
                  <a:pt x="220" y="505"/>
                </a:cubicBezTo>
                <a:cubicBezTo>
                  <a:pt x="211" y="508"/>
                  <a:pt x="220" y="497"/>
                  <a:pt x="214" y="501"/>
                </a:cubicBezTo>
                <a:cubicBezTo>
                  <a:pt x="220" y="497"/>
                  <a:pt x="213" y="493"/>
                  <a:pt x="218" y="490"/>
                </a:cubicBezTo>
                <a:cubicBezTo>
                  <a:pt x="216" y="488"/>
                  <a:pt x="213" y="487"/>
                  <a:pt x="209" y="486"/>
                </a:cubicBezTo>
                <a:cubicBezTo>
                  <a:pt x="211" y="481"/>
                  <a:pt x="203" y="473"/>
                  <a:pt x="210" y="472"/>
                </a:cubicBezTo>
                <a:cubicBezTo>
                  <a:pt x="200" y="464"/>
                  <a:pt x="204" y="453"/>
                  <a:pt x="210" y="444"/>
                </a:cubicBezTo>
                <a:cubicBezTo>
                  <a:pt x="208" y="442"/>
                  <a:pt x="204" y="441"/>
                  <a:pt x="199" y="442"/>
                </a:cubicBezTo>
                <a:cubicBezTo>
                  <a:pt x="198" y="439"/>
                  <a:pt x="200" y="439"/>
                  <a:pt x="200" y="437"/>
                </a:cubicBezTo>
                <a:cubicBezTo>
                  <a:pt x="210" y="439"/>
                  <a:pt x="216" y="432"/>
                  <a:pt x="226" y="437"/>
                </a:cubicBezTo>
                <a:cubicBezTo>
                  <a:pt x="225" y="438"/>
                  <a:pt x="223" y="439"/>
                  <a:pt x="223" y="441"/>
                </a:cubicBezTo>
                <a:cubicBezTo>
                  <a:pt x="227" y="440"/>
                  <a:pt x="227" y="443"/>
                  <a:pt x="230" y="442"/>
                </a:cubicBezTo>
                <a:cubicBezTo>
                  <a:pt x="228" y="445"/>
                  <a:pt x="233" y="447"/>
                  <a:pt x="227" y="448"/>
                </a:cubicBezTo>
                <a:cubicBezTo>
                  <a:pt x="235" y="451"/>
                  <a:pt x="243" y="449"/>
                  <a:pt x="250" y="456"/>
                </a:cubicBezTo>
                <a:cubicBezTo>
                  <a:pt x="250" y="461"/>
                  <a:pt x="242" y="460"/>
                  <a:pt x="246" y="465"/>
                </a:cubicBezTo>
                <a:cubicBezTo>
                  <a:pt x="243" y="463"/>
                  <a:pt x="242" y="459"/>
                  <a:pt x="239" y="458"/>
                </a:cubicBezTo>
                <a:cubicBezTo>
                  <a:pt x="237" y="459"/>
                  <a:pt x="237" y="462"/>
                  <a:pt x="233" y="461"/>
                </a:cubicBezTo>
                <a:cubicBezTo>
                  <a:pt x="233" y="469"/>
                  <a:pt x="233" y="469"/>
                  <a:pt x="233" y="469"/>
                </a:cubicBezTo>
                <a:cubicBezTo>
                  <a:pt x="241" y="472"/>
                  <a:pt x="265" y="474"/>
                  <a:pt x="268" y="465"/>
                </a:cubicBezTo>
                <a:cubicBezTo>
                  <a:pt x="271" y="466"/>
                  <a:pt x="274" y="467"/>
                  <a:pt x="277" y="469"/>
                </a:cubicBezTo>
                <a:cubicBezTo>
                  <a:pt x="277" y="463"/>
                  <a:pt x="269" y="466"/>
                  <a:pt x="273" y="459"/>
                </a:cubicBezTo>
                <a:cubicBezTo>
                  <a:pt x="271" y="463"/>
                  <a:pt x="265" y="463"/>
                  <a:pt x="261" y="461"/>
                </a:cubicBezTo>
                <a:cubicBezTo>
                  <a:pt x="262" y="460"/>
                  <a:pt x="263" y="458"/>
                  <a:pt x="265" y="457"/>
                </a:cubicBezTo>
                <a:cubicBezTo>
                  <a:pt x="266" y="453"/>
                  <a:pt x="259" y="453"/>
                  <a:pt x="263" y="452"/>
                </a:cubicBezTo>
                <a:cubicBezTo>
                  <a:pt x="262" y="449"/>
                  <a:pt x="256" y="453"/>
                  <a:pt x="254" y="453"/>
                </a:cubicBezTo>
                <a:cubicBezTo>
                  <a:pt x="249" y="449"/>
                  <a:pt x="243" y="447"/>
                  <a:pt x="237" y="445"/>
                </a:cubicBezTo>
                <a:cubicBezTo>
                  <a:pt x="239" y="437"/>
                  <a:pt x="234" y="436"/>
                  <a:pt x="234" y="430"/>
                </a:cubicBezTo>
                <a:cubicBezTo>
                  <a:pt x="235" y="428"/>
                  <a:pt x="239" y="430"/>
                  <a:pt x="240" y="427"/>
                </a:cubicBezTo>
                <a:cubicBezTo>
                  <a:pt x="240" y="424"/>
                  <a:pt x="235" y="427"/>
                  <a:pt x="232" y="426"/>
                </a:cubicBezTo>
                <a:cubicBezTo>
                  <a:pt x="236" y="420"/>
                  <a:pt x="245" y="426"/>
                  <a:pt x="248" y="420"/>
                </a:cubicBezTo>
                <a:cubicBezTo>
                  <a:pt x="255" y="423"/>
                  <a:pt x="250" y="436"/>
                  <a:pt x="260" y="438"/>
                </a:cubicBezTo>
                <a:cubicBezTo>
                  <a:pt x="256" y="433"/>
                  <a:pt x="265" y="432"/>
                  <a:pt x="275" y="432"/>
                </a:cubicBezTo>
                <a:cubicBezTo>
                  <a:pt x="274" y="430"/>
                  <a:pt x="271" y="429"/>
                  <a:pt x="272" y="425"/>
                </a:cubicBezTo>
                <a:cubicBezTo>
                  <a:pt x="277" y="425"/>
                  <a:pt x="279" y="433"/>
                  <a:pt x="284" y="429"/>
                </a:cubicBezTo>
                <a:cubicBezTo>
                  <a:pt x="284" y="424"/>
                  <a:pt x="282" y="426"/>
                  <a:pt x="283" y="417"/>
                </a:cubicBezTo>
                <a:cubicBezTo>
                  <a:pt x="275" y="416"/>
                  <a:pt x="269" y="414"/>
                  <a:pt x="267" y="407"/>
                </a:cubicBezTo>
                <a:cubicBezTo>
                  <a:pt x="264" y="408"/>
                  <a:pt x="263" y="411"/>
                  <a:pt x="259" y="410"/>
                </a:cubicBezTo>
                <a:cubicBezTo>
                  <a:pt x="258" y="413"/>
                  <a:pt x="265" y="409"/>
                  <a:pt x="263" y="414"/>
                </a:cubicBezTo>
                <a:cubicBezTo>
                  <a:pt x="260" y="419"/>
                  <a:pt x="252" y="407"/>
                  <a:pt x="257" y="407"/>
                </a:cubicBezTo>
                <a:cubicBezTo>
                  <a:pt x="253" y="402"/>
                  <a:pt x="250" y="405"/>
                  <a:pt x="243" y="404"/>
                </a:cubicBezTo>
                <a:cubicBezTo>
                  <a:pt x="244" y="407"/>
                  <a:pt x="243" y="407"/>
                  <a:pt x="242" y="409"/>
                </a:cubicBezTo>
                <a:cubicBezTo>
                  <a:pt x="232" y="407"/>
                  <a:pt x="242" y="399"/>
                  <a:pt x="239" y="394"/>
                </a:cubicBezTo>
                <a:cubicBezTo>
                  <a:pt x="247" y="399"/>
                  <a:pt x="261" y="397"/>
                  <a:pt x="273" y="397"/>
                </a:cubicBezTo>
                <a:cubicBezTo>
                  <a:pt x="275" y="399"/>
                  <a:pt x="276" y="402"/>
                  <a:pt x="276" y="406"/>
                </a:cubicBezTo>
                <a:cubicBezTo>
                  <a:pt x="282" y="408"/>
                  <a:pt x="287" y="405"/>
                  <a:pt x="291" y="410"/>
                </a:cubicBezTo>
                <a:cubicBezTo>
                  <a:pt x="291" y="413"/>
                  <a:pt x="289" y="414"/>
                  <a:pt x="287" y="415"/>
                </a:cubicBezTo>
                <a:cubicBezTo>
                  <a:pt x="289" y="419"/>
                  <a:pt x="294" y="419"/>
                  <a:pt x="298" y="420"/>
                </a:cubicBezTo>
                <a:cubicBezTo>
                  <a:pt x="296" y="425"/>
                  <a:pt x="300" y="431"/>
                  <a:pt x="307" y="429"/>
                </a:cubicBezTo>
                <a:cubicBezTo>
                  <a:pt x="309" y="427"/>
                  <a:pt x="308" y="424"/>
                  <a:pt x="307" y="423"/>
                </a:cubicBezTo>
                <a:cubicBezTo>
                  <a:pt x="312" y="426"/>
                  <a:pt x="316" y="423"/>
                  <a:pt x="323" y="425"/>
                </a:cubicBezTo>
                <a:cubicBezTo>
                  <a:pt x="321" y="423"/>
                  <a:pt x="320" y="421"/>
                  <a:pt x="319" y="419"/>
                </a:cubicBezTo>
                <a:cubicBezTo>
                  <a:pt x="320" y="414"/>
                  <a:pt x="331" y="417"/>
                  <a:pt x="337" y="416"/>
                </a:cubicBezTo>
                <a:cubicBezTo>
                  <a:pt x="330" y="411"/>
                  <a:pt x="321" y="416"/>
                  <a:pt x="313" y="411"/>
                </a:cubicBezTo>
                <a:cubicBezTo>
                  <a:pt x="313" y="408"/>
                  <a:pt x="315" y="409"/>
                  <a:pt x="313" y="406"/>
                </a:cubicBezTo>
                <a:cubicBezTo>
                  <a:pt x="299" y="413"/>
                  <a:pt x="304" y="399"/>
                  <a:pt x="295" y="397"/>
                </a:cubicBezTo>
                <a:cubicBezTo>
                  <a:pt x="296" y="395"/>
                  <a:pt x="299" y="393"/>
                  <a:pt x="296" y="391"/>
                </a:cubicBezTo>
                <a:cubicBezTo>
                  <a:pt x="304" y="391"/>
                  <a:pt x="303" y="383"/>
                  <a:pt x="312" y="387"/>
                </a:cubicBezTo>
                <a:cubicBezTo>
                  <a:pt x="309" y="393"/>
                  <a:pt x="309" y="396"/>
                  <a:pt x="310" y="403"/>
                </a:cubicBezTo>
                <a:cubicBezTo>
                  <a:pt x="311" y="406"/>
                  <a:pt x="323" y="403"/>
                  <a:pt x="318" y="407"/>
                </a:cubicBezTo>
                <a:cubicBezTo>
                  <a:pt x="321" y="409"/>
                  <a:pt x="325" y="405"/>
                  <a:pt x="329" y="405"/>
                </a:cubicBezTo>
                <a:cubicBezTo>
                  <a:pt x="333" y="407"/>
                  <a:pt x="335" y="416"/>
                  <a:pt x="340" y="412"/>
                </a:cubicBezTo>
                <a:cubicBezTo>
                  <a:pt x="333" y="409"/>
                  <a:pt x="340" y="407"/>
                  <a:pt x="337" y="402"/>
                </a:cubicBezTo>
                <a:cubicBezTo>
                  <a:pt x="332" y="403"/>
                  <a:pt x="329" y="405"/>
                  <a:pt x="325" y="403"/>
                </a:cubicBezTo>
                <a:cubicBezTo>
                  <a:pt x="326" y="396"/>
                  <a:pt x="330" y="396"/>
                  <a:pt x="337" y="397"/>
                </a:cubicBezTo>
                <a:cubicBezTo>
                  <a:pt x="337" y="393"/>
                  <a:pt x="327" y="395"/>
                  <a:pt x="332" y="392"/>
                </a:cubicBezTo>
                <a:cubicBezTo>
                  <a:pt x="327" y="395"/>
                  <a:pt x="325" y="387"/>
                  <a:pt x="317" y="387"/>
                </a:cubicBezTo>
                <a:cubicBezTo>
                  <a:pt x="328" y="381"/>
                  <a:pt x="345" y="384"/>
                  <a:pt x="356" y="381"/>
                </a:cubicBezTo>
                <a:cubicBezTo>
                  <a:pt x="350" y="380"/>
                  <a:pt x="347" y="377"/>
                  <a:pt x="342" y="375"/>
                </a:cubicBezTo>
                <a:cubicBezTo>
                  <a:pt x="350" y="371"/>
                  <a:pt x="356" y="373"/>
                  <a:pt x="364" y="371"/>
                </a:cubicBezTo>
                <a:cubicBezTo>
                  <a:pt x="366" y="373"/>
                  <a:pt x="366" y="378"/>
                  <a:pt x="368" y="379"/>
                </a:cubicBezTo>
                <a:cubicBezTo>
                  <a:pt x="373" y="377"/>
                  <a:pt x="380" y="380"/>
                  <a:pt x="384" y="376"/>
                </a:cubicBezTo>
                <a:cubicBezTo>
                  <a:pt x="387" y="373"/>
                  <a:pt x="384" y="373"/>
                  <a:pt x="383" y="370"/>
                </a:cubicBezTo>
                <a:cubicBezTo>
                  <a:pt x="389" y="371"/>
                  <a:pt x="393" y="371"/>
                  <a:pt x="396" y="371"/>
                </a:cubicBezTo>
                <a:cubicBezTo>
                  <a:pt x="397" y="377"/>
                  <a:pt x="392" y="379"/>
                  <a:pt x="391" y="384"/>
                </a:cubicBezTo>
                <a:cubicBezTo>
                  <a:pt x="407" y="394"/>
                  <a:pt x="394" y="409"/>
                  <a:pt x="392" y="420"/>
                </a:cubicBezTo>
                <a:cubicBezTo>
                  <a:pt x="395" y="419"/>
                  <a:pt x="398" y="417"/>
                  <a:pt x="400" y="414"/>
                </a:cubicBezTo>
                <a:cubicBezTo>
                  <a:pt x="408" y="421"/>
                  <a:pt x="412" y="411"/>
                  <a:pt x="422" y="412"/>
                </a:cubicBezTo>
                <a:cubicBezTo>
                  <a:pt x="419" y="409"/>
                  <a:pt x="422" y="405"/>
                  <a:pt x="426" y="405"/>
                </a:cubicBezTo>
                <a:cubicBezTo>
                  <a:pt x="426" y="403"/>
                  <a:pt x="423" y="404"/>
                  <a:pt x="421" y="404"/>
                </a:cubicBezTo>
                <a:cubicBezTo>
                  <a:pt x="421" y="403"/>
                  <a:pt x="422" y="402"/>
                  <a:pt x="422" y="400"/>
                </a:cubicBezTo>
                <a:cubicBezTo>
                  <a:pt x="429" y="402"/>
                  <a:pt x="442" y="395"/>
                  <a:pt x="448" y="401"/>
                </a:cubicBezTo>
                <a:cubicBezTo>
                  <a:pt x="451" y="396"/>
                  <a:pt x="440" y="396"/>
                  <a:pt x="439" y="391"/>
                </a:cubicBezTo>
                <a:cubicBezTo>
                  <a:pt x="433" y="395"/>
                  <a:pt x="424" y="395"/>
                  <a:pt x="421" y="388"/>
                </a:cubicBezTo>
                <a:cubicBezTo>
                  <a:pt x="420" y="391"/>
                  <a:pt x="422" y="393"/>
                  <a:pt x="418" y="396"/>
                </a:cubicBezTo>
                <a:cubicBezTo>
                  <a:pt x="413" y="394"/>
                  <a:pt x="414" y="386"/>
                  <a:pt x="408" y="387"/>
                </a:cubicBezTo>
                <a:cubicBezTo>
                  <a:pt x="410" y="381"/>
                  <a:pt x="424" y="387"/>
                  <a:pt x="426" y="381"/>
                </a:cubicBezTo>
                <a:cubicBezTo>
                  <a:pt x="423" y="374"/>
                  <a:pt x="429" y="370"/>
                  <a:pt x="435" y="368"/>
                </a:cubicBezTo>
                <a:cubicBezTo>
                  <a:pt x="442" y="369"/>
                  <a:pt x="432" y="374"/>
                  <a:pt x="438" y="375"/>
                </a:cubicBezTo>
                <a:cubicBezTo>
                  <a:pt x="441" y="370"/>
                  <a:pt x="449" y="370"/>
                  <a:pt x="456" y="369"/>
                </a:cubicBezTo>
                <a:cubicBezTo>
                  <a:pt x="456" y="365"/>
                  <a:pt x="453" y="366"/>
                  <a:pt x="454" y="362"/>
                </a:cubicBezTo>
                <a:cubicBezTo>
                  <a:pt x="461" y="360"/>
                  <a:pt x="458" y="369"/>
                  <a:pt x="464" y="368"/>
                </a:cubicBezTo>
                <a:cubicBezTo>
                  <a:pt x="465" y="366"/>
                  <a:pt x="465" y="363"/>
                  <a:pt x="466" y="361"/>
                </a:cubicBezTo>
                <a:cubicBezTo>
                  <a:pt x="472" y="362"/>
                  <a:pt x="475" y="360"/>
                  <a:pt x="477" y="357"/>
                </a:cubicBezTo>
                <a:cubicBezTo>
                  <a:pt x="482" y="366"/>
                  <a:pt x="482" y="380"/>
                  <a:pt x="497" y="378"/>
                </a:cubicBezTo>
                <a:cubicBezTo>
                  <a:pt x="497" y="374"/>
                  <a:pt x="495" y="369"/>
                  <a:pt x="498" y="368"/>
                </a:cubicBezTo>
                <a:cubicBezTo>
                  <a:pt x="496" y="365"/>
                  <a:pt x="489" y="367"/>
                  <a:pt x="488" y="363"/>
                </a:cubicBezTo>
                <a:cubicBezTo>
                  <a:pt x="493" y="357"/>
                  <a:pt x="484" y="353"/>
                  <a:pt x="485" y="347"/>
                </a:cubicBezTo>
                <a:cubicBezTo>
                  <a:pt x="477" y="347"/>
                  <a:pt x="477" y="346"/>
                  <a:pt x="470" y="346"/>
                </a:cubicBezTo>
                <a:cubicBezTo>
                  <a:pt x="472" y="343"/>
                  <a:pt x="475" y="340"/>
                  <a:pt x="482" y="340"/>
                </a:cubicBezTo>
                <a:cubicBezTo>
                  <a:pt x="479" y="336"/>
                  <a:pt x="475" y="340"/>
                  <a:pt x="469" y="338"/>
                </a:cubicBezTo>
                <a:cubicBezTo>
                  <a:pt x="469" y="333"/>
                  <a:pt x="479" y="336"/>
                  <a:pt x="477" y="330"/>
                </a:cubicBezTo>
                <a:cubicBezTo>
                  <a:pt x="472" y="330"/>
                  <a:pt x="471" y="325"/>
                  <a:pt x="465" y="326"/>
                </a:cubicBezTo>
                <a:cubicBezTo>
                  <a:pt x="465" y="323"/>
                  <a:pt x="468" y="322"/>
                  <a:pt x="471" y="322"/>
                </a:cubicBezTo>
                <a:cubicBezTo>
                  <a:pt x="474" y="312"/>
                  <a:pt x="468" y="313"/>
                  <a:pt x="468" y="303"/>
                </a:cubicBezTo>
                <a:cubicBezTo>
                  <a:pt x="469" y="301"/>
                  <a:pt x="472" y="300"/>
                  <a:pt x="474" y="299"/>
                </a:cubicBezTo>
                <a:cubicBezTo>
                  <a:pt x="473" y="293"/>
                  <a:pt x="468" y="290"/>
                  <a:pt x="466" y="286"/>
                </a:cubicBezTo>
                <a:cubicBezTo>
                  <a:pt x="480" y="271"/>
                  <a:pt x="493" y="284"/>
                  <a:pt x="513" y="285"/>
                </a:cubicBezTo>
                <a:cubicBezTo>
                  <a:pt x="511" y="289"/>
                  <a:pt x="510" y="291"/>
                  <a:pt x="512" y="294"/>
                </a:cubicBezTo>
                <a:cubicBezTo>
                  <a:pt x="497" y="299"/>
                  <a:pt x="483" y="304"/>
                  <a:pt x="475" y="318"/>
                </a:cubicBezTo>
                <a:cubicBezTo>
                  <a:pt x="475" y="324"/>
                  <a:pt x="481" y="326"/>
                  <a:pt x="485" y="328"/>
                </a:cubicBezTo>
                <a:cubicBezTo>
                  <a:pt x="483" y="329"/>
                  <a:pt x="481" y="330"/>
                  <a:pt x="478" y="332"/>
                </a:cubicBezTo>
                <a:cubicBezTo>
                  <a:pt x="483" y="336"/>
                  <a:pt x="488" y="330"/>
                  <a:pt x="491" y="335"/>
                </a:cubicBezTo>
                <a:cubicBezTo>
                  <a:pt x="493" y="339"/>
                  <a:pt x="486" y="336"/>
                  <a:pt x="488" y="340"/>
                </a:cubicBezTo>
                <a:cubicBezTo>
                  <a:pt x="500" y="339"/>
                  <a:pt x="508" y="341"/>
                  <a:pt x="518" y="340"/>
                </a:cubicBezTo>
                <a:cubicBezTo>
                  <a:pt x="517" y="347"/>
                  <a:pt x="517" y="350"/>
                  <a:pt x="521" y="353"/>
                </a:cubicBezTo>
                <a:cubicBezTo>
                  <a:pt x="524" y="354"/>
                  <a:pt x="524" y="352"/>
                  <a:pt x="524" y="351"/>
                </a:cubicBezTo>
                <a:cubicBezTo>
                  <a:pt x="534" y="354"/>
                  <a:pt x="529" y="361"/>
                  <a:pt x="533" y="366"/>
                </a:cubicBezTo>
                <a:cubicBezTo>
                  <a:pt x="538" y="361"/>
                  <a:pt x="550" y="362"/>
                  <a:pt x="560" y="360"/>
                </a:cubicBezTo>
                <a:cubicBezTo>
                  <a:pt x="558" y="355"/>
                  <a:pt x="555" y="361"/>
                  <a:pt x="554" y="356"/>
                </a:cubicBezTo>
                <a:cubicBezTo>
                  <a:pt x="554" y="353"/>
                  <a:pt x="556" y="351"/>
                  <a:pt x="559" y="350"/>
                </a:cubicBezTo>
                <a:cubicBezTo>
                  <a:pt x="557" y="343"/>
                  <a:pt x="551" y="348"/>
                  <a:pt x="547" y="342"/>
                </a:cubicBezTo>
                <a:cubicBezTo>
                  <a:pt x="548" y="340"/>
                  <a:pt x="550" y="339"/>
                  <a:pt x="549" y="335"/>
                </a:cubicBezTo>
                <a:cubicBezTo>
                  <a:pt x="544" y="334"/>
                  <a:pt x="544" y="338"/>
                  <a:pt x="541" y="339"/>
                </a:cubicBezTo>
                <a:cubicBezTo>
                  <a:pt x="538" y="338"/>
                  <a:pt x="545" y="334"/>
                  <a:pt x="541" y="331"/>
                </a:cubicBezTo>
                <a:cubicBezTo>
                  <a:pt x="536" y="330"/>
                  <a:pt x="539" y="336"/>
                  <a:pt x="534" y="334"/>
                </a:cubicBezTo>
                <a:cubicBezTo>
                  <a:pt x="535" y="336"/>
                  <a:pt x="536" y="337"/>
                  <a:pt x="538" y="336"/>
                </a:cubicBezTo>
                <a:cubicBezTo>
                  <a:pt x="536" y="339"/>
                  <a:pt x="538" y="344"/>
                  <a:pt x="533" y="343"/>
                </a:cubicBezTo>
                <a:cubicBezTo>
                  <a:pt x="530" y="340"/>
                  <a:pt x="535" y="330"/>
                  <a:pt x="530" y="326"/>
                </a:cubicBezTo>
                <a:cubicBezTo>
                  <a:pt x="530" y="316"/>
                  <a:pt x="545" y="319"/>
                  <a:pt x="548" y="310"/>
                </a:cubicBezTo>
                <a:cubicBezTo>
                  <a:pt x="553" y="309"/>
                  <a:pt x="556" y="311"/>
                  <a:pt x="559" y="313"/>
                </a:cubicBezTo>
                <a:cubicBezTo>
                  <a:pt x="556" y="330"/>
                  <a:pt x="568" y="340"/>
                  <a:pt x="570" y="351"/>
                </a:cubicBezTo>
                <a:cubicBezTo>
                  <a:pt x="571" y="349"/>
                  <a:pt x="573" y="347"/>
                  <a:pt x="575" y="346"/>
                </a:cubicBezTo>
                <a:cubicBezTo>
                  <a:pt x="580" y="347"/>
                  <a:pt x="585" y="348"/>
                  <a:pt x="588" y="352"/>
                </a:cubicBezTo>
                <a:cubicBezTo>
                  <a:pt x="584" y="353"/>
                  <a:pt x="585" y="358"/>
                  <a:pt x="585" y="363"/>
                </a:cubicBezTo>
                <a:cubicBezTo>
                  <a:pt x="594" y="365"/>
                  <a:pt x="595" y="375"/>
                  <a:pt x="606" y="374"/>
                </a:cubicBezTo>
                <a:cubicBezTo>
                  <a:pt x="606" y="370"/>
                  <a:pt x="604" y="367"/>
                  <a:pt x="611" y="366"/>
                </a:cubicBezTo>
                <a:cubicBezTo>
                  <a:pt x="611" y="360"/>
                  <a:pt x="605" y="359"/>
                  <a:pt x="601" y="357"/>
                </a:cubicBezTo>
                <a:cubicBezTo>
                  <a:pt x="605" y="350"/>
                  <a:pt x="619" y="359"/>
                  <a:pt x="619" y="348"/>
                </a:cubicBezTo>
                <a:cubicBezTo>
                  <a:pt x="617" y="349"/>
                  <a:pt x="611" y="347"/>
                  <a:pt x="612" y="349"/>
                </a:cubicBezTo>
                <a:cubicBezTo>
                  <a:pt x="605" y="340"/>
                  <a:pt x="589" y="339"/>
                  <a:pt x="586" y="323"/>
                </a:cubicBezTo>
                <a:cubicBezTo>
                  <a:pt x="583" y="321"/>
                  <a:pt x="577" y="322"/>
                  <a:pt x="573" y="320"/>
                </a:cubicBezTo>
                <a:cubicBezTo>
                  <a:pt x="575" y="318"/>
                  <a:pt x="580" y="317"/>
                  <a:pt x="585" y="317"/>
                </a:cubicBezTo>
                <a:cubicBezTo>
                  <a:pt x="581" y="314"/>
                  <a:pt x="578" y="307"/>
                  <a:pt x="584" y="305"/>
                </a:cubicBezTo>
                <a:cubicBezTo>
                  <a:pt x="585" y="300"/>
                  <a:pt x="576" y="305"/>
                  <a:pt x="578" y="297"/>
                </a:cubicBezTo>
                <a:cubicBezTo>
                  <a:pt x="571" y="299"/>
                  <a:pt x="565" y="302"/>
                  <a:pt x="558" y="304"/>
                </a:cubicBezTo>
                <a:cubicBezTo>
                  <a:pt x="554" y="303"/>
                  <a:pt x="559" y="300"/>
                  <a:pt x="558" y="298"/>
                </a:cubicBezTo>
                <a:cubicBezTo>
                  <a:pt x="550" y="290"/>
                  <a:pt x="542" y="301"/>
                  <a:pt x="538" y="305"/>
                </a:cubicBezTo>
                <a:cubicBezTo>
                  <a:pt x="534" y="297"/>
                  <a:pt x="532" y="285"/>
                  <a:pt x="521" y="284"/>
                </a:cubicBezTo>
                <a:cubicBezTo>
                  <a:pt x="522" y="279"/>
                  <a:pt x="530" y="285"/>
                  <a:pt x="534" y="281"/>
                </a:cubicBezTo>
                <a:cubicBezTo>
                  <a:pt x="535" y="277"/>
                  <a:pt x="532" y="276"/>
                  <a:pt x="531" y="273"/>
                </a:cubicBezTo>
                <a:cubicBezTo>
                  <a:pt x="540" y="264"/>
                  <a:pt x="551" y="277"/>
                  <a:pt x="564" y="276"/>
                </a:cubicBezTo>
                <a:cubicBezTo>
                  <a:pt x="563" y="279"/>
                  <a:pt x="561" y="281"/>
                  <a:pt x="562" y="285"/>
                </a:cubicBezTo>
                <a:cubicBezTo>
                  <a:pt x="570" y="290"/>
                  <a:pt x="582" y="287"/>
                  <a:pt x="591" y="287"/>
                </a:cubicBezTo>
                <a:cubicBezTo>
                  <a:pt x="590" y="291"/>
                  <a:pt x="588" y="293"/>
                  <a:pt x="582" y="293"/>
                </a:cubicBezTo>
                <a:cubicBezTo>
                  <a:pt x="581" y="301"/>
                  <a:pt x="591" y="298"/>
                  <a:pt x="596" y="300"/>
                </a:cubicBezTo>
                <a:cubicBezTo>
                  <a:pt x="594" y="310"/>
                  <a:pt x="597" y="316"/>
                  <a:pt x="605" y="319"/>
                </a:cubicBezTo>
                <a:cubicBezTo>
                  <a:pt x="607" y="324"/>
                  <a:pt x="601" y="323"/>
                  <a:pt x="601" y="328"/>
                </a:cubicBezTo>
                <a:cubicBezTo>
                  <a:pt x="608" y="328"/>
                  <a:pt x="603" y="333"/>
                  <a:pt x="605" y="338"/>
                </a:cubicBezTo>
                <a:cubicBezTo>
                  <a:pt x="608" y="341"/>
                  <a:pt x="615" y="341"/>
                  <a:pt x="620" y="342"/>
                </a:cubicBezTo>
                <a:cubicBezTo>
                  <a:pt x="620" y="347"/>
                  <a:pt x="622" y="348"/>
                  <a:pt x="621" y="353"/>
                </a:cubicBezTo>
                <a:cubicBezTo>
                  <a:pt x="626" y="352"/>
                  <a:pt x="625" y="357"/>
                  <a:pt x="630" y="355"/>
                </a:cubicBezTo>
                <a:cubicBezTo>
                  <a:pt x="628" y="359"/>
                  <a:pt x="629" y="362"/>
                  <a:pt x="631" y="365"/>
                </a:cubicBezTo>
                <a:cubicBezTo>
                  <a:pt x="632" y="369"/>
                  <a:pt x="624" y="366"/>
                  <a:pt x="626" y="372"/>
                </a:cubicBezTo>
                <a:cubicBezTo>
                  <a:pt x="633" y="374"/>
                  <a:pt x="630" y="367"/>
                  <a:pt x="634" y="366"/>
                </a:cubicBezTo>
                <a:cubicBezTo>
                  <a:pt x="638" y="371"/>
                  <a:pt x="639" y="370"/>
                  <a:pt x="645" y="372"/>
                </a:cubicBezTo>
                <a:cubicBezTo>
                  <a:pt x="648" y="365"/>
                  <a:pt x="642" y="364"/>
                  <a:pt x="647" y="359"/>
                </a:cubicBezTo>
                <a:cubicBezTo>
                  <a:pt x="643" y="358"/>
                  <a:pt x="642" y="353"/>
                  <a:pt x="638" y="352"/>
                </a:cubicBezTo>
                <a:cubicBezTo>
                  <a:pt x="639" y="349"/>
                  <a:pt x="646" y="349"/>
                  <a:pt x="641" y="344"/>
                </a:cubicBezTo>
                <a:cubicBezTo>
                  <a:pt x="644" y="344"/>
                  <a:pt x="644" y="346"/>
                  <a:pt x="647" y="345"/>
                </a:cubicBezTo>
                <a:cubicBezTo>
                  <a:pt x="648" y="335"/>
                  <a:pt x="645" y="334"/>
                  <a:pt x="646" y="328"/>
                </a:cubicBezTo>
                <a:cubicBezTo>
                  <a:pt x="642" y="328"/>
                  <a:pt x="640" y="326"/>
                  <a:pt x="637" y="325"/>
                </a:cubicBezTo>
                <a:cubicBezTo>
                  <a:pt x="637" y="324"/>
                  <a:pt x="639" y="323"/>
                  <a:pt x="640" y="322"/>
                </a:cubicBezTo>
                <a:cubicBezTo>
                  <a:pt x="637" y="319"/>
                  <a:pt x="636" y="321"/>
                  <a:pt x="631" y="322"/>
                </a:cubicBezTo>
                <a:cubicBezTo>
                  <a:pt x="628" y="321"/>
                  <a:pt x="630" y="316"/>
                  <a:pt x="629" y="313"/>
                </a:cubicBezTo>
                <a:cubicBezTo>
                  <a:pt x="623" y="315"/>
                  <a:pt x="622" y="310"/>
                  <a:pt x="616" y="311"/>
                </a:cubicBezTo>
                <a:cubicBezTo>
                  <a:pt x="612" y="303"/>
                  <a:pt x="616" y="300"/>
                  <a:pt x="622" y="296"/>
                </a:cubicBezTo>
                <a:cubicBezTo>
                  <a:pt x="617" y="291"/>
                  <a:pt x="622" y="293"/>
                  <a:pt x="623" y="287"/>
                </a:cubicBezTo>
                <a:cubicBezTo>
                  <a:pt x="610" y="278"/>
                  <a:pt x="596" y="286"/>
                  <a:pt x="584" y="279"/>
                </a:cubicBezTo>
                <a:cubicBezTo>
                  <a:pt x="590" y="260"/>
                  <a:pt x="608" y="275"/>
                  <a:pt x="623" y="270"/>
                </a:cubicBezTo>
                <a:cubicBezTo>
                  <a:pt x="626" y="271"/>
                  <a:pt x="624" y="276"/>
                  <a:pt x="626" y="277"/>
                </a:cubicBezTo>
                <a:cubicBezTo>
                  <a:pt x="633" y="277"/>
                  <a:pt x="634" y="278"/>
                  <a:pt x="640" y="276"/>
                </a:cubicBezTo>
                <a:cubicBezTo>
                  <a:pt x="639" y="271"/>
                  <a:pt x="633" y="273"/>
                  <a:pt x="633" y="267"/>
                </a:cubicBezTo>
                <a:cubicBezTo>
                  <a:pt x="633" y="263"/>
                  <a:pt x="636" y="265"/>
                  <a:pt x="639" y="266"/>
                </a:cubicBezTo>
                <a:cubicBezTo>
                  <a:pt x="637" y="261"/>
                  <a:pt x="633" y="259"/>
                  <a:pt x="628" y="258"/>
                </a:cubicBezTo>
                <a:cubicBezTo>
                  <a:pt x="628" y="263"/>
                  <a:pt x="630" y="269"/>
                  <a:pt x="627" y="272"/>
                </a:cubicBezTo>
                <a:cubicBezTo>
                  <a:pt x="623" y="261"/>
                  <a:pt x="613" y="256"/>
                  <a:pt x="609" y="249"/>
                </a:cubicBezTo>
                <a:cubicBezTo>
                  <a:pt x="608" y="248"/>
                  <a:pt x="607" y="248"/>
                  <a:pt x="607" y="247"/>
                </a:cubicBezTo>
                <a:cubicBezTo>
                  <a:pt x="608" y="248"/>
                  <a:pt x="608" y="248"/>
                  <a:pt x="609" y="249"/>
                </a:cubicBezTo>
                <a:cubicBezTo>
                  <a:pt x="611" y="251"/>
                  <a:pt x="614" y="252"/>
                  <a:pt x="613" y="247"/>
                </a:cubicBezTo>
                <a:cubicBezTo>
                  <a:pt x="624" y="246"/>
                  <a:pt x="632" y="256"/>
                  <a:pt x="651" y="252"/>
                </a:cubicBezTo>
                <a:cubicBezTo>
                  <a:pt x="641" y="241"/>
                  <a:pt x="628" y="235"/>
                  <a:pt x="615" y="229"/>
                </a:cubicBezTo>
                <a:cubicBezTo>
                  <a:pt x="610" y="228"/>
                  <a:pt x="612" y="232"/>
                  <a:pt x="609" y="233"/>
                </a:cubicBezTo>
                <a:cubicBezTo>
                  <a:pt x="604" y="229"/>
                  <a:pt x="602" y="230"/>
                  <a:pt x="594" y="228"/>
                </a:cubicBezTo>
                <a:cubicBezTo>
                  <a:pt x="600" y="234"/>
                  <a:pt x="604" y="237"/>
                  <a:pt x="603" y="247"/>
                </a:cubicBezTo>
                <a:cubicBezTo>
                  <a:pt x="601" y="251"/>
                  <a:pt x="592" y="250"/>
                  <a:pt x="593" y="257"/>
                </a:cubicBezTo>
                <a:cubicBezTo>
                  <a:pt x="586" y="257"/>
                  <a:pt x="580" y="259"/>
                  <a:pt x="577" y="263"/>
                </a:cubicBezTo>
                <a:cubicBezTo>
                  <a:pt x="573" y="263"/>
                  <a:pt x="573" y="256"/>
                  <a:pt x="577" y="256"/>
                </a:cubicBezTo>
                <a:cubicBezTo>
                  <a:pt x="574" y="254"/>
                  <a:pt x="570" y="252"/>
                  <a:pt x="569" y="247"/>
                </a:cubicBezTo>
                <a:cubicBezTo>
                  <a:pt x="560" y="245"/>
                  <a:pt x="549" y="241"/>
                  <a:pt x="541" y="248"/>
                </a:cubicBezTo>
                <a:cubicBezTo>
                  <a:pt x="530" y="248"/>
                  <a:pt x="532" y="234"/>
                  <a:pt x="521" y="233"/>
                </a:cubicBezTo>
                <a:cubicBezTo>
                  <a:pt x="519" y="223"/>
                  <a:pt x="531" y="221"/>
                  <a:pt x="527" y="214"/>
                </a:cubicBezTo>
                <a:cubicBezTo>
                  <a:pt x="534" y="218"/>
                  <a:pt x="536" y="207"/>
                  <a:pt x="545" y="212"/>
                </a:cubicBezTo>
                <a:cubicBezTo>
                  <a:pt x="545" y="203"/>
                  <a:pt x="538" y="203"/>
                  <a:pt x="537" y="196"/>
                </a:cubicBezTo>
                <a:cubicBezTo>
                  <a:pt x="548" y="194"/>
                  <a:pt x="550" y="186"/>
                  <a:pt x="564" y="188"/>
                </a:cubicBezTo>
                <a:cubicBezTo>
                  <a:pt x="566" y="193"/>
                  <a:pt x="574" y="192"/>
                  <a:pt x="571" y="197"/>
                </a:cubicBezTo>
                <a:cubicBezTo>
                  <a:pt x="577" y="198"/>
                  <a:pt x="579" y="197"/>
                  <a:pt x="585" y="199"/>
                </a:cubicBezTo>
                <a:cubicBezTo>
                  <a:pt x="584" y="192"/>
                  <a:pt x="579" y="194"/>
                  <a:pt x="575" y="189"/>
                </a:cubicBezTo>
                <a:cubicBezTo>
                  <a:pt x="597" y="186"/>
                  <a:pt x="624" y="199"/>
                  <a:pt x="648" y="196"/>
                </a:cubicBezTo>
                <a:cubicBezTo>
                  <a:pt x="636" y="187"/>
                  <a:pt x="624" y="192"/>
                  <a:pt x="614" y="187"/>
                </a:cubicBezTo>
                <a:cubicBezTo>
                  <a:pt x="620" y="178"/>
                  <a:pt x="632" y="187"/>
                  <a:pt x="638" y="186"/>
                </a:cubicBezTo>
                <a:cubicBezTo>
                  <a:pt x="640" y="185"/>
                  <a:pt x="634" y="180"/>
                  <a:pt x="631" y="178"/>
                </a:cubicBezTo>
                <a:cubicBezTo>
                  <a:pt x="634" y="175"/>
                  <a:pt x="639" y="183"/>
                  <a:pt x="645" y="181"/>
                </a:cubicBezTo>
                <a:cubicBezTo>
                  <a:pt x="637" y="171"/>
                  <a:pt x="656" y="169"/>
                  <a:pt x="661" y="174"/>
                </a:cubicBezTo>
                <a:cubicBezTo>
                  <a:pt x="666" y="169"/>
                  <a:pt x="660" y="165"/>
                  <a:pt x="655" y="163"/>
                </a:cubicBezTo>
                <a:cubicBezTo>
                  <a:pt x="653" y="159"/>
                  <a:pt x="660" y="161"/>
                  <a:pt x="663" y="160"/>
                </a:cubicBezTo>
                <a:cubicBezTo>
                  <a:pt x="663" y="168"/>
                  <a:pt x="675" y="164"/>
                  <a:pt x="678" y="168"/>
                </a:cubicBezTo>
                <a:cubicBezTo>
                  <a:pt x="677" y="169"/>
                  <a:pt x="675" y="169"/>
                  <a:pt x="676" y="172"/>
                </a:cubicBezTo>
                <a:cubicBezTo>
                  <a:pt x="682" y="176"/>
                  <a:pt x="689" y="179"/>
                  <a:pt x="699" y="178"/>
                </a:cubicBezTo>
                <a:cubicBezTo>
                  <a:pt x="699" y="175"/>
                  <a:pt x="700" y="175"/>
                  <a:pt x="700" y="172"/>
                </a:cubicBezTo>
                <a:cubicBezTo>
                  <a:pt x="704" y="174"/>
                  <a:pt x="705" y="171"/>
                  <a:pt x="707" y="175"/>
                </a:cubicBezTo>
                <a:cubicBezTo>
                  <a:pt x="710" y="174"/>
                  <a:pt x="705" y="171"/>
                  <a:pt x="708" y="169"/>
                </a:cubicBezTo>
                <a:cubicBezTo>
                  <a:pt x="717" y="168"/>
                  <a:pt x="719" y="175"/>
                  <a:pt x="728" y="172"/>
                </a:cubicBezTo>
                <a:cubicBezTo>
                  <a:pt x="725" y="170"/>
                  <a:pt x="731" y="169"/>
                  <a:pt x="732" y="167"/>
                </a:cubicBezTo>
                <a:cubicBezTo>
                  <a:pt x="728" y="164"/>
                  <a:pt x="726" y="164"/>
                  <a:pt x="729" y="159"/>
                </a:cubicBezTo>
                <a:cubicBezTo>
                  <a:pt x="727" y="157"/>
                  <a:pt x="723" y="158"/>
                  <a:pt x="721" y="156"/>
                </a:cubicBezTo>
                <a:cubicBezTo>
                  <a:pt x="729" y="150"/>
                  <a:pt x="743" y="162"/>
                  <a:pt x="747" y="153"/>
                </a:cubicBezTo>
                <a:cubicBezTo>
                  <a:pt x="752" y="155"/>
                  <a:pt x="752" y="158"/>
                  <a:pt x="751" y="165"/>
                </a:cubicBezTo>
                <a:cubicBezTo>
                  <a:pt x="760" y="167"/>
                  <a:pt x="770" y="159"/>
                  <a:pt x="785" y="164"/>
                </a:cubicBezTo>
                <a:cubicBezTo>
                  <a:pt x="778" y="160"/>
                  <a:pt x="783" y="154"/>
                  <a:pt x="788" y="151"/>
                </a:cubicBezTo>
                <a:cubicBezTo>
                  <a:pt x="792" y="154"/>
                  <a:pt x="794" y="158"/>
                  <a:pt x="800" y="160"/>
                </a:cubicBezTo>
                <a:cubicBezTo>
                  <a:pt x="804" y="158"/>
                  <a:pt x="801" y="158"/>
                  <a:pt x="801" y="154"/>
                </a:cubicBezTo>
                <a:cubicBezTo>
                  <a:pt x="808" y="153"/>
                  <a:pt x="816" y="153"/>
                  <a:pt x="821" y="149"/>
                </a:cubicBezTo>
                <a:cubicBezTo>
                  <a:pt x="822" y="150"/>
                  <a:pt x="822" y="151"/>
                  <a:pt x="824" y="151"/>
                </a:cubicBezTo>
                <a:cubicBezTo>
                  <a:pt x="821" y="157"/>
                  <a:pt x="823" y="156"/>
                  <a:pt x="827" y="161"/>
                </a:cubicBezTo>
                <a:cubicBezTo>
                  <a:pt x="826" y="163"/>
                  <a:pt x="824" y="163"/>
                  <a:pt x="824" y="165"/>
                </a:cubicBezTo>
                <a:cubicBezTo>
                  <a:pt x="818" y="167"/>
                  <a:pt x="821" y="159"/>
                  <a:pt x="816" y="159"/>
                </a:cubicBezTo>
                <a:cubicBezTo>
                  <a:pt x="817" y="165"/>
                  <a:pt x="819" y="168"/>
                  <a:pt x="826" y="168"/>
                </a:cubicBezTo>
                <a:cubicBezTo>
                  <a:pt x="825" y="175"/>
                  <a:pt x="830" y="177"/>
                  <a:pt x="836" y="177"/>
                </a:cubicBezTo>
                <a:cubicBezTo>
                  <a:pt x="834" y="175"/>
                  <a:pt x="830" y="176"/>
                  <a:pt x="831" y="170"/>
                </a:cubicBezTo>
                <a:cubicBezTo>
                  <a:pt x="840" y="173"/>
                  <a:pt x="850" y="181"/>
                  <a:pt x="860" y="181"/>
                </a:cubicBezTo>
                <a:cubicBezTo>
                  <a:pt x="861" y="177"/>
                  <a:pt x="855" y="178"/>
                  <a:pt x="856" y="173"/>
                </a:cubicBezTo>
                <a:cubicBezTo>
                  <a:pt x="858" y="169"/>
                  <a:pt x="865" y="178"/>
                  <a:pt x="868" y="173"/>
                </a:cubicBezTo>
                <a:cubicBezTo>
                  <a:pt x="865" y="169"/>
                  <a:pt x="858" y="167"/>
                  <a:pt x="850" y="167"/>
                </a:cubicBezTo>
                <a:cubicBezTo>
                  <a:pt x="854" y="158"/>
                  <a:pt x="862" y="169"/>
                  <a:pt x="870" y="165"/>
                </a:cubicBezTo>
                <a:cubicBezTo>
                  <a:pt x="870" y="162"/>
                  <a:pt x="864" y="164"/>
                  <a:pt x="863" y="161"/>
                </a:cubicBezTo>
                <a:cubicBezTo>
                  <a:pt x="866" y="158"/>
                  <a:pt x="872" y="160"/>
                  <a:pt x="871" y="154"/>
                </a:cubicBezTo>
                <a:cubicBezTo>
                  <a:pt x="863" y="153"/>
                  <a:pt x="862" y="147"/>
                  <a:pt x="861" y="142"/>
                </a:cubicBezTo>
                <a:cubicBezTo>
                  <a:pt x="871" y="149"/>
                  <a:pt x="879" y="149"/>
                  <a:pt x="886" y="155"/>
                </a:cubicBezTo>
                <a:cubicBezTo>
                  <a:pt x="889" y="154"/>
                  <a:pt x="886" y="149"/>
                  <a:pt x="887" y="146"/>
                </a:cubicBezTo>
                <a:cubicBezTo>
                  <a:pt x="875" y="141"/>
                  <a:pt x="870" y="142"/>
                  <a:pt x="858" y="137"/>
                </a:cubicBezTo>
                <a:cubicBezTo>
                  <a:pt x="866" y="132"/>
                  <a:pt x="877" y="130"/>
                  <a:pt x="887" y="136"/>
                </a:cubicBezTo>
                <a:cubicBezTo>
                  <a:pt x="891" y="136"/>
                  <a:pt x="889" y="131"/>
                  <a:pt x="894" y="132"/>
                </a:cubicBezTo>
                <a:cubicBezTo>
                  <a:pt x="892" y="129"/>
                  <a:pt x="886" y="128"/>
                  <a:pt x="885" y="123"/>
                </a:cubicBezTo>
                <a:cubicBezTo>
                  <a:pt x="887" y="122"/>
                  <a:pt x="890" y="123"/>
                  <a:pt x="893" y="119"/>
                </a:cubicBezTo>
                <a:cubicBezTo>
                  <a:pt x="896" y="120"/>
                  <a:pt x="890" y="124"/>
                  <a:pt x="894" y="126"/>
                </a:cubicBezTo>
                <a:cubicBezTo>
                  <a:pt x="900" y="125"/>
                  <a:pt x="902" y="128"/>
                  <a:pt x="907" y="129"/>
                </a:cubicBezTo>
                <a:cubicBezTo>
                  <a:pt x="906" y="133"/>
                  <a:pt x="907" y="136"/>
                  <a:pt x="908" y="137"/>
                </a:cubicBezTo>
                <a:cubicBezTo>
                  <a:pt x="912" y="136"/>
                  <a:pt x="917" y="131"/>
                  <a:pt x="918" y="138"/>
                </a:cubicBezTo>
                <a:cubicBezTo>
                  <a:pt x="928" y="135"/>
                  <a:pt x="940" y="141"/>
                  <a:pt x="953" y="139"/>
                </a:cubicBezTo>
                <a:cubicBezTo>
                  <a:pt x="946" y="134"/>
                  <a:pt x="935" y="128"/>
                  <a:pt x="923" y="134"/>
                </a:cubicBezTo>
                <a:cubicBezTo>
                  <a:pt x="917" y="129"/>
                  <a:pt x="918" y="124"/>
                  <a:pt x="912" y="120"/>
                </a:cubicBezTo>
                <a:cubicBezTo>
                  <a:pt x="911" y="116"/>
                  <a:pt x="915" y="118"/>
                  <a:pt x="915" y="115"/>
                </a:cubicBezTo>
                <a:cubicBezTo>
                  <a:pt x="921" y="121"/>
                  <a:pt x="929" y="127"/>
                  <a:pt x="936" y="121"/>
                </a:cubicBezTo>
                <a:cubicBezTo>
                  <a:pt x="936" y="124"/>
                  <a:pt x="938" y="128"/>
                  <a:pt x="933" y="127"/>
                </a:cubicBezTo>
                <a:cubicBezTo>
                  <a:pt x="943" y="135"/>
                  <a:pt x="959" y="122"/>
                  <a:pt x="964" y="135"/>
                </a:cubicBezTo>
                <a:cubicBezTo>
                  <a:pt x="963" y="138"/>
                  <a:pt x="955" y="137"/>
                  <a:pt x="955" y="134"/>
                </a:cubicBezTo>
                <a:cubicBezTo>
                  <a:pt x="952" y="137"/>
                  <a:pt x="959" y="141"/>
                  <a:pt x="964" y="140"/>
                </a:cubicBezTo>
                <a:cubicBezTo>
                  <a:pt x="965" y="147"/>
                  <a:pt x="965" y="155"/>
                  <a:pt x="977" y="153"/>
                </a:cubicBezTo>
                <a:cubicBezTo>
                  <a:pt x="975" y="152"/>
                  <a:pt x="975" y="150"/>
                  <a:pt x="975" y="146"/>
                </a:cubicBezTo>
                <a:cubicBezTo>
                  <a:pt x="979" y="146"/>
                  <a:pt x="978" y="150"/>
                  <a:pt x="983" y="149"/>
                </a:cubicBezTo>
                <a:cubicBezTo>
                  <a:pt x="982" y="154"/>
                  <a:pt x="985" y="154"/>
                  <a:pt x="986" y="157"/>
                </a:cubicBezTo>
                <a:cubicBezTo>
                  <a:pt x="993" y="156"/>
                  <a:pt x="998" y="155"/>
                  <a:pt x="1001" y="156"/>
                </a:cubicBezTo>
                <a:cubicBezTo>
                  <a:pt x="997" y="146"/>
                  <a:pt x="974" y="148"/>
                  <a:pt x="973" y="133"/>
                </a:cubicBezTo>
                <a:cubicBezTo>
                  <a:pt x="976" y="131"/>
                  <a:pt x="987" y="133"/>
                  <a:pt x="984" y="142"/>
                </a:cubicBezTo>
                <a:cubicBezTo>
                  <a:pt x="987" y="143"/>
                  <a:pt x="990" y="145"/>
                  <a:pt x="992" y="143"/>
                </a:cubicBezTo>
                <a:cubicBezTo>
                  <a:pt x="993" y="139"/>
                  <a:pt x="989" y="139"/>
                  <a:pt x="989" y="135"/>
                </a:cubicBezTo>
                <a:cubicBezTo>
                  <a:pt x="997" y="128"/>
                  <a:pt x="1006" y="135"/>
                  <a:pt x="1014" y="138"/>
                </a:cubicBezTo>
                <a:cubicBezTo>
                  <a:pt x="1012" y="132"/>
                  <a:pt x="1016" y="132"/>
                  <a:pt x="1017" y="128"/>
                </a:cubicBezTo>
                <a:cubicBezTo>
                  <a:pt x="1021" y="128"/>
                  <a:pt x="1022" y="131"/>
                  <a:pt x="1024" y="132"/>
                </a:cubicBezTo>
                <a:cubicBezTo>
                  <a:pt x="1027" y="139"/>
                  <a:pt x="1018" y="136"/>
                  <a:pt x="1019" y="142"/>
                </a:cubicBezTo>
                <a:cubicBezTo>
                  <a:pt x="1022" y="142"/>
                  <a:pt x="1024" y="141"/>
                  <a:pt x="1023" y="139"/>
                </a:cubicBezTo>
                <a:cubicBezTo>
                  <a:pt x="1026" y="149"/>
                  <a:pt x="1031" y="153"/>
                  <a:pt x="1038" y="163"/>
                </a:cubicBezTo>
                <a:cubicBezTo>
                  <a:pt x="1046" y="162"/>
                  <a:pt x="1046" y="162"/>
                  <a:pt x="1046" y="162"/>
                </a:cubicBezTo>
                <a:cubicBezTo>
                  <a:pt x="1047" y="154"/>
                  <a:pt x="1054" y="149"/>
                  <a:pt x="1060" y="149"/>
                </a:cubicBezTo>
                <a:cubicBezTo>
                  <a:pt x="1059" y="145"/>
                  <a:pt x="1057" y="148"/>
                  <a:pt x="1054" y="148"/>
                </a:cubicBezTo>
                <a:cubicBezTo>
                  <a:pt x="1054" y="144"/>
                  <a:pt x="1053" y="143"/>
                  <a:pt x="1054" y="138"/>
                </a:cubicBezTo>
                <a:cubicBezTo>
                  <a:pt x="1047" y="138"/>
                  <a:pt x="1044" y="133"/>
                  <a:pt x="1043" y="126"/>
                </a:cubicBezTo>
                <a:cubicBezTo>
                  <a:pt x="1038" y="129"/>
                  <a:pt x="1037" y="122"/>
                  <a:pt x="1029" y="124"/>
                </a:cubicBezTo>
                <a:cubicBezTo>
                  <a:pt x="1031" y="113"/>
                  <a:pt x="1044" y="130"/>
                  <a:pt x="1045" y="119"/>
                </a:cubicBezTo>
                <a:cubicBezTo>
                  <a:pt x="1053" y="122"/>
                  <a:pt x="1059" y="126"/>
                  <a:pt x="1064" y="132"/>
                </a:cubicBezTo>
                <a:cubicBezTo>
                  <a:pt x="1060" y="136"/>
                  <a:pt x="1057" y="128"/>
                  <a:pt x="1053" y="128"/>
                </a:cubicBezTo>
                <a:cubicBezTo>
                  <a:pt x="1053" y="131"/>
                  <a:pt x="1051" y="131"/>
                  <a:pt x="1052" y="134"/>
                </a:cubicBezTo>
                <a:cubicBezTo>
                  <a:pt x="1058" y="137"/>
                  <a:pt x="1067" y="132"/>
                  <a:pt x="1071" y="137"/>
                </a:cubicBezTo>
                <a:cubicBezTo>
                  <a:pt x="1074" y="135"/>
                  <a:pt x="1067" y="134"/>
                  <a:pt x="1068" y="132"/>
                </a:cubicBezTo>
                <a:cubicBezTo>
                  <a:pt x="1071" y="128"/>
                  <a:pt x="1082" y="130"/>
                  <a:pt x="1077" y="139"/>
                </a:cubicBezTo>
                <a:cubicBezTo>
                  <a:pt x="1085" y="140"/>
                  <a:pt x="1086" y="142"/>
                  <a:pt x="1092" y="141"/>
                </a:cubicBezTo>
                <a:cubicBezTo>
                  <a:pt x="1093" y="139"/>
                  <a:pt x="1091" y="138"/>
                  <a:pt x="1091" y="136"/>
                </a:cubicBezTo>
                <a:cubicBezTo>
                  <a:pt x="1095" y="136"/>
                  <a:pt x="1102" y="140"/>
                  <a:pt x="1106" y="137"/>
                </a:cubicBezTo>
                <a:cubicBezTo>
                  <a:pt x="1110" y="137"/>
                  <a:pt x="1109" y="144"/>
                  <a:pt x="1114" y="143"/>
                </a:cubicBezTo>
                <a:cubicBezTo>
                  <a:pt x="1108" y="137"/>
                  <a:pt x="1119" y="140"/>
                  <a:pt x="1124" y="140"/>
                </a:cubicBezTo>
                <a:cubicBezTo>
                  <a:pt x="1122" y="136"/>
                  <a:pt x="1122" y="136"/>
                  <a:pt x="1123" y="132"/>
                </a:cubicBezTo>
                <a:cubicBezTo>
                  <a:pt x="1126" y="132"/>
                  <a:pt x="1127" y="134"/>
                  <a:pt x="1131" y="133"/>
                </a:cubicBezTo>
                <a:cubicBezTo>
                  <a:pt x="1131" y="130"/>
                  <a:pt x="1134" y="130"/>
                  <a:pt x="1132" y="126"/>
                </a:cubicBezTo>
                <a:cubicBezTo>
                  <a:pt x="1125" y="127"/>
                  <a:pt x="1119" y="126"/>
                  <a:pt x="1112" y="123"/>
                </a:cubicBezTo>
                <a:cubicBezTo>
                  <a:pt x="1108" y="125"/>
                  <a:pt x="1114" y="128"/>
                  <a:pt x="1115" y="129"/>
                </a:cubicBezTo>
                <a:cubicBezTo>
                  <a:pt x="1114" y="136"/>
                  <a:pt x="1100" y="125"/>
                  <a:pt x="1100" y="131"/>
                </a:cubicBezTo>
                <a:cubicBezTo>
                  <a:pt x="1098" y="130"/>
                  <a:pt x="1098" y="126"/>
                  <a:pt x="1097" y="123"/>
                </a:cubicBezTo>
                <a:cubicBezTo>
                  <a:pt x="1100" y="123"/>
                  <a:pt x="1106" y="126"/>
                  <a:pt x="1106" y="119"/>
                </a:cubicBezTo>
                <a:cubicBezTo>
                  <a:pt x="1098" y="124"/>
                  <a:pt x="1091" y="114"/>
                  <a:pt x="1084" y="115"/>
                </a:cubicBezTo>
                <a:cubicBezTo>
                  <a:pt x="1082" y="109"/>
                  <a:pt x="1079" y="104"/>
                  <a:pt x="1072" y="104"/>
                </a:cubicBezTo>
                <a:cubicBezTo>
                  <a:pt x="1073" y="99"/>
                  <a:pt x="1079" y="98"/>
                  <a:pt x="1078" y="90"/>
                </a:cubicBezTo>
                <a:cubicBezTo>
                  <a:pt x="1076" y="91"/>
                  <a:pt x="1075" y="89"/>
                  <a:pt x="1073" y="89"/>
                </a:cubicBezTo>
                <a:cubicBezTo>
                  <a:pt x="1074" y="93"/>
                  <a:pt x="1073" y="92"/>
                  <a:pt x="1074" y="97"/>
                </a:cubicBezTo>
                <a:cubicBezTo>
                  <a:pt x="1070" y="94"/>
                  <a:pt x="1068" y="83"/>
                  <a:pt x="1063" y="84"/>
                </a:cubicBezTo>
                <a:cubicBezTo>
                  <a:pt x="1059" y="87"/>
                  <a:pt x="1057" y="93"/>
                  <a:pt x="1063" y="94"/>
                </a:cubicBezTo>
                <a:cubicBezTo>
                  <a:pt x="1053" y="98"/>
                  <a:pt x="1057" y="108"/>
                  <a:pt x="1059" y="116"/>
                </a:cubicBezTo>
                <a:cubicBezTo>
                  <a:pt x="1050" y="114"/>
                  <a:pt x="1045" y="101"/>
                  <a:pt x="1037" y="103"/>
                </a:cubicBezTo>
                <a:cubicBezTo>
                  <a:pt x="1035" y="99"/>
                  <a:pt x="1036" y="100"/>
                  <a:pt x="1036" y="95"/>
                </a:cubicBezTo>
                <a:cubicBezTo>
                  <a:pt x="1027" y="93"/>
                  <a:pt x="1025" y="87"/>
                  <a:pt x="1016" y="86"/>
                </a:cubicBezTo>
                <a:cubicBezTo>
                  <a:pt x="1013" y="90"/>
                  <a:pt x="1019" y="93"/>
                  <a:pt x="1021" y="96"/>
                </a:cubicBezTo>
                <a:cubicBezTo>
                  <a:pt x="1020" y="100"/>
                  <a:pt x="1018" y="96"/>
                  <a:pt x="1016" y="99"/>
                </a:cubicBezTo>
                <a:cubicBezTo>
                  <a:pt x="1015" y="103"/>
                  <a:pt x="1018" y="102"/>
                  <a:pt x="1018" y="105"/>
                </a:cubicBezTo>
                <a:cubicBezTo>
                  <a:pt x="1015" y="107"/>
                  <a:pt x="1012" y="105"/>
                  <a:pt x="1014" y="112"/>
                </a:cubicBezTo>
                <a:cubicBezTo>
                  <a:pt x="1001" y="104"/>
                  <a:pt x="991" y="93"/>
                  <a:pt x="970" y="94"/>
                </a:cubicBezTo>
                <a:cubicBezTo>
                  <a:pt x="969" y="92"/>
                  <a:pt x="971" y="91"/>
                  <a:pt x="972" y="91"/>
                </a:cubicBezTo>
                <a:cubicBezTo>
                  <a:pt x="964" y="84"/>
                  <a:pt x="962" y="79"/>
                  <a:pt x="961" y="70"/>
                </a:cubicBezTo>
                <a:cubicBezTo>
                  <a:pt x="956" y="71"/>
                  <a:pt x="961" y="74"/>
                  <a:pt x="960" y="80"/>
                </a:cubicBezTo>
                <a:cubicBezTo>
                  <a:pt x="955" y="81"/>
                  <a:pt x="954" y="78"/>
                  <a:pt x="952" y="77"/>
                </a:cubicBezTo>
                <a:cubicBezTo>
                  <a:pt x="956" y="76"/>
                  <a:pt x="957" y="69"/>
                  <a:pt x="955" y="65"/>
                </a:cubicBezTo>
                <a:cubicBezTo>
                  <a:pt x="952" y="65"/>
                  <a:pt x="950" y="65"/>
                  <a:pt x="948" y="64"/>
                </a:cubicBezTo>
                <a:cubicBezTo>
                  <a:pt x="948" y="61"/>
                  <a:pt x="950" y="61"/>
                  <a:pt x="949" y="58"/>
                </a:cubicBezTo>
                <a:cubicBezTo>
                  <a:pt x="955" y="58"/>
                  <a:pt x="960" y="59"/>
                  <a:pt x="960" y="54"/>
                </a:cubicBezTo>
                <a:cubicBezTo>
                  <a:pt x="972" y="60"/>
                  <a:pt x="983" y="59"/>
                  <a:pt x="994" y="64"/>
                </a:cubicBezTo>
                <a:cubicBezTo>
                  <a:pt x="995" y="58"/>
                  <a:pt x="990" y="58"/>
                  <a:pt x="987" y="55"/>
                </a:cubicBezTo>
                <a:cubicBezTo>
                  <a:pt x="986" y="56"/>
                  <a:pt x="986" y="58"/>
                  <a:pt x="986" y="59"/>
                </a:cubicBezTo>
                <a:cubicBezTo>
                  <a:pt x="979" y="58"/>
                  <a:pt x="982" y="54"/>
                  <a:pt x="976" y="50"/>
                </a:cubicBezTo>
                <a:cubicBezTo>
                  <a:pt x="978" y="46"/>
                  <a:pt x="985" y="48"/>
                  <a:pt x="992" y="48"/>
                </a:cubicBezTo>
                <a:cubicBezTo>
                  <a:pt x="987" y="45"/>
                  <a:pt x="994" y="35"/>
                  <a:pt x="988" y="34"/>
                </a:cubicBezTo>
                <a:cubicBezTo>
                  <a:pt x="989" y="29"/>
                  <a:pt x="993" y="28"/>
                  <a:pt x="993" y="25"/>
                </a:cubicBezTo>
                <a:cubicBezTo>
                  <a:pt x="990" y="22"/>
                  <a:pt x="987" y="29"/>
                  <a:pt x="980" y="27"/>
                </a:cubicBezTo>
                <a:cubicBezTo>
                  <a:pt x="978" y="32"/>
                  <a:pt x="981" y="33"/>
                  <a:pt x="984" y="36"/>
                </a:cubicBezTo>
                <a:cubicBezTo>
                  <a:pt x="983" y="38"/>
                  <a:pt x="982" y="38"/>
                  <a:pt x="982" y="39"/>
                </a:cubicBezTo>
                <a:cubicBezTo>
                  <a:pt x="976" y="41"/>
                  <a:pt x="978" y="34"/>
                  <a:pt x="974" y="33"/>
                </a:cubicBezTo>
                <a:cubicBezTo>
                  <a:pt x="969" y="34"/>
                  <a:pt x="967" y="39"/>
                  <a:pt x="966" y="44"/>
                </a:cubicBezTo>
                <a:cubicBezTo>
                  <a:pt x="970" y="44"/>
                  <a:pt x="973" y="47"/>
                  <a:pt x="976" y="48"/>
                </a:cubicBezTo>
                <a:cubicBezTo>
                  <a:pt x="961" y="52"/>
                  <a:pt x="946" y="37"/>
                  <a:pt x="934" y="43"/>
                </a:cubicBezTo>
                <a:cubicBezTo>
                  <a:pt x="928" y="42"/>
                  <a:pt x="926" y="36"/>
                  <a:pt x="920" y="35"/>
                </a:cubicBezTo>
                <a:cubicBezTo>
                  <a:pt x="921" y="41"/>
                  <a:pt x="920" y="41"/>
                  <a:pt x="922" y="45"/>
                </a:cubicBezTo>
                <a:cubicBezTo>
                  <a:pt x="926" y="43"/>
                  <a:pt x="927" y="43"/>
                  <a:pt x="930" y="46"/>
                </a:cubicBezTo>
                <a:cubicBezTo>
                  <a:pt x="927" y="50"/>
                  <a:pt x="917" y="45"/>
                  <a:pt x="922" y="51"/>
                </a:cubicBezTo>
                <a:cubicBezTo>
                  <a:pt x="917" y="52"/>
                  <a:pt x="918" y="46"/>
                  <a:pt x="917" y="41"/>
                </a:cubicBezTo>
                <a:cubicBezTo>
                  <a:pt x="912" y="45"/>
                  <a:pt x="910" y="39"/>
                  <a:pt x="907" y="40"/>
                </a:cubicBezTo>
                <a:cubicBezTo>
                  <a:pt x="907" y="39"/>
                  <a:pt x="910" y="38"/>
                  <a:pt x="909" y="36"/>
                </a:cubicBezTo>
                <a:cubicBezTo>
                  <a:pt x="900" y="37"/>
                  <a:pt x="898" y="48"/>
                  <a:pt x="902" y="54"/>
                </a:cubicBezTo>
                <a:cubicBezTo>
                  <a:pt x="914" y="54"/>
                  <a:pt x="924" y="63"/>
                  <a:pt x="933" y="55"/>
                </a:cubicBezTo>
                <a:cubicBezTo>
                  <a:pt x="935" y="56"/>
                  <a:pt x="936" y="58"/>
                  <a:pt x="937" y="60"/>
                </a:cubicBezTo>
                <a:cubicBezTo>
                  <a:pt x="933" y="60"/>
                  <a:pt x="927" y="59"/>
                  <a:pt x="924" y="65"/>
                </a:cubicBezTo>
                <a:cubicBezTo>
                  <a:pt x="917" y="58"/>
                  <a:pt x="908" y="59"/>
                  <a:pt x="895" y="57"/>
                </a:cubicBezTo>
                <a:cubicBezTo>
                  <a:pt x="896" y="53"/>
                  <a:pt x="897" y="55"/>
                  <a:pt x="901" y="55"/>
                </a:cubicBezTo>
                <a:cubicBezTo>
                  <a:pt x="900" y="53"/>
                  <a:pt x="898" y="52"/>
                  <a:pt x="895" y="53"/>
                </a:cubicBezTo>
                <a:cubicBezTo>
                  <a:pt x="898" y="50"/>
                  <a:pt x="895" y="49"/>
                  <a:pt x="893" y="47"/>
                </a:cubicBezTo>
                <a:cubicBezTo>
                  <a:pt x="894" y="41"/>
                  <a:pt x="900" y="37"/>
                  <a:pt x="897" y="31"/>
                </a:cubicBezTo>
                <a:cubicBezTo>
                  <a:pt x="892" y="33"/>
                  <a:pt x="893" y="28"/>
                  <a:pt x="888" y="29"/>
                </a:cubicBezTo>
                <a:cubicBezTo>
                  <a:pt x="885" y="35"/>
                  <a:pt x="880" y="41"/>
                  <a:pt x="873" y="44"/>
                </a:cubicBezTo>
                <a:cubicBezTo>
                  <a:pt x="872" y="50"/>
                  <a:pt x="876" y="59"/>
                  <a:pt x="871" y="60"/>
                </a:cubicBezTo>
                <a:cubicBezTo>
                  <a:pt x="867" y="62"/>
                  <a:pt x="868" y="57"/>
                  <a:pt x="865" y="57"/>
                </a:cubicBezTo>
                <a:cubicBezTo>
                  <a:pt x="866" y="54"/>
                  <a:pt x="871" y="56"/>
                  <a:pt x="872" y="54"/>
                </a:cubicBezTo>
                <a:cubicBezTo>
                  <a:pt x="872" y="50"/>
                  <a:pt x="862" y="44"/>
                  <a:pt x="872" y="43"/>
                </a:cubicBezTo>
                <a:cubicBezTo>
                  <a:pt x="868" y="37"/>
                  <a:pt x="868" y="27"/>
                  <a:pt x="863" y="23"/>
                </a:cubicBezTo>
                <a:cubicBezTo>
                  <a:pt x="856" y="23"/>
                  <a:pt x="852" y="29"/>
                  <a:pt x="845" y="25"/>
                </a:cubicBezTo>
                <a:cubicBezTo>
                  <a:pt x="849" y="12"/>
                  <a:pt x="837" y="0"/>
                  <a:pt x="824" y="8"/>
                </a:cubicBezTo>
                <a:cubicBezTo>
                  <a:pt x="828" y="21"/>
                  <a:pt x="815" y="18"/>
                  <a:pt x="817" y="28"/>
                </a:cubicBezTo>
                <a:cubicBezTo>
                  <a:pt x="824" y="26"/>
                  <a:pt x="835" y="27"/>
                  <a:pt x="842" y="24"/>
                </a:cubicBezTo>
                <a:cubicBezTo>
                  <a:pt x="840" y="29"/>
                  <a:pt x="840" y="31"/>
                  <a:pt x="844" y="35"/>
                </a:cubicBezTo>
                <a:cubicBezTo>
                  <a:pt x="844" y="38"/>
                  <a:pt x="839" y="35"/>
                  <a:pt x="837" y="36"/>
                </a:cubicBezTo>
                <a:cubicBezTo>
                  <a:pt x="838" y="48"/>
                  <a:pt x="839" y="49"/>
                  <a:pt x="842" y="58"/>
                </a:cubicBezTo>
                <a:cubicBezTo>
                  <a:pt x="847" y="58"/>
                  <a:pt x="846" y="53"/>
                  <a:pt x="849" y="52"/>
                </a:cubicBezTo>
                <a:cubicBezTo>
                  <a:pt x="853" y="53"/>
                  <a:pt x="854" y="57"/>
                  <a:pt x="859" y="54"/>
                </a:cubicBezTo>
                <a:cubicBezTo>
                  <a:pt x="856" y="52"/>
                  <a:pt x="860" y="49"/>
                  <a:pt x="854" y="49"/>
                </a:cubicBezTo>
                <a:cubicBezTo>
                  <a:pt x="856" y="43"/>
                  <a:pt x="863" y="49"/>
                  <a:pt x="864" y="53"/>
                </a:cubicBezTo>
                <a:cubicBezTo>
                  <a:pt x="863" y="55"/>
                  <a:pt x="860" y="56"/>
                  <a:pt x="856" y="56"/>
                </a:cubicBezTo>
                <a:cubicBezTo>
                  <a:pt x="859" y="62"/>
                  <a:pt x="865" y="64"/>
                  <a:pt x="873" y="64"/>
                </a:cubicBezTo>
                <a:cubicBezTo>
                  <a:pt x="865" y="65"/>
                  <a:pt x="856" y="67"/>
                  <a:pt x="851" y="69"/>
                </a:cubicBezTo>
                <a:cubicBezTo>
                  <a:pt x="849" y="66"/>
                  <a:pt x="847" y="62"/>
                  <a:pt x="840" y="63"/>
                </a:cubicBezTo>
                <a:cubicBezTo>
                  <a:pt x="837" y="66"/>
                  <a:pt x="842" y="68"/>
                  <a:pt x="843" y="71"/>
                </a:cubicBezTo>
                <a:cubicBezTo>
                  <a:pt x="839" y="71"/>
                  <a:pt x="838" y="69"/>
                  <a:pt x="839" y="74"/>
                </a:cubicBezTo>
                <a:cubicBezTo>
                  <a:pt x="829" y="67"/>
                  <a:pt x="819" y="64"/>
                  <a:pt x="819" y="49"/>
                </a:cubicBezTo>
                <a:cubicBezTo>
                  <a:pt x="819" y="46"/>
                  <a:pt x="822" y="46"/>
                  <a:pt x="826" y="46"/>
                </a:cubicBezTo>
                <a:cubicBezTo>
                  <a:pt x="820" y="43"/>
                  <a:pt x="826" y="42"/>
                  <a:pt x="827" y="38"/>
                </a:cubicBezTo>
                <a:cubicBezTo>
                  <a:pt x="819" y="36"/>
                  <a:pt x="817" y="27"/>
                  <a:pt x="807" y="27"/>
                </a:cubicBezTo>
                <a:cubicBezTo>
                  <a:pt x="806" y="37"/>
                  <a:pt x="801" y="43"/>
                  <a:pt x="790" y="45"/>
                </a:cubicBezTo>
                <a:cubicBezTo>
                  <a:pt x="790" y="49"/>
                  <a:pt x="796" y="49"/>
                  <a:pt x="792" y="53"/>
                </a:cubicBezTo>
                <a:cubicBezTo>
                  <a:pt x="792" y="56"/>
                  <a:pt x="787" y="51"/>
                  <a:pt x="784" y="51"/>
                </a:cubicBezTo>
                <a:cubicBezTo>
                  <a:pt x="788" y="36"/>
                  <a:pt x="771" y="23"/>
                  <a:pt x="764" y="38"/>
                </a:cubicBezTo>
                <a:cubicBezTo>
                  <a:pt x="764" y="35"/>
                  <a:pt x="759" y="37"/>
                  <a:pt x="758" y="34"/>
                </a:cubicBezTo>
                <a:cubicBezTo>
                  <a:pt x="758" y="32"/>
                  <a:pt x="762" y="36"/>
                  <a:pt x="766" y="34"/>
                </a:cubicBezTo>
                <a:cubicBezTo>
                  <a:pt x="766" y="25"/>
                  <a:pt x="770" y="20"/>
                  <a:pt x="781" y="21"/>
                </a:cubicBezTo>
                <a:cubicBezTo>
                  <a:pt x="778" y="12"/>
                  <a:pt x="765" y="6"/>
                  <a:pt x="752" y="12"/>
                </a:cubicBezTo>
                <a:cubicBezTo>
                  <a:pt x="757" y="27"/>
                  <a:pt x="735" y="44"/>
                  <a:pt x="717" y="43"/>
                </a:cubicBezTo>
                <a:cubicBezTo>
                  <a:pt x="716" y="47"/>
                  <a:pt x="719" y="46"/>
                  <a:pt x="719" y="50"/>
                </a:cubicBezTo>
                <a:cubicBezTo>
                  <a:pt x="712" y="49"/>
                  <a:pt x="706" y="47"/>
                  <a:pt x="704" y="41"/>
                </a:cubicBezTo>
                <a:cubicBezTo>
                  <a:pt x="704" y="29"/>
                  <a:pt x="717" y="31"/>
                  <a:pt x="726" y="33"/>
                </a:cubicBezTo>
                <a:cubicBezTo>
                  <a:pt x="733" y="33"/>
                  <a:pt x="733" y="25"/>
                  <a:pt x="741" y="26"/>
                </a:cubicBezTo>
                <a:cubicBezTo>
                  <a:pt x="743" y="5"/>
                  <a:pt x="721" y="17"/>
                  <a:pt x="705" y="12"/>
                </a:cubicBezTo>
                <a:cubicBezTo>
                  <a:pt x="701" y="15"/>
                  <a:pt x="699" y="25"/>
                  <a:pt x="708" y="23"/>
                </a:cubicBezTo>
                <a:cubicBezTo>
                  <a:pt x="705" y="27"/>
                  <a:pt x="699" y="25"/>
                  <a:pt x="695" y="30"/>
                </a:cubicBezTo>
                <a:cubicBezTo>
                  <a:pt x="688" y="28"/>
                  <a:pt x="695" y="22"/>
                  <a:pt x="694" y="17"/>
                </a:cubicBezTo>
                <a:cubicBezTo>
                  <a:pt x="691" y="15"/>
                  <a:pt x="687" y="14"/>
                  <a:pt x="681" y="15"/>
                </a:cubicBezTo>
                <a:cubicBezTo>
                  <a:pt x="681" y="19"/>
                  <a:pt x="681" y="19"/>
                  <a:pt x="681" y="19"/>
                </a:cubicBezTo>
                <a:cubicBezTo>
                  <a:pt x="658" y="11"/>
                  <a:pt x="633" y="23"/>
                  <a:pt x="605" y="20"/>
                </a:cubicBezTo>
                <a:cubicBezTo>
                  <a:pt x="602" y="21"/>
                  <a:pt x="599" y="22"/>
                  <a:pt x="597" y="24"/>
                </a:cubicBezTo>
                <a:cubicBezTo>
                  <a:pt x="583" y="19"/>
                  <a:pt x="575" y="28"/>
                  <a:pt x="557" y="24"/>
                </a:cubicBezTo>
                <a:cubicBezTo>
                  <a:pt x="553" y="24"/>
                  <a:pt x="553" y="28"/>
                  <a:pt x="550" y="29"/>
                </a:cubicBezTo>
                <a:cubicBezTo>
                  <a:pt x="476" y="27"/>
                  <a:pt x="416" y="71"/>
                  <a:pt x="346" y="84"/>
                </a:cubicBezTo>
                <a:cubicBezTo>
                  <a:pt x="338" y="85"/>
                  <a:pt x="329" y="85"/>
                  <a:pt x="321" y="86"/>
                </a:cubicBezTo>
                <a:cubicBezTo>
                  <a:pt x="276" y="94"/>
                  <a:pt x="231" y="111"/>
                  <a:pt x="188" y="123"/>
                </a:cubicBezTo>
                <a:cubicBezTo>
                  <a:pt x="134" y="139"/>
                  <a:pt x="74" y="161"/>
                  <a:pt x="16" y="180"/>
                </a:cubicBezTo>
                <a:cubicBezTo>
                  <a:pt x="10" y="181"/>
                  <a:pt x="5" y="183"/>
                  <a:pt x="0" y="185"/>
                </a:cubicBezTo>
                <a:lnTo>
                  <a:pt x="0" y="370"/>
                </a:lnTo>
                <a:close/>
                <a:moveTo>
                  <a:pt x="2033" y="709"/>
                </a:moveTo>
                <a:cubicBezTo>
                  <a:pt x="2032" y="707"/>
                  <a:pt x="2032" y="702"/>
                  <a:pt x="2032" y="702"/>
                </a:cubicBezTo>
                <a:cubicBezTo>
                  <a:pt x="2041" y="701"/>
                  <a:pt x="2048" y="702"/>
                  <a:pt x="2051" y="706"/>
                </a:cubicBezTo>
                <a:cubicBezTo>
                  <a:pt x="2058" y="703"/>
                  <a:pt x="2062" y="705"/>
                  <a:pt x="2066" y="709"/>
                </a:cubicBezTo>
                <a:cubicBezTo>
                  <a:pt x="2352" y="709"/>
                  <a:pt x="2352" y="709"/>
                  <a:pt x="2352" y="709"/>
                </a:cubicBezTo>
                <a:cubicBezTo>
                  <a:pt x="2349" y="704"/>
                  <a:pt x="2344" y="703"/>
                  <a:pt x="2337" y="703"/>
                </a:cubicBezTo>
                <a:cubicBezTo>
                  <a:pt x="2346" y="700"/>
                  <a:pt x="2359" y="696"/>
                  <a:pt x="2369" y="697"/>
                </a:cubicBezTo>
                <a:cubicBezTo>
                  <a:pt x="2369" y="700"/>
                  <a:pt x="2367" y="700"/>
                  <a:pt x="2368" y="703"/>
                </a:cubicBezTo>
                <a:cubicBezTo>
                  <a:pt x="2368" y="706"/>
                  <a:pt x="2360" y="702"/>
                  <a:pt x="2363" y="707"/>
                </a:cubicBezTo>
                <a:cubicBezTo>
                  <a:pt x="2366" y="707"/>
                  <a:pt x="2368" y="708"/>
                  <a:pt x="2370" y="709"/>
                </a:cubicBezTo>
                <a:cubicBezTo>
                  <a:pt x="2376" y="709"/>
                  <a:pt x="2376" y="709"/>
                  <a:pt x="2376" y="709"/>
                </a:cubicBezTo>
                <a:cubicBezTo>
                  <a:pt x="2374" y="704"/>
                  <a:pt x="2375" y="696"/>
                  <a:pt x="2383" y="697"/>
                </a:cubicBezTo>
                <a:cubicBezTo>
                  <a:pt x="2382" y="703"/>
                  <a:pt x="2379" y="705"/>
                  <a:pt x="2379" y="709"/>
                </a:cubicBezTo>
                <a:cubicBezTo>
                  <a:pt x="2446" y="709"/>
                  <a:pt x="2446" y="709"/>
                  <a:pt x="2446" y="709"/>
                </a:cubicBezTo>
                <a:cubicBezTo>
                  <a:pt x="2447" y="709"/>
                  <a:pt x="2447" y="708"/>
                  <a:pt x="2447" y="706"/>
                </a:cubicBezTo>
                <a:cubicBezTo>
                  <a:pt x="2442" y="703"/>
                  <a:pt x="2439" y="707"/>
                  <a:pt x="2434" y="705"/>
                </a:cubicBezTo>
                <a:cubicBezTo>
                  <a:pt x="2434" y="702"/>
                  <a:pt x="2436" y="703"/>
                  <a:pt x="2438" y="702"/>
                </a:cubicBezTo>
                <a:cubicBezTo>
                  <a:pt x="2436" y="700"/>
                  <a:pt x="2436" y="696"/>
                  <a:pt x="2430" y="697"/>
                </a:cubicBezTo>
                <a:cubicBezTo>
                  <a:pt x="2436" y="691"/>
                  <a:pt x="2447" y="695"/>
                  <a:pt x="2455" y="691"/>
                </a:cubicBezTo>
                <a:cubicBezTo>
                  <a:pt x="2459" y="694"/>
                  <a:pt x="2453" y="693"/>
                  <a:pt x="2454" y="698"/>
                </a:cubicBezTo>
                <a:cubicBezTo>
                  <a:pt x="2464" y="699"/>
                  <a:pt x="2471" y="695"/>
                  <a:pt x="2480" y="695"/>
                </a:cubicBezTo>
                <a:cubicBezTo>
                  <a:pt x="2483" y="698"/>
                  <a:pt x="2486" y="706"/>
                  <a:pt x="2483" y="709"/>
                </a:cubicBezTo>
                <a:cubicBezTo>
                  <a:pt x="2494" y="709"/>
                  <a:pt x="2494" y="709"/>
                  <a:pt x="2494" y="709"/>
                </a:cubicBezTo>
                <a:cubicBezTo>
                  <a:pt x="2493" y="707"/>
                  <a:pt x="2491" y="706"/>
                  <a:pt x="2489" y="707"/>
                </a:cubicBezTo>
                <a:cubicBezTo>
                  <a:pt x="2492" y="704"/>
                  <a:pt x="2487" y="702"/>
                  <a:pt x="2491" y="696"/>
                </a:cubicBezTo>
                <a:cubicBezTo>
                  <a:pt x="2482" y="690"/>
                  <a:pt x="2472" y="696"/>
                  <a:pt x="2463" y="692"/>
                </a:cubicBezTo>
                <a:cubicBezTo>
                  <a:pt x="2466" y="689"/>
                  <a:pt x="2474" y="691"/>
                  <a:pt x="2478" y="690"/>
                </a:cubicBezTo>
                <a:cubicBezTo>
                  <a:pt x="2477" y="684"/>
                  <a:pt x="2471" y="687"/>
                  <a:pt x="2469" y="689"/>
                </a:cubicBezTo>
                <a:cubicBezTo>
                  <a:pt x="2467" y="682"/>
                  <a:pt x="2474" y="684"/>
                  <a:pt x="2474" y="679"/>
                </a:cubicBezTo>
                <a:cubicBezTo>
                  <a:pt x="2465" y="673"/>
                  <a:pt x="2449" y="680"/>
                  <a:pt x="2445" y="664"/>
                </a:cubicBezTo>
                <a:cubicBezTo>
                  <a:pt x="2442" y="665"/>
                  <a:pt x="2444" y="671"/>
                  <a:pt x="2445" y="672"/>
                </a:cubicBezTo>
                <a:cubicBezTo>
                  <a:pt x="2440" y="673"/>
                  <a:pt x="2435" y="671"/>
                  <a:pt x="2438" y="677"/>
                </a:cubicBezTo>
                <a:cubicBezTo>
                  <a:pt x="2430" y="672"/>
                  <a:pt x="2419" y="671"/>
                  <a:pt x="2411" y="663"/>
                </a:cubicBezTo>
                <a:cubicBezTo>
                  <a:pt x="2405" y="671"/>
                  <a:pt x="2395" y="668"/>
                  <a:pt x="2385" y="667"/>
                </a:cubicBezTo>
                <a:cubicBezTo>
                  <a:pt x="2389" y="676"/>
                  <a:pt x="2398" y="681"/>
                  <a:pt x="2394" y="691"/>
                </a:cubicBezTo>
                <a:cubicBezTo>
                  <a:pt x="2392" y="692"/>
                  <a:pt x="2385" y="688"/>
                  <a:pt x="2380" y="691"/>
                </a:cubicBezTo>
                <a:cubicBezTo>
                  <a:pt x="2380" y="686"/>
                  <a:pt x="2376" y="683"/>
                  <a:pt x="2374" y="677"/>
                </a:cubicBezTo>
                <a:cubicBezTo>
                  <a:pt x="2372" y="679"/>
                  <a:pt x="2364" y="680"/>
                  <a:pt x="2365" y="675"/>
                </a:cubicBezTo>
                <a:cubicBezTo>
                  <a:pt x="2360" y="682"/>
                  <a:pt x="2355" y="677"/>
                  <a:pt x="2345" y="675"/>
                </a:cubicBezTo>
                <a:cubicBezTo>
                  <a:pt x="2347" y="670"/>
                  <a:pt x="2354" y="676"/>
                  <a:pt x="2359" y="676"/>
                </a:cubicBezTo>
                <a:cubicBezTo>
                  <a:pt x="2362" y="676"/>
                  <a:pt x="2359" y="671"/>
                  <a:pt x="2360" y="669"/>
                </a:cubicBezTo>
                <a:cubicBezTo>
                  <a:pt x="2357" y="675"/>
                  <a:pt x="2350" y="671"/>
                  <a:pt x="2347" y="669"/>
                </a:cubicBezTo>
                <a:cubicBezTo>
                  <a:pt x="2348" y="672"/>
                  <a:pt x="2346" y="671"/>
                  <a:pt x="2346" y="669"/>
                </a:cubicBezTo>
                <a:cubicBezTo>
                  <a:pt x="2344" y="670"/>
                  <a:pt x="2344" y="673"/>
                  <a:pt x="2344" y="676"/>
                </a:cubicBezTo>
                <a:cubicBezTo>
                  <a:pt x="2339" y="676"/>
                  <a:pt x="2340" y="674"/>
                  <a:pt x="2336" y="676"/>
                </a:cubicBezTo>
                <a:cubicBezTo>
                  <a:pt x="2334" y="672"/>
                  <a:pt x="2337" y="672"/>
                  <a:pt x="2337" y="669"/>
                </a:cubicBezTo>
                <a:cubicBezTo>
                  <a:pt x="2338" y="670"/>
                  <a:pt x="2342" y="669"/>
                  <a:pt x="2341" y="673"/>
                </a:cubicBezTo>
                <a:cubicBezTo>
                  <a:pt x="2344" y="671"/>
                  <a:pt x="2338" y="667"/>
                  <a:pt x="2338" y="665"/>
                </a:cubicBezTo>
                <a:cubicBezTo>
                  <a:pt x="2340" y="662"/>
                  <a:pt x="2346" y="662"/>
                  <a:pt x="2351" y="662"/>
                </a:cubicBezTo>
                <a:cubicBezTo>
                  <a:pt x="2346" y="655"/>
                  <a:pt x="2326" y="660"/>
                  <a:pt x="2324" y="653"/>
                </a:cubicBezTo>
                <a:cubicBezTo>
                  <a:pt x="2323" y="651"/>
                  <a:pt x="2320" y="657"/>
                  <a:pt x="2314" y="655"/>
                </a:cubicBezTo>
                <a:cubicBezTo>
                  <a:pt x="2312" y="652"/>
                  <a:pt x="2311" y="646"/>
                  <a:pt x="2306" y="646"/>
                </a:cubicBezTo>
                <a:cubicBezTo>
                  <a:pt x="2303" y="646"/>
                  <a:pt x="2303" y="648"/>
                  <a:pt x="2303" y="650"/>
                </a:cubicBezTo>
                <a:cubicBezTo>
                  <a:pt x="2299" y="647"/>
                  <a:pt x="2299" y="647"/>
                  <a:pt x="2292" y="648"/>
                </a:cubicBezTo>
                <a:cubicBezTo>
                  <a:pt x="2291" y="643"/>
                  <a:pt x="2298" y="644"/>
                  <a:pt x="2299" y="641"/>
                </a:cubicBezTo>
                <a:cubicBezTo>
                  <a:pt x="2304" y="645"/>
                  <a:pt x="2306" y="645"/>
                  <a:pt x="2312" y="643"/>
                </a:cubicBezTo>
                <a:cubicBezTo>
                  <a:pt x="2308" y="640"/>
                  <a:pt x="2304" y="639"/>
                  <a:pt x="2296" y="640"/>
                </a:cubicBezTo>
                <a:cubicBezTo>
                  <a:pt x="2296" y="637"/>
                  <a:pt x="2298" y="637"/>
                  <a:pt x="2297" y="634"/>
                </a:cubicBezTo>
                <a:cubicBezTo>
                  <a:pt x="2303" y="634"/>
                  <a:pt x="2307" y="639"/>
                  <a:pt x="2311" y="634"/>
                </a:cubicBezTo>
                <a:cubicBezTo>
                  <a:pt x="2303" y="631"/>
                  <a:pt x="2297" y="630"/>
                  <a:pt x="2293" y="637"/>
                </a:cubicBezTo>
                <a:cubicBezTo>
                  <a:pt x="2289" y="636"/>
                  <a:pt x="2286" y="633"/>
                  <a:pt x="2282" y="632"/>
                </a:cubicBezTo>
                <a:cubicBezTo>
                  <a:pt x="2278" y="634"/>
                  <a:pt x="2284" y="638"/>
                  <a:pt x="2288" y="636"/>
                </a:cubicBezTo>
                <a:cubicBezTo>
                  <a:pt x="2290" y="643"/>
                  <a:pt x="2282" y="642"/>
                  <a:pt x="2280" y="646"/>
                </a:cubicBezTo>
                <a:cubicBezTo>
                  <a:pt x="2277" y="646"/>
                  <a:pt x="2276" y="646"/>
                  <a:pt x="2276" y="643"/>
                </a:cubicBezTo>
                <a:cubicBezTo>
                  <a:pt x="2272" y="644"/>
                  <a:pt x="2273" y="649"/>
                  <a:pt x="2268" y="649"/>
                </a:cubicBezTo>
                <a:cubicBezTo>
                  <a:pt x="2269" y="652"/>
                  <a:pt x="2272" y="652"/>
                  <a:pt x="2272" y="654"/>
                </a:cubicBezTo>
                <a:cubicBezTo>
                  <a:pt x="2271" y="657"/>
                  <a:pt x="2269" y="658"/>
                  <a:pt x="2270" y="663"/>
                </a:cubicBezTo>
                <a:cubicBezTo>
                  <a:pt x="2265" y="664"/>
                  <a:pt x="2264" y="659"/>
                  <a:pt x="2259" y="660"/>
                </a:cubicBezTo>
                <a:cubicBezTo>
                  <a:pt x="2255" y="658"/>
                  <a:pt x="2255" y="651"/>
                  <a:pt x="2249" y="651"/>
                </a:cubicBezTo>
                <a:cubicBezTo>
                  <a:pt x="2255" y="661"/>
                  <a:pt x="2243" y="656"/>
                  <a:pt x="2243" y="665"/>
                </a:cubicBezTo>
                <a:cubicBezTo>
                  <a:pt x="2235" y="667"/>
                  <a:pt x="2231" y="666"/>
                  <a:pt x="2225" y="663"/>
                </a:cubicBezTo>
                <a:cubicBezTo>
                  <a:pt x="2226" y="658"/>
                  <a:pt x="2222" y="656"/>
                  <a:pt x="2226" y="655"/>
                </a:cubicBezTo>
                <a:cubicBezTo>
                  <a:pt x="2225" y="651"/>
                  <a:pt x="2221" y="656"/>
                  <a:pt x="2220" y="657"/>
                </a:cubicBezTo>
                <a:cubicBezTo>
                  <a:pt x="2218" y="656"/>
                  <a:pt x="2218" y="653"/>
                  <a:pt x="2218" y="651"/>
                </a:cubicBezTo>
                <a:cubicBezTo>
                  <a:pt x="2214" y="655"/>
                  <a:pt x="2209" y="655"/>
                  <a:pt x="2205" y="656"/>
                </a:cubicBezTo>
                <a:cubicBezTo>
                  <a:pt x="2206" y="663"/>
                  <a:pt x="2215" y="661"/>
                  <a:pt x="2219" y="665"/>
                </a:cubicBezTo>
                <a:cubicBezTo>
                  <a:pt x="2213" y="670"/>
                  <a:pt x="2199" y="668"/>
                  <a:pt x="2193" y="665"/>
                </a:cubicBezTo>
                <a:cubicBezTo>
                  <a:pt x="2190" y="665"/>
                  <a:pt x="2190" y="668"/>
                  <a:pt x="2188" y="669"/>
                </a:cubicBezTo>
                <a:cubicBezTo>
                  <a:pt x="2185" y="669"/>
                  <a:pt x="2183" y="668"/>
                  <a:pt x="2182" y="666"/>
                </a:cubicBezTo>
                <a:cubicBezTo>
                  <a:pt x="2188" y="661"/>
                  <a:pt x="2191" y="653"/>
                  <a:pt x="2198" y="648"/>
                </a:cubicBezTo>
                <a:cubicBezTo>
                  <a:pt x="2192" y="648"/>
                  <a:pt x="2184" y="650"/>
                  <a:pt x="2180" y="648"/>
                </a:cubicBezTo>
                <a:cubicBezTo>
                  <a:pt x="2186" y="634"/>
                  <a:pt x="2205" y="646"/>
                  <a:pt x="2215" y="638"/>
                </a:cubicBezTo>
                <a:cubicBezTo>
                  <a:pt x="2211" y="634"/>
                  <a:pt x="2208" y="637"/>
                  <a:pt x="2204" y="638"/>
                </a:cubicBezTo>
                <a:cubicBezTo>
                  <a:pt x="2201" y="635"/>
                  <a:pt x="2202" y="637"/>
                  <a:pt x="2197" y="636"/>
                </a:cubicBezTo>
                <a:cubicBezTo>
                  <a:pt x="2196" y="633"/>
                  <a:pt x="2196" y="629"/>
                  <a:pt x="2193" y="625"/>
                </a:cubicBezTo>
                <a:cubicBezTo>
                  <a:pt x="2184" y="627"/>
                  <a:pt x="2175" y="622"/>
                  <a:pt x="2164" y="627"/>
                </a:cubicBezTo>
                <a:cubicBezTo>
                  <a:pt x="2165" y="635"/>
                  <a:pt x="2165" y="635"/>
                  <a:pt x="2166" y="641"/>
                </a:cubicBezTo>
                <a:cubicBezTo>
                  <a:pt x="2160" y="644"/>
                  <a:pt x="2162" y="637"/>
                  <a:pt x="2162" y="634"/>
                </a:cubicBezTo>
                <a:cubicBezTo>
                  <a:pt x="2159" y="634"/>
                  <a:pt x="2157" y="633"/>
                  <a:pt x="2156" y="631"/>
                </a:cubicBezTo>
                <a:cubicBezTo>
                  <a:pt x="2154" y="632"/>
                  <a:pt x="2152" y="633"/>
                  <a:pt x="2152" y="637"/>
                </a:cubicBezTo>
                <a:cubicBezTo>
                  <a:pt x="2150" y="635"/>
                  <a:pt x="2147" y="635"/>
                  <a:pt x="2145" y="632"/>
                </a:cubicBezTo>
                <a:cubicBezTo>
                  <a:pt x="2142" y="632"/>
                  <a:pt x="2144" y="637"/>
                  <a:pt x="2140" y="637"/>
                </a:cubicBezTo>
                <a:cubicBezTo>
                  <a:pt x="2138" y="635"/>
                  <a:pt x="2138" y="630"/>
                  <a:pt x="2136" y="628"/>
                </a:cubicBezTo>
                <a:cubicBezTo>
                  <a:pt x="2128" y="629"/>
                  <a:pt x="2123" y="626"/>
                  <a:pt x="2114" y="628"/>
                </a:cubicBezTo>
                <a:cubicBezTo>
                  <a:pt x="2114" y="633"/>
                  <a:pt x="2114" y="633"/>
                  <a:pt x="2114" y="633"/>
                </a:cubicBezTo>
                <a:cubicBezTo>
                  <a:pt x="2106" y="631"/>
                  <a:pt x="2098" y="635"/>
                  <a:pt x="2094" y="628"/>
                </a:cubicBezTo>
                <a:cubicBezTo>
                  <a:pt x="2090" y="630"/>
                  <a:pt x="2096" y="632"/>
                  <a:pt x="2094" y="635"/>
                </a:cubicBezTo>
                <a:cubicBezTo>
                  <a:pt x="2081" y="634"/>
                  <a:pt x="2073" y="634"/>
                  <a:pt x="2061" y="629"/>
                </a:cubicBezTo>
                <a:cubicBezTo>
                  <a:pt x="2058" y="628"/>
                  <a:pt x="2059" y="631"/>
                  <a:pt x="2058" y="633"/>
                </a:cubicBezTo>
                <a:cubicBezTo>
                  <a:pt x="2049" y="630"/>
                  <a:pt x="2045" y="631"/>
                  <a:pt x="2038" y="627"/>
                </a:cubicBezTo>
                <a:cubicBezTo>
                  <a:pt x="2031" y="630"/>
                  <a:pt x="2024" y="639"/>
                  <a:pt x="2016" y="636"/>
                </a:cubicBezTo>
                <a:cubicBezTo>
                  <a:pt x="2011" y="639"/>
                  <a:pt x="2020" y="640"/>
                  <a:pt x="2020" y="643"/>
                </a:cubicBezTo>
                <a:cubicBezTo>
                  <a:pt x="2014" y="643"/>
                  <a:pt x="2013" y="636"/>
                  <a:pt x="2006" y="636"/>
                </a:cubicBezTo>
                <a:cubicBezTo>
                  <a:pt x="2007" y="638"/>
                  <a:pt x="2009" y="638"/>
                  <a:pt x="2010" y="639"/>
                </a:cubicBezTo>
                <a:cubicBezTo>
                  <a:pt x="2008" y="644"/>
                  <a:pt x="2002" y="638"/>
                  <a:pt x="1998" y="642"/>
                </a:cubicBezTo>
                <a:cubicBezTo>
                  <a:pt x="1999" y="649"/>
                  <a:pt x="2015" y="646"/>
                  <a:pt x="2019" y="644"/>
                </a:cubicBezTo>
                <a:cubicBezTo>
                  <a:pt x="2025" y="655"/>
                  <a:pt x="2037" y="646"/>
                  <a:pt x="2045" y="651"/>
                </a:cubicBezTo>
                <a:cubicBezTo>
                  <a:pt x="2049" y="650"/>
                  <a:pt x="2048" y="644"/>
                  <a:pt x="2051" y="641"/>
                </a:cubicBezTo>
                <a:cubicBezTo>
                  <a:pt x="2058" y="645"/>
                  <a:pt x="2061" y="644"/>
                  <a:pt x="2070" y="646"/>
                </a:cubicBezTo>
                <a:cubicBezTo>
                  <a:pt x="2068" y="654"/>
                  <a:pt x="2075" y="648"/>
                  <a:pt x="2081" y="651"/>
                </a:cubicBezTo>
                <a:cubicBezTo>
                  <a:pt x="2081" y="647"/>
                  <a:pt x="2079" y="647"/>
                  <a:pt x="2078" y="644"/>
                </a:cubicBezTo>
                <a:cubicBezTo>
                  <a:pt x="2089" y="654"/>
                  <a:pt x="2084" y="636"/>
                  <a:pt x="2088" y="649"/>
                </a:cubicBezTo>
                <a:cubicBezTo>
                  <a:pt x="2096" y="649"/>
                  <a:pt x="2102" y="651"/>
                  <a:pt x="2111" y="649"/>
                </a:cubicBezTo>
                <a:cubicBezTo>
                  <a:pt x="2109" y="652"/>
                  <a:pt x="2106" y="652"/>
                  <a:pt x="2102" y="652"/>
                </a:cubicBezTo>
                <a:cubicBezTo>
                  <a:pt x="2102" y="658"/>
                  <a:pt x="2105" y="660"/>
                  <a:pt x="2109" y="660"/>
                </a:cubicBezTo>
                <a:cubicBezTo>
                  <a:pt x="2108" y="661"/>
                  <a:pt x="2108" y="663"/>
                  <a:pt x="2108" y="664"/>
                </a:cubicBezTo>
                <a:cubicBezTo>
                  <a:pt x="2105" y="663"/>
                  <a:pt x="2102" y="660"/>
                  <a:pt x="2099" y="658"/>
                </a:cubicBezTo>
                <a:cubicBezTo>
                  <a:pt x="2095" y="658"/>
                  <a:pt x="2096" y="662"/>
                  <a:pt x="2093" y="662"/>
                </a:cubicBezTo>
                <a:cubicBezTo>
                  <a:pt x="2089" y="663"/>
                  <a:pt x="2088" y="660"/>
                  <a:pt x="2086" y="660"/>
                </a:cubicBezTo>
                <a:cubicBezTo>
                  <a:pt x="2088" y="654"/>
                  <a:pt x="2093" y="660"/>
                  <a:pt x="2095" y="655"/>
                </a:cubicBezTo>
                <a:cubicBezTo>
                  <a:pt x="2084" y="652"/>
                  <a:pt x="2071" y="652"/>
                  <a:pt x="2060" y="657"/>
                </a:cubicBezTo>
                <a:cubicBezTo>
                  <a:pt x="2061" y="660"/>
                  <a:pt x="2064" y="661"/>
                  <a:pt x="2068" y="661"/>
                </a:cubicBezTo>
                <a:cubicBezTo>
                  <a:pt x="2068" y="664"/>
                  <a:pt x="2069" y="669"/>
                  <a:pt x="2066" y="669"/>
                </a:cubicBezTo>
                <a:cubicBezTo>
                  <a:pt x="2063" y="667"/>
                  <a:pt x="2058" y="663"/>
                  <a:pt x="2055" y="669"/>
                </a:cubicBezTo>
                <a:cubicBezTo>
                  <a:pt x="2054" y="665"/>
                  <a:pt x="2046" y="667"/>
                  <a:pt x="2044" y="670"/>
                </a:cubicBezTo>
                <a:cubicBezTo>
                  <a:pt x="2045" y="676"/>
                  <a:pt x="2054" y="673"/>
                  <a:pt x="2057" y="673"/>
                </a:cubicBezTo>
                <a:cubicBezTo>
                  <a:pt x="2060" y="673"/>
                  <a:pt x="2059" y="678"/>
                  <a:pt x="2061" y="680"/>
                </a:cubicBezTo>
                <a:cubicBezTo>
                  <a:pt x="2053" y="677"/>
                  <a:pt x="2052" y="683"/>
                  <a:pt x="2045" y="679"/>
                </a:cubicBezTo>
                <a:cubicBezTo>
                  <a:pt x="2045" y="684"/>
                  <a:pt x="2040" y="687"/>
                  <a:pt x="2036" y="684"/>
                </a:cubicBezTo>
                <a:cubicBezTo>
                  <a:pt x="2039" y="677"/>
                  <a:pt x="2017" y="679"/>
                  <a:pt x="2008" y="682"/>
                </a:cubicBezTo>
                <a:cubicBezTo>
                  <a:pt x="2014" y="689"/>
                  <a:pt x="2024" y="691"/>
                  <a:pt x="2027" y="700"/>
                </a:cubicBezTo>
                <a:cubicBezTo>
                  <a:pt x="2026" y="703"/>
                  <a:pt x="2015" y="700"/>
                  <a:pt x="2019" y="698"/>
                </a:cubicBezTo>
                <a:cubicBezTo>
                  <a:pt x="2007" y="695"/>
                  <a:pt x="1980" y="696"/>
                  <a:pt x="1979" y="709"/>
                </a:cubicBezTo>
                <a:lnTo>
                  <a:pt x="2033" y="709"/>
                </a:lnTo>
                <a:close/>
                <a:moveTo>
                  <a:pt x="2357" y="709"/>
                </a:moveTo>
                <a:cubicBezTo>
                  <a:pt x="2356" y="708"/>
                  <a:pt x="2355" y="707"/>
                  <a:pt x="2355" y="706"/>
                </a:cubicBezTo>
                <a:cubicBezTo>
                  <a:pt x="2352" y="706"/>
                  <a:pt x="2352" y="707"/>
                  <a:pt x="2352" y="709"/>
                </a:cubicBezTo>
                <a:lnTo>
                  <a:pt x="2357" y="709"/>
                </a:lnTo>
                <a:close/>
                <a:moveTo>
                  <a:pt x="2469" y="709"/>
                </a:moveTo>
                <a:cubicBezTo>
                  <a:pt x="2464" y="706"/>
                  <a:pt x="2465" y="698"/>
                  <a:pt x="2456" y="700"/>
                </a:cubicBezTo>
                <a:cubicBezTo>
                  <a:pt x="2456" y="705"/>
                  <a:pt x="2460" y="707"/>
                  <a:pt x="2462" y="709"/>
                </a:cubicBezTo>
                <a:lnTo>
                  <a:pt x="2469" y="709"/>
                </a:lnTo>
                <a:close/>
                <a:moveTo>
                  <a:pt x="2480" y="709"/>
                </a:moveTo>
                <a:cubicBezTo>
                  <a:pt x="2479" y="705"/>
                  <a:pt x="2472" y="706"/>
                  <a:pt x="2470" y="709"/>
                </a:cubicBezTo>
                <a:lnTo>
                  <a:pt x="2480" y="709"/>
                </a:lnTo>
                <a:close/>
                <a:moveTo>
                  <a:pt x="2423" y="691"/>
                </a:moveTo>
                <a:cubicBezTo>
                  <a:pt x="2426" y="685"/>
                  <a:pt x="2423" y="683"/>
                  <a:pt x="2425" y="677"/>
                </a:cubicBezTo>
                <a:cubicBezTo>
                  <a:pt x="2430" y="677"/>
                  <a:pt x="2430" y="677"/>
                  <a:pt x="2430" y="677"/>
                </a:cubicBezTo>
                <a:cubicBezTo>
                  <a:pt x="2430" y="682"/>
                  <a:pt x="2433" y="683"/>
                  <a:pt x="2440" y="681"/>
                </a:cubicBezTo>
                <a:cubicBezTo>
                  <a:pt x="2439" y="685"/>
                  <a:pt x="2445" y="684"/>
                  <a:pt x="2444" y="689"/>
                </a:cubicBezTo>
                <a:cubicBezTo>
                  <a:pt x="2436" y="693"/>
                  <a:pt x="2429" y="689"/>
                  <a:pt x="2423" y="691"/>
                </a:cubicBezTo>
                <a:close/>
                <a:moveTo>
                  <a:pt x="1814" y="695"/>
                </a:moveTo>
                <a:cubicBezTo>
                  <a:pt x="1807" y="694"/>
                  <a:pt x="1806" y="698"/>
                  <a:pt x="1805" y="701"/>
                </a:cubicBezTo>
                <a:cubicBezTo>
                  <a:pt x="1805" y="695"/>
                  <a:pt x="1801" y="696"/>
                  <a:pt x="1802" y="690"/>
                </a:cubicBezTo>
                <a:cubicBezTo>
                  <a:pt x="1807" y="687"/>
                  <a:pt x="1812" y="690"/>
                  <a:pt x="1814" y="695"/>
                </a:cubicBezTo>
                <a:close/>
                <a:moveTo>
                  <a:pt x="1955" y="701"/>
                </a:moveTo>
                <a:cubicBezTo>
                  <a:pt x="1953" y="698"/>
                  <a:pt x="1950" y="703"/>
                  <a:pt x="1948" y="699"/>
                </a:cubicBezTo>
                <a:cubicBezTo>
                  <a:pt x="1950" y="695"/>
                  <a:pt x="1961" y="697"/>
                  <a:pt x="1955" y="701"/>
                </a:cubicBezTo>
                <a:close/>
                <a:moveTo>
                  <a:pt x="1966" y="700"/>
                </a:moveTo>
                <a:cubicBezTo>
                  <a:pt x="1962" y="700"/>
                  <a:pt x="1960" y="699"/>
                  <a:pt x="1958" y="697"/>
                </a:cubicBezTo>
                <a:cubicBezTo>
                  <a:pt x="1962" y="697"/>
                  <a:pt x="1966" y="696"/>
                  <a:pt x="1966" y="700"/>
                </a:cubicBezTo>
                <a:close/>
                <a:moveTo>
                  <a:pt x="2099" y="676"/>
                </a:moveTo>
                <a:cubicBezTo>
                  <a:pt x="2095" y="674"/>
                  <a:pt x="2089" y="674"/>
                  <a:pt x="2088" y="671"/>
                </a:cubicBezTo>
                <a:cubicBezTo>
                  <a:pt x="2089" y="670"/>
                  <a:pt x="2090" y="668"/>
                  <a:pt x="2090" y="665"/>
                </a:cubicBezTo>
                <a:cubicBezTo>
                  <a:pt x="2095" y="666"/>
                  <a:pt x="2095" y="665"/>
                  <a:pt x="2098" y="666"/>
                </a:cubicBezTo>
                <a:cubicBezTo>
                  <a:pt x="2097" y="671"/>
                  <a:pt x="2101" y="673"/>
                  <a:pt x="2099" y="676"/>
                </a:cubicBezTo>
                <a:close/>
                <a:moveTo>
                  <a:pt x="2100" y="646"/>
                </a:moveTo>
                <a:cubicBezTo>
                  <a:pt x="2097" y="646"/>
                  <a:pt x="2092" y="647"/>
                  <a:pt x="2092" y="643"/>
                </a:cubicBezTo>
                <a:cubicBezTo>
                  <a:pt x="2095" y="644"/>
                  <a:pt x="2101" y="641"/>
                  <a:pt x="2100" y="646"/>
                </a:cubicBezTo>
                <a:close/>
                <a:moveTo>
                  <a:pt x="2115" y="644"/>
                </a:moveTo>
                <a:cubicBezTo>
                  <a:pt x="2111" y="644"/>
                  <a:pt x="2103" y="648"/>
                  <a:pt x="2101" y="643"/>
                </a:cubicBezTo>
                <a:cubicBezTo>
                  <a:pt x="2107" y="644"/>
                  <a:pt x="2114" y="639"/>
                  <a:pt x="2115" y="644"/>
                </a:cubicBezTo>
                <a:close/>
                <a:moveTo>
                  <a:pt x="2177" y="667"/>
                </a:moveTo>
                <a:cubicBezTo>
                  <a:pt x="2169" y="668"/>
                  <a:pt x="2163" y="665"/>
                  <a:pt x="2158" y="659"/>
                </a:cubicBezTo>
                <a:cubicBezTo>
                  <a:pt x="2165" y="662"/>
                  <a:pt x="2161" y="653"/>
                  <a:pt x="2167" y="654"/>
                </a:cubicBezTo>
                <a:cubicBezTo>
                  <a:pt x="2171" y="657"/>
                  <a:pt x="2174" y="662"/>
                  <a:pt x="2177" y="667"/>
                </a:cubicBezTo>
                <a:close/>
                <a:moveTo>
                  <a:pt x="2215" y="673"/>
                </a:moveTo>
                <a:cubicBezTo>
                  <a:pt x="2208" y="673"/>
                  <a:pt x="2200" y="675"/>
                  <a:pt x="2206" y="680"/>
                </a:cubicBezTo>
                <a:cubicBezTo>
                  <a:pt x="2200" y="679"/>
                  <a:pt x="2201" y="684"/>
                  <a:pt x="2195" y="683"/>
                </a:cubicBezTo>
                <a:cubicBezTo>
                  <a:pt x="2195" y="680"/>
                  <a:pt x="2195" y="677"/>
                  <a:pt x="2192" y="677"/>
                </a:cubicBezTo>
                <a:cubicBezTo>
                  <a:pt x="2189" y="678"/>
                  <a:pt x="2181" y="676"/>
                  <a:pt x="2180" y="679"/>
                </a:cubicBezTo>
                <a:cubicBezTo>
                  <a:pt x="2177" y="681"/>
                  <a:pt x="2183" y="688"/>
                  <a:pt x="2181" y="691"/>
                </a:cubicBezTo>
                <a:cubicBezTo>
                  <a:pt x="2171" y="688"/>
                  <a:pt x="2168" y="684"/>
                  <a:pt x="2164" y="678"/>
                </a:cubicBezTo>
                <a:cubicBezTo>
                  <a:pt x="2179" y="673"/>
                  <a:pt x="2201" y="667"/>
                  <a:pt x="2215" y="673"/>
                </a:cubicBezTo>
                <a:close/>
                <a:moveTo>
                  <a:pt x="2245" y="672"/>
                </a:moveTo>
                <a:cubicBezTo>
                  <a:pt x="2250" y="669"/>
                  <a:pt x="2252" y="670"/>
                  <a:pt x="2254" y="665"/>
                </a:cubicBezTo>
                <a:cubicBezTo>
                  <a:pt x="2256" y="668"/>
                  <a:pt x="2254" y="667"/>
                  <a:pt x="2256" y="671"/>
                </a:cubicBezTo>
                <a:cubicBezTo>
                  <a:pt x="2254" y="673"/>
                  <a:pt x="2246" y="675"/>
                  <a:pt x="2245" y="672"/>
                </a:cubicBezTo>
                <a:close/>
                <a:moveTo>
                  <a:pt x="2243" y="691"/>
                </a:moveTo>
                <a:cubicBezTo>
                  <a:pt x="2242" y="684"/>
                  <a:pt x="2251" y="687"/>
                  <a:pt x="2251" y="690"/>
                </a:cubicBezTo>
                <a:cubicBezTo>
                  <a:pt x="2247" y="692"/>
                  <a:pt x="2247" y="692"/>
                  <a:pt x="2243" y="691"/>
                </a:cubicBezTo>
                <a:close/>
                <a:moveTo>
                  <a:pt x="2201" y="697"/>
                </a:moveTo>
                <a:cubicBezTo>
                  <a:pt x="2203" y="693"/>
                  <a:pt x="2207" y="692"/>
                  <a:pt x="2205" y="684"/>
                </a:cubicBezTo>
                <a:cubicBezTo>
                  <a:pt x="2208" y="683"/>
                  <a:pt x="2208" y="687"/>
                  <a:pt x="2210" y="687"/>
                </a:cubicBezTo>
                <a:cubicBezTo>
                  <a:pt x="2215" y="682"/>
                  <a:pt x="2208" y="681"/>
                  <a:pt x="2207" y="678"/>
                </a:cubicBezTo>
                <a:cubicBezTo>
                  <a:pt x="2214" y="677"/>
                  <a:pt x="2225" y="680"/>
                  <a:pt x="2223" y="670"/>
                </a:cubicBezTo>
                <a:cubicBezTo>
                  <a:pt x="2241" y="669"/>
                  <a:pt x="2241" y="669"/>
                  <a:pt x="2241" y="669"/>
                </a:cubicBezTo>
                <a:cubicBezTo>
                  <a:pt x="2242" y="673"/>
                  <a:pt x="2243" y="678"/>
                  <a:pt x="2244" y="683"/>
                </a:cubicBezTo>
                <a:cubicBezTo>
                  <a:pt x="2237" y="683"/>
                  <a:pt x="2238" y="687"/>
                  <a:pt x="2228" y="687"/>
                </a:cubicBezTo>
                <a:cubicBezTo>
                  <a:pt x="2227" y="683"/>
                  <a:pt x="2227" y="680"/>
                  <a:pt x="2226" y="679"/>
                </a:cubicBezTo>
                <a:cubicBezTo>
                  <a:pt x="2223" y="679"/>
                  <a:pt x="2223" y="682"/>
                  <a:pt x="2219" y="681"/>
                </a:cubicBezTo>
                <a:cubicBezTo>
                  <a:pt x="2224" y="686"/>
                  <a:pt x="2214" y="686"/>
                  <a:pt x="2212" y="690"/>
                </a:cubicBezTo>
                <a:cubicBezTo>
                  <a:pt x="2214" y="689"/>
                  <a:pt x="2215" y="691"/>
                  <a:pt x="2217" y="691"/>
                </a:cubicBezTo>
                <a:cubicBezTo>
                  <a:pt x="2217" y="689"/>
                  <a:pt x="2218" y="688"/>
                  <a:pt x="2218" y="687"/>
                </a:cubicBezTo>
                <a:cubicBezTo>
                  <a:pt x="2222" y="686"/>
                  <a:pt x="2223" y="689"/>
                  <a:pt x="2227" y="689"/>
                </a:cubicBezTo>
                <a:cubicBezTo>
                  <a:pt x="2225" y="693"/>
                  <a:pt x="2227" y="694"/>
                  <a:pt x="2226" y="697"/>
                </a:cubicBezTo>
                <a:cubicBezTo>
                  <a:pt x="2215" y="696"/>
                  <a:pt x="2210" y="699"/>
                  <a:pt x="2201" y="697"/>
                </a:cubicBezTo>
                <a:close/>
                <a:moveTo>
                  <a:pt x="1733" y="661"/>
                </a:moveTo>
                <a:cubicBezTo>
                  <a:pt x="1736" y="660"/>
                  <a:pt x="1738" y="658"/>
                  <a:pt x="1739" y="655"/>
                </a:cubicBezTo>
                <a:cubicBezTo>
                  <a:pt x="1740" y="659"/>
                  <a:pt x="1741" y="660"/>
                  <a:pt x="1745" y="663"/>
                </a:cubicBezTo>
                <a:cubicBezTo>
                  <a:pt x="1743" y="664"/>
                  <a:pt x="1738" y="662"/>
                  <a:pt x="1738" y="665"/>
                </a:cubicBezTo>
                <a:cubicBezTo>
                  <a:pt x="1740" y="665"/>
                  <a:pt x="1741" y="667"/>
                  <a:pt x="1742" y="667"/>
                </a:cubicBezTo>
                <a:cubicBezTo>
                  <a:pt x="1745" y="666"/>
                  <a:pt x="1750" y="664"/>
                  <a:pt x="1751" y="668"/>
                </a:cubicBezTo>
                <a:cubicBezTo>
                  <a:pt x="1748" y="670"/>
                  <a:pt x="1746" y="673"/>
                  <a:pt x="1741" y="673"/>
                </a:cubicBezTo>
                <a:cubicBezTo>
                  <a:pt x="1739" y="673"/>
                  <a:pt x="1739" y="669"/>
                  <a:pt x="1736" y="670"/>
                </a:cubicBezTo>
                <a:cubicBezTo>
                  <a:pt x="1736" y="664"/>
                  <a:pt x="1737" y="663"/>
                  <a:pt x="1733" y="661"/>
                </a:cubicBezTo>
                <a:close/>
                <a:moveTo>
                  <a:pt x="1699" y="662"/>
                </a:moveTo>
                <a:cubicBezTo>
                  <a:pt x="1704" y="661"/>
                  <a:pt x="1702" y="653"/>
                  <a:pt x="1707" y="651"/>
                </a:cubicBezTo>
                <a:cubicBezTo>
                  <a:pt x="1706" y="659"/>
                  <a:pt x="1704" y="659"/>
                  <a:pt x="1707" y="666"/>
                </a:cubicBezTo>
                <a:cubicBezTo>
                  <a:pt x="1702" y="667"/>
                  <a:pt x="1700" y="665"/>
                  <a:pt x="1699" y="662"/>
                </a:cubicBezTo>
                <a:close/>
                <a:moveTo>
                  <a:pt x="1061" y="124"/>
                </a:moveTo>
                <a:cubicBezTo>
                  <a:pt x="1066" y="123"/>
                  <a:pt x="1069" y="124"/>
                  <a:pt x="1069" y="129"/>
                </a:cubicBezTo>
                <a:cubicBezTo>
                  <a:pt x="1065" y="131"/>
                  <a:pt x="1061" y="129"/>
                  <a:pt x="1061" y="124"/>
                </a:cubicBezTo>
                <a:close/>
                <a:moveTo>
                  <a:pt x="1035" y="107"/>
                </a:moveTo>
                <a:cubicBezTo>
                  <a:pt x="1039" y="104"/>
                  <a:pt x="1045" y="110"/>
                  <a:pt x="1045" y="115"/>
                </a:cubicBezTo>
                <a:cubicBezTo>
                  <a:pt x="1038" y="116"/>
                  <a:pt x="1036" y="112"/>
                  <a:pt x="1035" y="107"/>
                </a:cubicBezTo>
                <a:close/>
                <a:moveTo>
                  <a:pt x="1005" y="122"/>
                </a:moveTo>
                <a:cubicBezTo>
                  <a:pt x="1008" y="122"/>
                  <a:pt x="1008" y="120"/>
                  <a:pt x="1010" y="121"/>
                </a:cubicBezTo>
                <a:cubicBezTo>
                  <a:pt x="1011" y="127"/>
                  <a:pt x="1013" y="130"/>
                  <a:pt x="1011" y="135"/>
                </a:cubicBezTo>
                <a:cubicBezTo>
                  <a:pt x="1010" y="129"/>
                  <a:pt x="1004" y="130"/>
                  <a:pt x="1005" y="122"/>
                </a:cubicBezTo>
                <a:close/>
                <a:moveTo>
                  <a:pt x="934" y="50"/>
                </a:moveTo>
                <a:cubicBezTo>
                  <a:pt x="933" y="46"/>
                  <a:pt x="936" y="46"/>
                  <a:pt x="935" y="43"/>
                </a:cubicBezTo>
                <a:cubicBezTo>
                  <a:pt x="941" y="42"/>
                  <a:pt x="945" y="44"/>
                  <a:pt x="948" y="48"/>
                </a:cubicBezTo>
                <a:cubicBezTo>
                  <a:pt x="946" y="48"/>
                  <a:pt x="946" y="50"/>
                  <a:pt x="946" y="52"/>
                </a:cubicBezTo>
                <a:cubicBezTo>
                  <a:pt x="941" y="53"/>
                  <a:pt x="937" y="51"/>
                  <a:pt x="934" y="50"/>
                </a:cubicBezTo>
                <a:close/>
                <a:moveTo>
                  <a:pt x="907" y="99"/>
                </a:moveTo>
                <a:cubicBezTo>
                  <a:pt x="911" y="95"/>
                  <a:pt x="920" y="95"/>
                  <a:pt x="920" y="104"/>
                </a:cubicBezTo>
                <a:cubicBezTo>
                  <a:pt x="918" y="107"/>
                  <a:pt x="911" y="104"/>
                  <a:pt x="915" y="110"/>
                </a:cubicBezTo>
                <a:cubicBezTo>
                  <a:pt x="913" y="110"/>
                  <a:pt x="911" y="110"/>
                  <a:pt x="910" y="109"/>
                </a:cubicBezTo>
                <a:cubicBezTo>
                  <a:pt x="912" y="104"/>
                  <a:pt x="910" y="101"/>
                  <a:pt x="907" y="99"/>
                </a:cubicBezTo>
                <a:close/>
                <a:moveTo>
                  <a:pt x="897" y="90"/>
                </a:moveTo>
                <a:cubicBezTo>
                  <a:pt x="898" y="95"/>
                  <a:pt x="895" y="95"/>
                  <a:pt x="893" y="96"/>
                </a:cubicBezTo>
                <a:cubicBezTo>
                  <a:pt x="890" y="93"/>
                  <a:pt x="892" y="88"/>
                  <a:pt x="897" y="90"/>
                </a:cubicBezTo>
                <a:close/>
                <a:moveTo>
                  <a:pt x="879" y="93"/>
                </a:moveTo>
                <a:cubicBezTo>
                  <a:pt x="882" y="92"/>
                  <a:pt x="882" y="95"/>
                  <a:pt x="886" y="94"/>
                </a:cubicBezTo>
                <a:cubicBezTo>
                  <a:pt x="886" y="97"/>
                  <a:pt x="886" y="100"/>
                  <a:pt x="884" y="102"/>
                </a:cubicBezTo>
                <a:cubicBezTo>
                  <a:pt x="882" y="99"/>
                  <a:pt x="878" y="99"/>
                  <a:pt x="879" y="93"/>
                </a:cubicBezTo>
                <a:close/>
                <a:moveTo>
                  <a:pt x="873" y="112"/>
                </a:moveTo>
                <a:cubicBezTo>
                  <a:pt x="873" y="110"/>
                  <a:pt x="874" y="109"/>
                  <a:pt x="874" y="108"/>
                </a:cubicBezTo>
                <a:cubicBezTo>
                  <a:pt x="877" y="108"/>
                  <a:pt x="877" y="108"/>
                  <a:pt x="877" y="108"/>
                </a:cubicBezTo>
                <a:cubicBezTo>
                  <a:pt x="876" y="110"/>
                  <a:pt x="881" y="112"/>
                  <a:pt x="877" y="113"/>
                </a:cubicBezTo>
                <a:cubicBezTo>
                  <a:pt x="877" y="111"/>
                  <a:pt x="875" y="112"/>
                  <a:pt x="873" y="112"/>
                </a:cubicBezTo>
                <a:close/>
                <a:moveTo>
                  <a:pt x="851" y="78"/>
                </a:moveTo>
                <a:cubicBezTo>
                  <a:pt x="852" y="80"/>
                  <a:pt x="858" y="84"/>
                  <a:pt x="855" y="87"/>
                </a:cubicBezTo>
                <a:cubicBezTo>
                  <a:pt x="852" y="86"/>
                  <a:pt x="844" y="79"/>
                  <a:pt x="851" y="78"/>
                </a:cubicBezTo>
                <a:close/>
                <a:moveTo>
                  <a:pt x="820" y="76"/>
                </a:moveTo>
                <a:cubicBezTo>
                  <a:pt x="832" y="79"/>
                  <a:pt x="844" y="81"/>
                  <a:pt x="851" y="88"/>
                </a:cubicBezTo>
                <a:cubicBezTo>
                  <a:pt x="846" y="90"/>
                  <a:pt x="854" y="95"/>
                  <a:pt x="850" y="97"/>
                </a:cubicBezTo>
                <a:cubicBezTo>
                  <a:pt x="845" y="92"/>
                  <a:pt x="843" y="103"/>
                  <a:pt x="839" y="104"/>
                </a:cubicBezTo>
                <a:cubicBezTo>
                  <a:pt x="838" y="101"/>
                  <a:pt x="840" y="96"/>
                  <a:pt x="837" y="96"/>
                </a:cubicBezTo>
                <a:cubicBezTo>
                  <a:pt x="833" y="96"/>
                  <a:pt x="836" y="103"/>
                  <a:pt x="832" y="103"/>
                </a:cubicBezTo>
                <a:cubicBezTo>
                  <a:pt x="831" y="97"/>
                  <a:pt x="827" y="95"/>
                  <a:pt x="828" y="88"/>
                </a:cubicBezTo>
                <a:cubicBezTo>
                  <a:pt x="831" y="86"/>
                  <a:pt x="836" y="90"/>
                  <a:pt x="836" y="88"/>
                </a:cubicBezTo>
                <a:cubicBezTo>
                  <a:pt x="833" y="84"/>
                  <a:pt x="832" y="80"/>
                  <a:pt x="826" y="80"/>
                </a:cubicBezTo>
                <a:cubicBezTo>
                  <a:pt x="826" y="82"/>
                  <a:pt x="824" y="81"/>
                  <a:pt x="823" y="83"/>
                </a:cubicBezTo>
                <a:cubicBezTo>
                  <a:pt x="823" y="87"/>
                  <a:pt x="827" y="87"/>
                  <a:pt x="826" y="92"/>
                </a:cubicBezTo>
                <a:cubicBezTo>
                  <a:pt x="816" y="92"/>
                  <a:pt x="824" y="84"/>
                  <a:pt x="820" y="76"/>
                </a:cubicBezTo>
                <a:close/>
                <a:moveTo>
                  <a:pt x="786" y="56"/>
                </a:moveTo>
                <a:cubicBezTo>
                  <a:pt x="794" y="56"/>
                  <a:pt x="794" y="56"/>
                  <a:pt x="794" y="56"/>
                </a:cubicBezTo>
                <a:cubicBezTo>
                  <a:pt x="794" y="59"/>
                  <a:pt x="797" y="61"/>
                  <a:pt x="793" y="63"/>
                </a:cubicBezTo>
                <a:cubicBezTo>
                  <a:pt x="790" y="60"/>
                  <a:pt x="787" y="59"/>
                  <a:pt x="786" y="56"/>
                </a:cubicBezTo>
                <a:close/>
                <a:moveTo>
                  <a:pt x="669" y="33"/>
                </a:moveTo>
                <a:cubicBezTo>
                  <a:pt x="671" y="31"/>
                  <a:pt x="675" y="26"/>
                  <a:pt x="676" y="31"/>
                </a:cubicBezTo>
                <a:cubicBezTo>
                  <a:pt x="674" y="31"/>
                  <a:pt x="671" y="37"/>
                  <a:pt x="669" y="33"/>
                </a:cubicBezTo>
                <a:close/>
                <a:moveTo>
                  <a:pt x="523" y="214"/>
                </a:moveTo>
                <a:cubicBezTo>
                  <a:pt x="523" y="213"/>
                  <a:pt x="524" y="211"/>
                  <a:pt x="525" y="213"/>
                </a:cubicBezTo>
                <a:cubicBezTo>
                  <a:pt x="529" y="212"/>
                  <a:pt x="526" y="205"/>
                  <a:pt x="528" y="203"/>
                </a:cubicBezTo>
                <a:cubicBezTo>
                  <a:pt x="532" y="203"/>
                  <a:pt x="537" y="202"/>
                  <a:pt x="536" y="207"/>
                </a:cubicBezTo>
                <a:cubicBezTo>
                  <a:pt x="530" y="207"/>
                  <a:pt x="530" y="214"/>
                  <a:pt x="523" y="214"/>
                </a:cubicBezTo>
                <a:close/>
                <a:moveTo>
                  <a:pt x="508" y="336"/>
                </a:moveTo>
                <a:cubicBezTo>
                  <a:pt x="505" y="337"/>
                  <a:pt x="502" y="337"/>
                  <a:pt x="500" y="335"/>
                </a:cubicBezTo>
                <a:cubicBezTo>
                  <a:pt x="499" y="330"/>
                  <a:pt x="510" y="332"/>
                  <a:pt x="508" y="336"/>
                </a:cubicBezTo>
                <a:close/>
                <a:moveTo>
                  <a:pt x="450" y="327"/>
                </a:moveTo>
                <a:cubicBezTo>
                  <a:pt x="446" y="326"/>
                  <a:pt x="443" y="331"/>
                  <a:pt x="440" y="327"/>
                </a:cubicBezTo>
                <a:cubicBezTo>
                  <a:pt x="449" y="321"/>
                  <a:pt x="437" y="320"/>
                  <a:pt x="438" y="310"/>
                </a:cubicBezTo>
                <a:cubicBezTo>
                  <a:pt x="440" y="307"/>
                  <a:pt x="445" y="308"/>
                  <a:pt x="445" y="304"/>
                </a:cubicBezTo>
                <a:cubicBezTo>
                  <a:pt x="442" y="302"/>
                  <a:pt x="441" y="297"/>
                  <a:pt x="443" y="293"/>
                </a:cubicBezTo>
                <a:cubicBezTo>
                  <a:pt x="445" y="293"/>
                  <a:pt x="447" y="293"/>
                  <a:pt x="450" y="293"/>
                </a:cubicBezTo>
                <a:cubicBezTo>
                  <a:pt x="457" y="302"/>
                  <a:pt x="440" y="316"/>
                  <a:pt x="450" y="327"/>
                </a:cubicBezTo>
                <a:close/>
                <a:moveTo>
                  <a:pt x="471" y="222"/>
                </a:moveTo>
                <a:cubicBezTo>
                  <a:pt x="473" y="214"/>
                  <a:pt x="488" y="216"/>
                  <a:pt x="491" y="222"/>
                </a:cubicBezTo>
                <a:cubicBezTo>
                  <a:pt x="486" y="226"/>
                  <a:pt x="480" y="222"/>
                  <a:pt x="475" y="226"/>
                </a:cubicBezTo>
                <a:cubicBezTo>
                  <a:pt x="475" y="222"/>
                  <a:pt x="471" y="224"/>
                  <a:pt x="471" y="222"/>
                </a:cubicBezTo>
                <a:close/>
                <a:moveTo>
                  <a:pt x="457" y="237"/>
                </a:moveTo>
                <a:cubicBezTo>
                  <a:pt x="455" y="234"/>
                  <a:pt x="452" y="233"/>
                  <a:pt x="452" y="229"/>
                </a:cubicBezTo>
                <a:cubicBezTo>
                  <a:pt x="459" y="228"/>
                  <a:pt x="462" y="231"/>
                  <a:pt x="465" y="234"/>
                </a:cubicBezTo>
                <a:cubicBezTo>
                  <a:pt x="460" y="236"/>
                  <a:pt x="460" y="232"/>
                  <a:pt x="457" y="237"/>
                </a:cubicBezTo>
                <a:close/>
                <a:moveTo>
                  <a:pt x="452" y="335"/>
                </a:moveTo>
                <a:cubicBezTo>
                  <a:pt x="455" y="333"/>
                  <a:pt x="462" y="332"/>
                  <a:pt x="464" y="336"/>
                </a:cubicBezTo>
                <a:cubicBezTo>
                  <a:pt x="461" y="339"/>
                  <a:pt x="454" y="337"/>
                  <a:pt x="452" y="335"/>
                </a:cubicBezTo>
                <a:close/>
                <a:moveTo>
                  <a:pt x="432" y="361"/>
                </a:moveTo>
                <a:cubicBezTo>
                  <a:pt x="437" y="356"/>
                  <a:pt x="438" y="350"/>
                  <a:pt x="435" y="340"/>
                </a:cubicBezTo>
                <a:cubicBezTo>
                  <a:pt x="443" y="339"/>
                  <a:pt x="445" y="342"/>
                  <a:pt x="448" y="346"/>
                </a:cubicBezTo>
                <a:cubicBezTo>
                  <a:pt x="450" y="343"/>
                  <a:pt x="448" y="341"/>
                  <a:pt x="448" y="338"/>
                </a:cubicBezTo>
                <a:cubicBezTo>
                  <a:pt x="451" y="340"/>
                  <a:pt x="459" y="336"/>
                  <a:pt x="460" y="341"/>
                </a:cubicBezTo>
                <a:cubicBezTo>
                  <a:pt x="456" y="344"/>
                  <a:pt x="448" y="347"/>
                  <a:pt x="452" y="354"/>
                </a:cubicBezTo>
                <a:cubicBezTo>
                  <a:pt x="447" y="356"/>
                  <a:pt x="448" y="351"/>
                  <a:pt x="444" y="351"/>
                </a:cubicBezTo>
                <a:cubicBezTo>
                  <a:pt x="442" y="348"/>
                  <a:pt x="447" y="346"/>
                  <a:pt x="444" y="346"/>
                </a:cubicBezTo>
                <a:cubicBezTo>
                  <a:pt x="440" y="347"/>
                  <a:pt x="439" y="350"/>
                  <a:pt x="439" y="354"/>
                </a:cubicBezTo>
                <a:cubicBezTo>
                  <a:pt x="443" y="354"/>
                  <a:pt x="445" y="356"/>
                  <a:pt x="446" y="360"/>
                </a:cubicBezTo>
                <a:cubicBezTo>
                  <a:pt x="445" y="363"/>
                  <a:pt x="441" y="364"/>
                  <a:pt x="438" y="367"/>
                </a:cubicBezTo>
                <a:cubicBezTo>
                  <a:pt x="439" y="362"/>
                  <a:pt x="433" y="365"/>
                  <a:pt x="432" y="361"/>
                </a:cubicBezTo>
                <a:close/>
                <a:moveTo>
                  <a:pt x="301" y="385"/>
                </a:moveTo>
                <a:cubicBezTo>
                  <a:pt x="303" y="381"/>
                  <a:pt x="299" y="379"/>
                  <a:pt x="302" y="377"/>
                </a:cubicBezTo>
                <a:cubicBezTo>
                  <a:pt x="303" y="380"/>
                  <a:pt x="310" y="379"/>
                  <a:pt x="310" y="383"/>
                </a:cubicBezTo>
                <a:cubicBezTo>
                  <a:pt x="310" y="386"/>
                  <a:pt x="304" y="384"/>
                  <a:pt x="301" y="385"/>
                </a:cubicBezTo>
                <a:close/>
                <a:moveTo>
                  <a:pt x="283" y="390"/>
                </a:moveTo>
                <a:cubicBezTo>
                  <a:pt x="286" y="388"/>
                  <a:pt x="286" y="382"/>
                  <a:pt x="290" y="381"/>
                </a:cubicBezTo>
                <a:cubicBezTo>
                  <a:pt x="293" y="384"/>
                  <a:pt x="288" y="394"/>
                  <a:pt x="283" y="390"/>
                </a:cubicBezTo>
                <a:close/>
                <a:moveTo>
                  <a:pt x="234" y="381"/>
                </a:moveTo>
                <a:cubicBezTo>
                  <a:pt x="237" y="380"/>
                  <a:pt x="233" y="379"/>
                  <a:pt x="236" y="377"/>
                </a:cubicBezTo>
                <a:cubicBezTo>
                  <a:pt x="240" y="378"/>
                  <a:pt x="240" y="378"/>
                  <a:pt x="244" y="377"/>
                </a:cubicBezTo>
                <a:cubicBezTo>
                  <a:pt x="243" y="385"/>
                  <a:pt x="248" y="388"/>
                  <a:pt x="251" y="393"/>
                </a:cubicBezTo>
                <a:cubicBezTo>
                  <a:pt x="249" y="393"/>
                  <a:pt x="247" y="393"/>
                  <a:pt x="246" y="394"/>
                </a:cubicBezTo>
                <a:cubicBezTo>
                  <a:pt x="241" y="393"/>
                  <a:pt x="239" y="386"/>
                  <a:pt x="234" y="381"/>
                </a:cubicBezTo>
                <a:close/>
                <a:moveTo>
                  <a:pt x="177" y="501"/>
                </a:moveTo>
                <a:cubicBezTo>
                  <a:pt x="167" y="504"/>
                  <a:pt x="154" y="505"/>
                  <a:pt x="148" y="512"/>
                </a:cubicBezTo>
                <a:cubicBezTo>
                  <a:pt x="148" y="510"/>
                  <a:pt x="147" y="509"/>
                  <a:pt x="147" y="508"/>
                </a:cubicBezTo>
                <a:cubicBezTo>
                  <a:pt x="152" y="505"/>
                  <a:pt x="156" y="502"/>
                  <a:pt x="155" y="494"/>
                </a:cubicBezTo>
                <a:cubicBezTo>
                  <a:pt x="164" y="493"/>
                  <a:pt x="169" y="497"/>
                  <a:pt x="175" y="499"/>
                </a:cubicBezTo>
                <a:cubicBezTo>
                  <a:pt x="173" y="497"/>
                  <a:pt x="173" y="494"/>
                  <a:pt x="176" y="493"/>
                </a:cubicBezTo>
                <a:cubicBezTo>
                  <a:pt x="178" y="496"/>
                  <a:pt x="175" y="497"/>
                  <a:pt x="177" y="501"/>
                </a:cubicBezTo>
                <a:close/>
                <a:moveTo>
                  <a:pt x="155" y="493"/>
                </a:moveTo>
                <a:cubicBezTo>
                  <a:pt x="153" y="490"/>
                  <a:pt x="149" y="485"/>
                  <a:pt x="154" y="482"/>
                </a:cubicBezTo>
                <a:cubicBezTo>
                  <a:pt x="156" y="486"/>
                  <a:pt x="161" y="480"/>
                  <a:pt x="166" y="482"/>
                </a:cubicBezTo>
                <a:cubicBezTo>
                  <a:pt x="164" y="487"/>
                  <a:pt x="150" y="485"/>
                  <a:pt x="155" y="493"/>
                </a:cubicBezTo>
                <a:close/>
                <a:moveTo>
                  <a:pt x="158" y="519"/>
                </a:moveTo>
                <a:cubicBezTo>
                  <a:pt x="152" y="517"/>
                  <a:pt x="149" y="522"/>
                  <a:pt x="146" y="519"/>
                </a:cubicBezTo>
                <a:cubicBezTo>
                  <a:pt x="147" y="514"/>
                  <a:pt x="152" y="513"/>
                  <a:pt x="158" y="513"/>
                </a:cubicBezTo>
                <a:cubicBezTo>
                  <a:pt x="158" y="517"/>
                  <a:pt x="156" y="516"/>
                  <a:pt x="158" y="519"/>
                </a:cubicBezTo>
                <a:close/>
                <a:moveTo>
                  <a:pt x="166" y="526"/>
                </a:moveTo>
                <a:cubicBezTo>
                  <a:pt x="171" y="527"/>
                  <a:pt x="170" y="524"/>
                  <a:pt x="174" y="525"/>
                </a:cubicBezTo>
                <a:cubicBezTo>
                  <a:pt x="176" y="530"/>
                  <a:pt x="167" y="530"/>
                  <a:pt x="166" y="526"/>
                </a:cubicBezTo>
                <a:close/>
                <a:moveTo>
                  <a:pt x="72" y="571"/>
                </a:moveTo>
                <a:cubicBezTo>
                  <a:pt x="73" y="567"/>
                  <a:pt x="70" y="567"/>
                  <a:pt x="71" y="563"/>
                </a:cubicBezTo>
                <a:cubicBezTo>
                  <a:pt x="86" y="552"/>
                  <a:pt x="109" y="553"/>
                  <a:pt x="124" y="544"/>
                </a:cubicBezTo>
                <a:cubicBezTo>
                  <a:pt x="126" y="539"/>
                  <a:pt x="120" y="538"/>
                  <a:pt x="125" y="534"/>
                </a:cubicBezTo>
                <a:cubicBezTo>
                  <a:pt x="127" y="537"/>
                  <a:pt x="129" y="541"/>
                  <a:pt x="133" y="543"/>
                </a:cubicBezTo>
                <a:cubicBezTo>
                  <a:pt x="148" y="540"/>
                  <a:pt x="160" y="535"/>
                  <a:pt x="172" y="534"/>
                </a:cubicBezTo>
                <a:cubicBezTo>
                  <a:pt x="140" y="550"/>
                  <a:pt x="101" y="574"/>
                  <a:pt x="66" y="575"/>
                </a:cubicBezTo>
                <a:cubicBezTo>
                  <a:pt x="61" y="572"/>
                  <a:pt x="72" y="573"/>
                  <a:pt x="72" y="571"/>
                </a:cubicBezTo>
                <a:close/>
                <a:moveTo>
                  <a:pt x="140" y="479"/>
                </a:moveTo>
                <a:cubicBezTo>
                  <a:pt x="136" y="479"/>
                  <a:pt x="129" y="478"/>
                  <a:pt x="129" y="482"/>
                </a:cubicBezTo>
                <a:cubicBezTo>
                  <a:pt x="136" y="484"/>
                  <a:pt x="129" y="489"/>
                  <a:pt x="127" y="491"/>
                </a:cubicBezTo>
                <a:cubicBezTo>
                  <a:pt x="129" y="493"/>
                  <a:pt x="131" y="493"/>
                  <a:pt x="131" y="497"/>
                </a:cubicBezTo>
                <a:cubicBezTo>
                  <a:pt x="128" y="497"/>
                  <a:pt x="124" y="504"/>
                  <a:pt x="121" y="500"/>
                </a:cubicBezTo>
                <a:cubicBezTo>
                  <a:pt x="122" y="499"/>
                  <a:pt x="123" y="498"/>
                  <a:pt x="123" y="496"/>
                </a:cubicBezTo>
                <a:cubicBezTo>
                  <a:pt x="119" y="496"/>
                  <a:pt x="117" y="494"/>
                  <a:pt x="114" y="493"/>
                </a:cubicBezTo>
                <a:cubicBezTo>
                  <a:pt x="114" y="485"/>
                  <a:pt x="119" y="492"/>
                  <a:pt x="121" y="489"/>
                </a:cubicBezTo>
                <a:cubicBezTo>
                  <a:pt x="121" y="487"/>
                  <a:pt x="119" y="488"/>
                  <a:pt x="119" y="486"/>
                </a:cubicBezTo>
                <a:cubicBezTo>
                  <a:pt x="133" y="488"/>
                  <a:pt x="119" y="464"/>
                  <a:pt x="131" y="470"/>
                </a:cubicBezTo>
                <a:cubicBezTo>
                  <a:pt x="128" y="474"/>
                  <a:pt x="142" y="471"/>
                  <a:pt x="140" y="479"/>
                </a:cubicBezTo>
                <a:close/>
                <a:moveTo>
                  <a:pt x="145" y="511"/>
                </a:moveTo>
                <a:cubicBezTo>
                  <a:pt x="142" y="515"/>
                  <a:pt x="133" y="517"/>
                  <a:pt x="128" y="513"/>
                </a:cubicBezTo>
                <a:cubicBezTo>
                  <a:pt x="128" y="515"/>
                  <a:pt x="125" y="514"/>
                  <a:pt x="125" y="517"/>
                </a:cubicBezTo>
                <a:cubicBezTo>
                  <a:pt x="122" y="517"/>
                  <a:pt x="116" y="519"/>
                  <a:pt x="116" y="515"/>
                </a:cubicBezTo>
                <a:cubicBezTo>
                  <a:pt x="123" y="512"/>
                  <a:pt x="126" y="505"/>
                  <a:pt x="131" y="501"/>
                </a:cubicBezTo>
                <a:cubicBezTo>
                  <a:pt x="131" y="515"/>
                  <a:pt x="142" y="506"/>
                  <a:pt x="145" y="511"/>
                </a:cubicBezTo>
                <a:close/>
                <a:moveTo>
                  <a:pt x="106" y="486"/>
                </a:moveTo>
                <a:cubicBezTo>
                  <a:pt x="101" y="486"/>
                  <a:pt x="101" y="482"/>
                  <a:pt x="99" y="479"/>
                </a:cubicBezTo>
                <a:cubicBezTo>
                  <a:pt x="101" y="478"/>
                  <a:pt x="107" y="474"/>
                  <a:pt x="110" y="477"/>
                </a:cubicBezTo>
                <a:cubicBezTo>
                  <a:pt x="103" y="477"/>
                  <a:pt x="106" y="481"/>
                  <a:pt x="106" y="486"/>
                </a:cubicBezTo>
                <a:close/>
                <a:moveTo>
                  <a:pt x="98" y="509"/>
                </a:moveTo>
                <a:cubicBezTo>
                  <a:pt x="90" y="511"/>
                  <a:pt x="81" y="511"/>
                  <a:pt x="72" y="513"/>
                </a:cubicBezTo>
                <a:cubicBezTo>
                  <a:pt x="72" y="505"/>
                  <a:pt x="75" y="502"/>
                  <a:pt x="74" y="498"/>
                </a:cubicBezTo>
                <a:cubicBezTo>
                  <a:pt x="76" y="495"/>
                  <a:pt x="85" y="498"/>
                  <a:pt x="85" y="493"/>
                </a:cubicBezTo>
                <a:cubicBezTo>
                  <a:pt x="86" y="489"/>
                  <a:pt x="81" y="491"/>
                  <a:pt x="82" y="487"/>
                </a:cubicBezTo>
                <a:cubicBezTo>
                  <a:pt x="85" y="485"/>
                  <a:pt x="85" y="487"/>
                  <a:pt x="87" y="484"/>
                </a:cubicBezTo>
                <a:cubicBezTo>
                  <a:pt x="89" y="486"/>
                  <a:pt x="92" y="486"/>
                  <a:pt x="94" y="488"/>
                </a:cubicBezTo>
                <a:cubicBezTo>
                  <a:pt x="96" y="501"/>
                  <a:pt x="80" y="499"/>
                  <a:pt x="76" y="509"/>
                </a:cubicBezTo>
                <a:cubicBezTo>
                  <a:pt x="85" y="507"/>
                  <a:pt x="90" y="503"/>
                  <a:pt x="95" y="498"/>
                </a:cubicBezTo>
                <a:cubicBezTo>
                  <a:pt x="100" y="503"/>
                  <a:pt x="93" y="505"/>
                  <a:pt x="98" y="509"/>
                </a:cubicBezTo>
                <a:close/>
                <a:moveTo>
                  <a:pt x="62" y="467"/>
                </a:moveTo>
                <a:cubicBezTo>
                  <a:pt x="68" y="468"/>
                  <a:pt x="72" y="465"/>
                  <a:pt x="74" y="467"/>
                </a:cubicBezTo>
                <a:cubicBezTo>
                  <a:pt x="75" y="472"/>
                  <a:pt x="66" y="470"/>
                  <a:pt x="68" y="476"/>
                </a:cubicBezTo>
                <a:cubicBezTo>
                  <a:pt x="64" y="478"/>
                  <a:pt x="64" y="474"/>
                  <a:pt x="60" y="476"/>
                </a:cubicBezTo>
                <a:cubicBezTo>
                  <a:pt x="60" y="471"/>
                  <a:pt x="66" y="473"/>
                  <a:pt x="62" y="467"/>
                </a:cubicBezTo>
                <a:close/>
                <a:moveTo>
                  <a:pt x="54" y="520"/>
                </a:moveTo>
                <a:cubicBezTo>
                  <a:pt x="53" y="520"/>
                  <a:pt x="52" y="519"/>
                  <a:pt x="52" y="518"/>
                </a:cubicBezTo>
                <a:cubicBezTo>
                  <a:pt x="58" y="519"/>
                  <a:pt x="61" y="511"/>
                  <a:pt x="62" y="519"/>
                </a:cubicBezTo>
                <a:cubicBezTo>
                  <a:pt x="60" y="520"/>
                  <a:pt x="55" y="517"/>
                  <a:pt x="55" y="520"/>
                </a:cubicBezTo>
                <a:cubicBezTo>
                  <a:pt x="57" y="523"/>
                  <a:pt x="59" y="518"/>
                  <a:pt x="59" y="523"/>
                </a:cubicBezTo>
                <a:cubicBezTo>
                  <a:pt x="50" y="524"/>
                  <a:pt x="47" y="527"/>
                  <a:pt x="39" y="522"/>
                </a:cubicBezTo>
                <a:cubicBezTo>
                  <a:pt x="45" y="520"/>
                  <a:pt x="51" y="520"/>
                  <a:pt x="54" y="520"/>
                </a:cubicBezTo>
                <a:close/>
                <a:moveTo>
                  <a:pt x="46" y="549"/>
                </a:moveTo>
                <a:cubicBezTo>
                  <a:pt x="38" y="551"/>
                  <a:pt x="33" y="555"/>
                  <a:pt x="28" y="559"/>
                </a:cubicBezTo>
                <a:cubicBezTo>
                  <a:pt x="25" y="553"/>
                  <a:pt x="40" y="544"/>
                  <a:pt x="46" y="549"/>
                </a:cubicBezTo>
                <a:close/>
                <a:moveTo>
                  <a:pt x="26" y="534"/>
                </a:moveTo>
                <a:cubicBezTo>
                  <a:pt x="25" y="532"/>
                  <a:pt x="24" y="530"/>
                  <a:pt x="24" y="527"/>
                </a:cubicBezTo>
                <a:cubicBezTo>
                  <a:pt x="27" y="526"/>
                  <a:pt x="30" y="523"/>
                  <a:pt x="35" y="524"/>
                </a:cubicBezTo>
                <a:cubicBezTo>
                  <a:pt x="35" y="529"/>
                  <a:pt x="35" y="534"/>
                  <a:pt x="26" y="534"/>
                </a:cubicBezTo>
                <a:close/>
                <a:moveTo>
                  <a:pt x="48" y="534"/>
                </a:moveTo>
                <a:cubicBezTo>
                  <a:pt x="52" y="534"/>
                  <a:pt x="60" y="530"/>
                  <a:pt x="64" y="534"/>
                </a:cubicBezTo>
                <a:cubicBezTo>
                  <a:pt x="60" y="536"/>
                  <a:pt x="54" y="544"/>
                  <a:pt x="48" y="540"/>
                </a:cubicBezTo>
                <a:cubicBezTo>
                  <a:pt x="52" y="539"/>
                  <a:pt x="46" y="537"/>
                  <a:pt x="48" y="534"/>
                </a:cubicBezTo>
                <a:close/>
                <a:moveTo>
                  <a:pt x="78" y="477"/>
                </a:moveTo>
                <a:cubicBezTo>
                  <a:pt x="79" y="482"/>
                  <a:pt x="69" y="484"/>
                  <a:pt x="68" y="479"/>
                </a:cubicBezTo>
                <a:cubicBezTo>
                  <a:pt x="71" y="479"/>
                  <a:pt x="73" y="477"/>
                  <a:pt x="78" y="477"/>
                </a:cubicBezTo>
                <a:close/>
                <a:moveTo>
                  <a:pt x="76" y="532"/>
                </a:moveTo>
                <a:cubicBezTo>
                  <a:pt x="75" y="528"/>
                  <a:pt x="78" y="529"/>
                  <a:pt x="77" y="525"/>
                </a:cubicBezTo>
                <a:cubicBezTo>
                  <a:pt x="85" y="526"/>
                  <a:pt x="89" y="522"/>
                  <a:pt x="92" y="519"/>
                </a:cubicBezTo>
                <a:cubicBezTo>
                  <a:pt x="94" y="520"/>
                  <a:pt x="94" y="526"/>
                  <a:pt x="92" y="528"/>
                </a:cubicBezTo>
                <a:cubicBezTo>
                  <a:pt x="89" y="527"/>
                  <a:pt x="86" y="527"/>
                  <a:pt x="84" y="530"/>
                </a:cubicBezTo>
                <a:cubicBezTo>
                  <a:pt x="92" y="530"/>
                  <a:pt x="92" y="530"/>
                  <a:pt x="92" y="530"/>
                </a:cubicBezTo>
                <a:cubicBezTo>
                  <a:pt x="92" y="531"/>
                  <a:pt x="93" y="533"/>
                  <a:pt x="94" y="534"/>
                </a:cubicBezTo>
                <a:cubicBezTo>
                  <a:pt x="91" y="535"/>
                  <a:pt x="89" y="537"/>
                  <a:pt x="84" y="537"/>
                </a:cubicBezTo>
                <a:cubicBezTo>
                  <a:pt x="86" y="530"/>
                  <a:pt x="78" y="535"/>
                  <a:pt x="76" y="532"/>
                </a:cubicBezTo>
                <a:close/>
                <a:moveTo>
                  <a:pt x="52" y="549"/>
                </a:moveTo>
                <a:cubicBezTo>
                  <a:pt x="59" y="541"/>
                  <a:pt x="70" y="537"/>
                  <a:pt x="82" y="537"/>
                </a:cubicBezTo>
                <a:cubicBezTo>
                  <a:pt x="79" y="544"/>
                  <a:pt x="64" y="541"/>
                  <a:pt x="59" y="546"/>
                </a:cubicBezTo>
                <a:cubicBezTo>
                  <a:pt x="59" y="549"/>
                  <a:pt x="64" y="547"/>
                  <a:pt x="63" y="551"/>
                </a:cubicBezTo>
                <a:cubicBezTo>
                  <a:pt x="57" y="552"/>
                  <a:pt x="58" y="545"/>
                  <a:pt x="52" y="549"/>
                </a:cubicBezTo>
                <a:close/>
                <a:moveTo>
                  <a:pt x="4" y="597"/>
                </a:moveTo>
                <a:cubicBezTo>
                  <a:pt x="14" y="587"/>
                  <a:pt x="33" y="586"/>
                  <a:pt x="40" y="574"/>
                </a:cubicBezTo>
                <a:cubicBezTo>
                  <a:pt x="45" y="575"/>
                  <a:pt x="49" y="579"/>
                  <a:pt x="51" y="584"/>
                </a:cubicBezTo>
                <a:cubicBezTo>
                  <a:pt x="35" y="593"/>
                  <a:pt x="18" y="594"/>
                  <a:pt x="4" y="597"/>
                </a:cubicBezTo>
                <a:close/>
                <a:moveTo>
                  <a:pt x="31" y="471"/>
                </a:moveTo>
                <a:cubicBezTo>
                  <a:pt x="31" y="471"/>
                  <a:pt x="31" y="470"/>
                  <a:pt x="30" y="470"/>
                </a:cubicBezTo>
                <a:cubicBezTo>
                  <a:pt x="28" y="475"/>
                  <a:pt x="31" y="475"/>
                  <a:pt x="32" y="479"/>
                </a:cubicBezTo>
                <a:cubicBezTo>
                  <a:pt x="26" y="477"/>
                  <a:pt x="21" y="480"/>
                  <a:pt x="18" y="480"/>
                </a:cubicBezTo>
                <a:cubicBezTo>
                  <a:pt x="22" y="480"/>
                  <a:pt x="18" y="475"/>
                  <a:pt x="18" y="475"/>
                </a:cubicBezTo>
                <a:cubicBezTo>
                  <a:pt x="21" y="473"/>
                  <a:pt x="33" y="466"/>
                  <a:pt x="31" y="471"/>
                </a:cubicBezTo>
                <a:close/>
                <a:moveTo>
                  <a:pt x="39" y="486"/>
                </a:moveTo>
                <a:cubicBezTo>
                  <a:pt x="32" y="490"/>
                  <a:pt x="24" y="492"/>
                  <a:pt x="15" y="494"/>
                </a:cubicBezTo>
                <a:cubicBezTo>
                  <a:pt x="19" y="486"/>
                  <a:pt x="31" y="484"/>
                  <a:pt x="39" y="486"/>
                </a:cubicBezTo>
                <a:close/>
                <a:moveTo>
                  <a:pt x="41" y="507"/>
                </a:moveTo>
                <a:cubicBezTo>
                  <a:pt x="34" y="508"/>
                  <a:pt x="37" y="509"/>
                  <a:pt x="39" y="513"/>
                </a:cubicBezTo>
                <a:cubicBezTo>
                  <a:pt x="35" y="516"/>
                  <a:pt x="28" y="512"/>
                  <a:pt x="29" y="505"/>
                </a:cubicBezTo>
                <a:cubicBezTo>
                  <a:pt x="33" y="503"/>
                  <a:pt x="38" y="505"/>
                  <a:pt x="41" y="507"/>
                </a:cubicBezTo>
                <a:close/>
                <a:moveTo>
                  <a:pt x="50" y="460"/>
                </a:moveTo>
                <a:cubicBezTo>
                  <a:pt x="49" y="463"/>
                  <a:pt x="49" y="467"/>
                  <a:pt x="46" y="468"/>
                </a:cubicBezTo>
                <a:cubicBezTo>
                  <a:pt x="44" y="466"/>
                  <a:pt x="45" y="459"/>
                  <a:pt x="50" y="460"/>
                </a:cubicBezTo>
                <a:close/>
                <a:moveTo>
                  <a:pt x="52" y="484"/>
                </a:moveTo>
                <a:cubicBezTo>
                  <a:pt x="49" y="484"/>
                  <a:pt x="45" y="484"/>
                  <a:pt x="45" y="480"/>
                </a:cubicBezTo>
                <a:cubicBezTo>
                  <a:pt x="49" y="479"/>
                  <a:pt x="51" y="482"/>
                  <a:pt x="52" y="484"/>
                </a:cubicBezTo>
                <a:close/>
                <a:moveTo>
                  <a:pt x="56" y="507"/>
                </a:moveTo>
                <a:cubicBezTo>
                  <a:pt x="54" y="511"/>
                  <a:pt x="49" y="512"/>
                  <a:pt x="44" y="513"/>
                </a:cubicBezTo>
                <a:cubicBezTo>
                  <a:pt x="45" y="508"/>
                  <a:pt x="50" y="507"/>
                  <a:pt x="56" y="507"/>
                </a:cubicBezTo>
                <a:close/>
                <a:moveTo>
                  <a:pt x="98" y="452"/>
                </a:moveTo>
                <a:cubicBezTo>
                  <a:pt x="95" y="451"/>
                  <a:pt x="94" y="448"/>
                  <a:pt x="91" y="446"/>
                </a:cubicBezTo>
                <a:cubicBezTo>
                  <a:pt x="89" y="451"/>
                  <a:pt x="85" y="448"/>
                  <a:pt x="82" y="450"/>
                </a:cubicBezTo>
                <a:cubicBezTo>
                  <a:pt x="84" y="458"/>
                  <a:pt x="95" y="457"/>
                  <a:pt x="96" y="466"/>
                </a:cubicBezTo>
                <a:cubicBezTo>
                  <a:pt x="93" y="465"/>
                  <a:pt x="87" y="468"/>
                  <a:pt x="87" y="465"/>
                </a:cubicBezTo>
                <a:cubicBezTo>
                  <a:pt x="89" y="458"/>
                  <a:pt x="78" y="462"/>
                  <a:pt x="74" y="457"/>
                </a:cubicBezTo>
                <a:cubicBezTo>
                  <a:pt x="70" y="461"/>
                  <a:pt x="64" y="462"/>
                  <a:pt x="58" y="465"/>
                </a:cubicBezTo>
                <a:cubicBezTo>
                  <a:pt x="57" y="461"/>
                  <a:pt x="60" y="461"/>
                  <a:pt x="59" y="457"/>
                </a:cubicBezTo>
                <a:cubicBezTo>
                  <a:pt x="67" y="453"/>
                  <a:pt x="78" y="453"/>
                  <a:pt x="79" y="444"/>
                </a:cubicBezTo>
                <a:cubicBezTo>
                  <a:pt x="83" y="442"/>
                  <a:pt x="84" y="442"/>
                  <a:pt x="88" y="443"/>
                </a:cubicBezTo>
                <a:cubicBezTo>
                  <a:pt x="89" y="440"/>
                  <a:pt x="94" y="434"/>
                  <a:pt x="96" y="437"/>
                </a:cubicBezTo>
                <a:cubicBezTo>
                  <a:pt x="95" y="441"/>
                  <a:pt x="116" y="449"/>
                  <a:pt x="98" y="452"/>
                </a:cubicBezTo>
                <a:close/>
                <a:moveTo>
                  <a:pt x="134" y="430"/>
                </a:moveTo>
                <a:cubicBezTo>
                  <a:pt x="132" y="437"/>
                  <a:pt x="130" y="443"/>
                  <a:pt x="126" y="447"/>
                </a:cubicBezTo>
                <a:cubicBezTo>
                  <a:pt x="119" y="444"/>
                  <a:pt x="110" y="450"/>
                  <a:pt x="108" y="441"/>
                </a:cubicBezTo>
                <a:cubicBezTo>
                  <a:pt x="104" y="441"/>
                  <a:pt x="104" y="441"/>
                  <a:pt x="104" y="441"/>
                </a:cubicBezTo>
                <a:cubicBezTo>
                  <a:pt x="109" y="433"/>
                  <a:pt x="119" y="423"/>
                  <a:pt x="130" y="428"/>
                </a:cubicBezTo>
                <a:cubicBezTo>
                  <a:pt x="125" y="430"/>
                  <a:pt x="132" y="434"/>
                  <a:pt x="134" y="430"/>
                </a:cubicBezTo>
                <a:close/>
                <a:moveTo>
                  <a:pt x="140" y="446"/>
                </a:moveTo>
                <a:cubicBezTo>
                  <a:pt x="135" y="445"/>
                  <a:pt x="135" y="450"/>
                  <a:pt x="129" y="452"/>
                </a:cubicBezTo>
                <a:cubicBezTo>
                  <a:pt x="129" y="447"/>
                  <a:pt x="129" y="447"/>
                  <a:pt x="129" y="447"/>
                </a:cubicBezTo>
                <a:cubicBezTo>
                  <a:pt x="139" y="448"/>
                  <a:pt x="130" y="440"/>
                  <a:pt x="135" y="440"/>
                </a:cubicBezTo>
                <a:cubicBezTo>
                  <a:pt x="136" y="443"/>
                  <a:pt x="140" y="442"/>
                  <a:pt x="140" y="446"/>
                </a:cubicBezTo>
                <a:close/>
                <a:moveTo>
                  <a:pt x="146" y="413"/>
                </a:moveTo>
                <a:cubicBezTo>
                  <a:pt x="142" y="414"/>
                  <a:pt x="138" y="413"/>
                  <a:pt x="137" y="410"/>
                </a:cubicBezTo>
                <a:cubicBezTo>
                  <a:pt x="140" y="408"/>
                  <a:pt x="148" y="406"/>
                  <a:pt x="146" y="413"/>
                </a:cubicBezTo>
                <a:close/>
                <a:moveTo>
                  <a:pt x="169" y="408"/>
                </a:moveTo>
                <a:cubicBezTo>
                  <a:pt x="170" y="417"/>
                  <a:pt x="161" y="409"/>
                  <a:pt x="159" y="413"/>
                </a:cubicBezTo>
                <a:cubicBezTo>
                  <a:pt x="158" y="408"/>
                  <a:pt x="150" y="410"/>
                  <a:pt x="148" y="407"/>
                </a:cubicBezTo>
                <a:cubicBezTo>
                  <a:pt x="152" y="406"/>
                  <a:pt x="159" y="401"/>
                  <a:pt x="161" y="403"/>
                </a:cubicBezTo>
                <a:cubicBezTo>
                  <a:pt x="159" y="404"/>
                  <a:pt x="159" y="406"/>
                  <a:pt x="158" y="409"/>
                </a:cubicBezTo>
                <a:cubicBezTo>
                  <a:pt x="161" y="412"/>
                  <a:pt x="167" y="406"/>
                  <a:pt x="169" y="408"/>
                </a:cubicBezTo>
                <a:close/>
                <a:moveTo>
                  <a:pt x="170" y="431"/>
                </a:moveTo>
                <a:cubicBezTo>
                  <a:pt x="161" y="434"/>
                  <a:pt x="156" y="426"/>
                  <a:pt x="149" y="431"/>
                </a:cubicBezTo>
                <a:cubicBezTo>
                  <a:pt x="148" y="435"/>
                  <a:pt x="156" y="429"/>
                  <a:pt x="154" y="435"/>
                </a:cubicBezTo>
                <a:cubicBezTo>
                  <a:pt x="147" y="438"/>
                  <a:pt x="140" y="436"/>
                  <a:pt x="137" y="433"/>
                </a:cubicBezTo>
                <a:cubicBezTo>
                  <a:pt x="144" y="424"/>
                  <a:pt x="162" y="421"/>
                  <a:pt x="170" y="431"/>
                </a:cubicBezTo>
                <a:close/>
                <a:moveTo>
                  <a:pt x="171" y="452"/>
                </a:moveTo>
                <a:cubicBezTo>
                  <a:pt x="163" y="449"/>
                  <a:pt x="161" y="461"/>
                  <a:pt x="166" y="467"/>
                </a:cubicBezTo>
                <a:cubicBezTo>
                  <a:pt x="161" y="469"/>
                  <a:pt x="165" y="476"/>
                  <a:pt x="163" y="480"/>
                </a:cubicBezTo>
                <a:cubicBezTo>
                  <a:pt x="156" y="481"/>
                  <a:pt x="158" y="474"/>
                  <a:pt x="151" y="478"/>
                </a:cubicBezTo>
                <a:cubicBezTo>
                  <a:pt x="150" y="474"/>
                  <a:pt x="144" y="471"/>
                  <a:pt x="147" y="466"/>
                </a:cubicBezTo>
                <a:cubicBezTo>
                  <a:pt x="145" y="466"/>
                  <a:pt x="143" y="464"/>
                  <a:pt x="141" y="462"/>
                </a:cubicBezTo>
                <a:cubicBezTo>
                  <a:pt x="140" y="465"/>
                  <a:pt x="136" y="464"/>
                  <a:pt x="135" y="467"/>
                </a:cubicBezTo>
                <a:cubicBezTo>
                  <a:pt x="131" y="466"/>
                  <a:pt x="128" y="463"/>
                  <a:pt x="123" y="463"/>
                </a:cubicBezTo>
                <a:cubicBezTo>
                  <a:pt x="122" y="457"/>
                  <a:pt x="127" y="465"/>
                  <a:pt x="127" y="460"/>
                </a:cubicBezTo>
                <a:cubicBezTo>
                  <a:pt x="125" y="458"/>
                  <a:pt x="119" y="459"/>
                  <a:pt x="119" y="454"/>
                </a:cubicBezTo>
                <a:cubicBezTo>
                  <a:pt x="125" y="453"/>
                  <a:pt x="127" y="453"/>
                  <a:pt x="128" y="456"/>
                </a:cubicBezTo>
                <a:cubicBezTo>
                  <a:pt x="136" y="456"/>
                  <a:pt x="136" y="456"/>
                  <a:pt x="136" y="456"/>
                </a:cubicBezTo>
                <a:cubicBezTo>
                  <a:pt x="139" y="454"/>
                  <a:pt x="138" y="449"/>
                  <a:pt x="143" y="449"/>
                </a:cubicBezTo>
                <a:cubicBezTo>
                  <a:pt x="144" y="455"/>
                  <a:pt x="143" y="456"/>
                  <a:pt x="142" y="462"/>
                </a:cubicBezTo>
                <a:cubicBezTo>
                  <a:pt x="150" y="460"/>
                  <a:pt x="150" y="466"/>
                  <a:pt x="156" y="467"/>
                </a:cubicBezTo>
                <a:cubicBezTo>
                  <a:pt x="158" y="465"/>
                  <a:pt x="159" y="463"/>
                  <a:pt x="159" y="459"/>
                </a:cubicBezTo>
                <a:cubicBezTo>
                  <a:pt x="154" y="458"/>
                  <a:pt x="148" y="458"/>
                  <a:pt x="146" y="454"/>
                </a:cubicBezTo>
                <a:cubicBezTo>
                  <a:pt x="148" y="454"/>
                  <a:pt x="152" y="455"/>
                  <a:pt x="151" y="451"/>
                </a:cubicBezTo>
                <a:cubicBezTo>
                  <a:pt x="154" y="451"/>
                  <a:pt x="154" y="453"/>
                  <a:pt x="155" y="454"/>
                </a:cubicBezTo>
                <a:cubicBezTo>
                  <a:pt x="157" y="452"/>
                  <a:pt x="163" y="453"/>
                  <a:pt x="162" y="448"/>
                </a:cubicBezTo>
                <a:cubicBezTo>
                  <a:pt x="154" y="448"/>
                  <a:pt x="151" y="452"/>
                  <a:pt x="148" y="446"/>
                </a:cubicBezTo>
                <a:cubicBezTo>
                  <a:pt x="151" y="445"/>
                  <a:pt x="150" y="441"/>
                  <a:pt x="154" y="442"/>
                </a:cubicBezTo>
                <a:cubicBezTo>
                  <a:pt x="161" y="449"/>
                  <a:pt x="165" y="439"/>
                  <a:pt x="169" y="444"/>
                </a:cubicBezTo>
                <a:cubicBezTo>
                  <a:pt x="162" y="444"/>
                  <a:pt x="169" y="450"/>
                  <a:pt x="171" y="452"/>
                </a:cubicBezTo>
                <a:close/>
                <a:moveTo>
                  <a:pt x="181" y="431"/>
                </a:moveTo>
                <a:cubicBezTo>
                  <a:pt x="186" y="432"/>
                  <a:pt x="187" y="437"/>
                  <a:pt x="193" y="433"/>
                </a:cubicBezTo>
                <a:cubicBezTo>
                  <a:pt x="193" y="442"/>
                  <a:pt x="183" y="437"/>
                  <a:pt x="179" y="435"/>
                </a:cubicBezTo>
                <a:cubicBezTo>
                  <a:pt x="180" y="435"/>
                  <a:pt x="180" y="432"/>
                  <a:pt x="181" y="431"/>
                </a:cubicBezTo>
                <a:close/>
                <a:moveTo>
                  <a:pt x="188" y="413"/>
                </a:moveTo>
                <a:cubicBezTo>
                  <a:pt x="191" y="404"/>
                  <a:pt x="185" y="407"/>
                  <a:pt x="182" y="400"/>
                </a:cubicBezTo>
                <a:cubicBezTo>
                  <a:pt x="192" y="401"/>
                  <a:pt x="197" y="397"/>
                  <a:pt x="200" y="391"/>
                </a:cubicBezTo>
                <a:cubicBezTo>
                  <a:pt x="199" y="389"/>
                  <a:pt x="193" y="391"/>
                  <a:pt x="194" y="387"/>
                </a:cubicBezTo>
                <a:cubicBezTo>
                  <a:pt x="201" y="389"/>
                  <a:pt x="202" y="395"/>
                  <a:pt x="212" y="392"/>
                </a:cubicBezTo>
                <a:cubicBezTo>
                  <a:pt x="212" y="401"/>
                  <a:pt x="202" y="401"/>
                  <a:pt x="202" y="410"/>
                </a:cubicBezTo>
                <a:cubicBezTo>
                  <a:pt x="203" y="411"/>
                  <a:pt x="207" y="410"/>
                  <a:pt x="207" y="412"/>
                </a:cubicBezTo>
                <a:cubicBezTo>
                  <a:pt x="204" y="417"/>
                  <a:pt x="193" y="415"/>
                  <a:pt x="188" y="413"/>
                </a:cubicBezTo>
                <a:close/>
                <a:moveTo>
                  <a:pt x="203" y="518"/>
                </a:moveTo>
                <a:cubicBezTo>
                  <a:pt x="194" y="520"/>
                  <a:pt x="194" y="518"/>
                  <a:pt x="188" y="516"/>
                </a:cubicBezTo>
                <a:cubicBezTo>
                  <a:pt x="185" y="518"/>
                  <a:pt x="183" y="521"/>
                  <a:pt x="180" y="523"/>
                </a:cubicBezTo>
                <a:cubicBezTo>
                  <a:pt x="176" y="514"/>
                  <a:pt x="192" y="515"/>
                  <a:pt x="194" y="507"/>
                </a:cubicBezTo>
                <a:cubicBezTo>
                  <a:pt x="185" y="508"/>
                  <a:pt x="195" y="505"/>
                  <a:pt x="194" y="501"/>
                </a:cubicBezTo>
                <a:cubicBezTo>
                  <a:pt x="189" y="499"/>
                  <a:pt x="184" y="505"/>
                  <a:pt x="184" y="500"/>
                </a:cubicBezTo>
                <a:cubicBezTo>
                  <a:pt x="183" y="496"/>
                  <a:pt x="186" y="489"/>
                  <a:pt x="187" y="481"/>
                </a:cubicBezTo>
                <a:cubicBezTo>
                  <a:pt x="180" y="479"/>
                  <a:pt x="173" y="484"/>
                  <a:pt x="168" y="482"/>
                </a:cubicBezTo>
                <a:cubicBezTo>
                  <a:pt x="171" y="477"/>
                  <a:pt x="174" y="479"/>
                  <a:pt x="178" y="477"/>
                </a:cubicBezTo>
                <a:cubicBezTo>
                  <a:pt x="174" y="476"/>
                  <a:pt x="171" y="474"/>
                  <a:pt x="172" y="468"/>
                </a:cubicBezTo>
                <a:cubicBezTo>
                  <a:pt x="176" y="464"/>
                  <a:pt x="185" y="465"/>
                  <a:pt x="184" y="456"/>
                </a:cubicBezTo>
                <a:cubicBezTo>
                  <a:pt x="178" y="461"/>
                  <a:pt x="180" y="453"/>
                  <a:pt x="175" y="453"/>
                </a:cubicBezTo>
                <a:cubicBezTo>
                  <a:pt x="174" y="449"/>
                  <a:pt x="178" y="450"/>
                  <a:pt x="178" y="447"/>
                </a:cubicBezTo>
                <a:cubicBezTo>
                  <a:pt x="175" y="448"/>
                  <a:pt x="175" y="446"/>
                  <a:pt x="172" y="446"/>
                </a:cubicBezTo>
                <a:cubicBezTo>
                  <a:pt x="173" y="438"/>
                  <a:pt x="177" y="441"/>
                  <a:pt x="181" y="438"/>
                </a:cubicBezTo>
                <a:cubicBezTo>
                  <a:pt x="181" y="447"/>
                  <a:pt x="193" y="437"/>
                  <a:pt x="194" y="447"/>
                </a:cubicBezTo>
                <a:cubicBezTo>
                  <a:pt x="193" y="448"/>
                  <a:pt x="189" y="447"/>
                  <a:pt x="189" y="449"/>
                </a:cubicBezTo>
                <a:cubicBezTo>
                  <a:pt x="188" y="455"/>
                  <a:pt x="192" y="456"/>
                  <a:pt x="197" y="456"/>
                </a:cubicBezTo>
                <a:cubicBezTo>
                  <a:pt x="196" y="464"/>
                  <a:pt x="191" y="469"/>
                  <a:pt x="189" y="477"/>
                </a:cubicBezTo>
                <a:cubicBezTo>
                  <a:pt x="191" y="479"/>
                  <a:pt x="192" y="480"/>
                  <a:pt x="190" y="485"/>
                </a:cubicBezTo>
                <a:cubicBezTo>
                  <a:pt x="193" y="487"/>
                  <a:pt x="203" y="489"/>
                  <a:pt x="200" y="494"/>
                </a:cubicBezTo>
                <a:cubicBezTo>
                  <a:pt x="199" y="492"/>
                  <a:pt x="192" y="495"/>
                  <a:pt x="192" y="498"/>
                </a:cubicBezTo>
                <a:cubicBezTo>
                  <a:pt x="197" y="497"/>
                  <a:pt x="195" y="505"/>
                  <a:pt x="201" y="504"/>
                </a:cubicBezTo>
                <a:cubicBezTo>
                  <a:pt x="196" y="511"/>
                  <a:pt x="202" y="510"/>
                  <a:pt x="203" y="518"/>
                </a:cubicBezTo>
                <a:close/>
                <a:moveTo>
                  <a:pt x="870" y="395"/>
                </a:moveTo>
                <a:cubicBezTo>
                  <a:pt x="873" y="399"/>
                  <a:pt x="877" y="402"/>
                  <a:pt x="881" y="405"/>
                </a:cubicBezTo>
                <a:cubicBezTo>
                  <a:pt x="881" y="409"/>
                  <a:pt x="881" y="413"/>
                  <a:pt x="879" y="415"/>
                </a:cubicBezTo>
                <a:cubicBezTo>
                  <a:pt x="867" y="413"/>
                  <a:pt x="861" y="405"/>
                  <a:pt x="857" y="395"/>
                </a:cubicBezTo>
                <a:cubicBezTo>
                  <a:pt x="864" y="397"/>
                  <a:pt x="859" y="383"/>
                  <a:pt x="861" y="387"/>
                </a:cubicBezTo>
                <a:cubicBezTo>
                  <a:pt x="864" y="386"/>
                  <a:pt x="861" y="393"/>
                  <a:pt x="865" y="391"/>
                </a:cubicBezTo>
                <a:cubicBezTo>
                  <a:pt x="865" y="383"/>
                  <a:pt x="865" y="383"/>
                  <a:pt x="865" y="383"/>
                </a:cubicBezTo>
                <a:cubicBezTo>
                  <a:pt x="869" y="382"/>
                  <a:pt x="868" y="386"/>
                  <a:pt x="872" y="385"/>
                </a:cubicBezTo>
                <a:cubicBezTo>
                  <a:pt x="872" y="389"/>
                  <a:pt x="868" y="389"/>
                  <a:pt x="870" y="395"/>
                </a:cubicBezTo>
                <a:close/>
                <a:moveTo>
                  <a:pt x="885" y="432"/>
                </a:moveTo>
                <a:cubicBezTo>
                  <a:pt x="877" y="433"/>
                  <a:pt x="873" y="431"/>
                  <a:pt x="872" y="424"/>
                </a:cubicBezTo>
                <a:cubicBezTo>
                  <a:pt x="874" y="422"/>
                  <a:pt x="878" y="423"/>
                  <a:pt x="882" y="423"/>
                </a:cubicBezTo>
                <a:cubicBezTo>
                  <a:pt x="883" y="425"/>
                  <a:pt x="884" y="429"/>
                  <a:pt x="885" y="432"/>
                </a:cubicBezTo>
                <a:close/>
                <a:moveTo>
                  <a:pt x="937" y="549"/>
                </a:moveTo>
                <a:cubicBezTo>
                  <a:pt x="968" y="536"/>
                  <a:pt x="981" y="556"/>
                  <a:pt x="995" y="572"/>
                </a:cubicBezTo>
                <a:cubicBezTo>
                  <a:pt x="982" y="579"/>
                  <a:pt x="962" y="572"/>
                  <a:pt x="945" y="573"/>
                </a:cubicBezTo>
                <a:cubicBezTo>
                  <a:pt x="943" y="564"/>
                  <a:pt x="934" y="557"/>
                  <a:pt x="927" y="559"/>
                </a:cubicBezTo>
                <a:cubicBezTo>
                  <a:pt x="929" y="554"/>
                  <a:pt x="938" y="558"/>
                  <a:pt x="937" y="549"/>
                </a:cubicBezTo>
                <a:close/>
                <a:moveTo>
                  <a:pt x="1015" y="469"/>
                </a:moveTo>
                <a:cubicBezTo>
                  <a:pt x="1007" y="476"/>
                  <a:pt x="990" y="475"/>
                  <a:pt x="984" y="468"/>
                </a:cubicBezTo>
                <a:cubicBezTo>
                  <a:pt x="984" y="460"/>
                  <a:pt x="977" y="460"/>
                  <a:pt x="975" y="454"/>
                </a:cubicBezTo>
                <a:cubicBezTo>
                  <a:pt x="979" y="451"/>
                  <a:pt x="980" y="444"/>
                  <a:pt x="983" y="440"/>
                </a:cubicBezTo>
                <a:cubicBezTo>
                  <a:pt x="986" y="439"/>
                  <a:pt x="992" y="441"/>
                  <a:pt x="993" y="438"/>
                </a:cubicBezTo>
                <a:cubicBezTo>
                  <a:pt x="987" y="438"/>
                  <a:pt x="994" y="435"/>
                  <a:pt x="995" y="434"/>
                </a:cubicBezTo>
                <a:cubicBezTo>
                  <a:pt x="986" y="433"/>
                  <a:pt x="970" y="432"/>
                  <a:pt x="966" y="423"/>
                </a:cubicBezTo>
                <a:cubicBezTo>
                  <a:pt x="967" y="420"/>
                  <a:pt x="974" y="423"/>
                  <a:pt x="975" y="420"/>
                </a:cubicBezTo>
                <a:cubicBezTo>
                  <a:pt x="956" y="412"/>
                  <a:pt x="934" y="408"/>
                  <a:pt x="927" y="387"/>
                </a:cubicBezTo>
                <a:cubicBezTo>
                  <a:pt x="937" y="392"/>
                  <a:pt x="945" y="398"/>
                  <a:pt x="954" y="403"/>
                </a:cubicBezTo>
                <a:cubicBezTo>
                  <a:pt x="957" y="399"/>
                  <a:pt x="967" y="398"/>
                  <a:pt x="961" y="391"/>
                </a:cubicBezTo>
                <a:cubicBezTo>
                  <a:pt x="968" y="391"/>
                  <a:pt x="972" y="387"/>
                  <a:pt x="978" y="390"/>
                </a:cubicBezTo>
                <a:cubicBezTo>
                  <a:pt x="967" y="419"/>
                  <a:pt x="1003" y="428"/>
                  <a:pt x="1017" y="444"/>
                </a:cubicBezTo>
                <a:cubicBezTo>
                  <a:pt x="1018" y="457"/>
                  <a:pt x="1011" y="460"/>
                  <a:pt x="1015" y="469"/>
                </a:cubicBezTo>
                <a:close/>
                <a:moveTo>
                  <a:pt x="1415" y="399"/>
                </a:moveTo>
                <a:cubicBezTo>
                  <a:pt x="1418" y="399"/>
                  <a:pt x="1418" y="396"/>
                  <a:pt x="1422" y="397"/>
                </a:cubicBezTo>
                <a:cubicBezTo>
                  <a:pt x="1423" y="402"/>
                  <a:pt x="1429" y="408"/>
                  <a:pt x="1428" y="412"/>
                </a:cubicBezTo>
                <a:cubicBezTo>
                  <a:pt x="1424" y="413"/>
                  <a:pt x="1424" y="409"/>
                  <a:pt x="1421" y="412"/>
                </a:cubicBezTo>
                <a:cubicBezTo>
                  <a:pt x="1423" y="404"/>
                  <a:pt x="1416" y="405"/>
                  <a:pt x="1415" y="399"/>
                </a:cubicBezTo>
                <a:close/>
                <a:moveTo>
                  <a:pt x="1412" y="385"/>
                </a:moveTo>
                <a:cubicBezTo>
                  <a:pt x="1417" y="383"/>
                  <a:pt x="1419" y="386"/>
                  <a:pt x="1425" y="384"/>
                </a:cubicBezTo>
                <a:cubicBezTo>
                  <a:pt x="1426" y="388"/>
                  <a:pt x="1423" y="388"/>
                  <a:pt x="1424" y="392"/>
                </a:cubicBezTo>
                <a:cubicBezTo>
                  <a:pt x="1420" y="392"/>
                  <a:pt x="1420" y="392"/>
                  <a:pt x="1420" y="392"/>
                </a:cubicBezTo>
                <a:cubicBezTo>
                  <a:pt x="1421" y="386"/>
                  <a:pt x="1414" y="388"/>
                  <a:pt x="1412" y="385"/>
                </a:cubicBezTo>
                <a:close/>
                <a:moveTo>
                  <a:pt x="1398" y="387"/>
                </a:moveTo>
                <a:cubicBezTo>
                  <a:pt x="1400" y="390"/>
                  <a:pt x="1409" y="389"/>
                  <a:pt x="1411" y="387"/>
                </a:cubicBezTo>
                <a:cubicBezTo>
                  <a:pt x="1410" y="390"/>
                  <a:pt x="1410" y="394"/>
                  <a:pt x="1405" y="394"/>
                </a:cubicBezTo>
                <a:cubicBezTo>
                  <a:pt x="1403" y="391"/>
                  <a:pt x="1402" y="392"/>
                  <a:pt x="1399" y="393"/>
                </a:cubicBezTo>
                <a:cubicBezTo>
                  <a:pt x="1400" y="390"/>
                  <a:pt x="1394" y="389"/>
                  <a:pt x="1398" y="387"/>
                </a:cubicBezTo>
                <a:close/>
                <a:moveTo>
                  <a:pt x="1259" y="345"/>
                </a:moveTo>
                <a:cubicBezTo>
                  <a:pt x="1260" y="345"/>
                  <a:pt x="1261" y="344"/>
                  <a:pt x="1262" y="343"/>
                </a:cubicBezTo>
                <a:cubicBezTo>
                  <a:pt x="1262" y="347"/>
                  <a:pt x="1265" y="346"/>
                  <a:pt x="1264" y="350"/>
                </a:cubicBezTo>
                <a:cubicBezTo>
                  <a:pt x="1260" y="351"/>
                  <a:pt x="1260" y="347"/>
                  <a:pt x="1259" y="345"/>
                </a:cubicBezTo>
                <a:close/>
                <a:moveTo>
                  <a:pt x="1131" y="375"/>
                </a:moveTo>
                <a:cubicBezTo>
                  <a:pt x="1133" y="371"/>
                  <a:pt x="1135" y="369"/>
                  <a:pt x="1138" y="367"/>
                </a:cubicBezTo>
                <a:cubicBezTo>
                  <a:pt x="1137" y="371"/>
                  <a:pt x="1139" y="371"/>
                  <a:pt x="1139" y="375"/>
                </a:cubicBezTo>
                <a:lnTo>
                  <a:pt x="1131" y="375"/>
                </a:lnTo>
                <a:close/>
                <a:moveTo>
                  <a:pt x="1072" y="536"/>
                </a:moveTo>
                <a:cubicBezTo>
                  <a:pt x="1070" y="537"/>
                  <a:pt x="1069" y="538"/>
                  <a:pt x="1070" y="540"/>
                </a:cubicBezTo>
                <a:cubicBezTo>
                  <a:pt x="1071" y="540"/>
                  <a:pt x="1071" y="541"/>
                  <a:pt x="1072" y="541"/>
                </a:cubicBezTo>
                <a:cubicBezTo>
                  <a:pt x="1073" y="538"/>
                  <a:pt x="1077" y="538"/>
                  <a:pt x="1082" y="538"/>
                </a:cubicBezTo>
                <a:cubicBezTo>
                  <a:pt x="1081" y="547"/>
                  <a:pt x="1079" y="549"/>
                  <a:pt x="1084" y="556"/>
                </a:cubicBezTo>
                <a:cubicBezTo>
                  <a:pt x="1076" y="563"/>
                  <a:pt x="1065" y="558"/>
                  <a:pt x="1057" y="558"/>
                </a:cubicBezTo>
                <a:cubicBezTo>
                  <a:pt x="1053" y="553"/>
                  <a:pt x="1049" y="544"/>
                  <a:pt x="1042" y="547"/>
                </a:cubicBezTo>
                <a:cubicBezTo>
                  <a:pt x="1043" y="542"/>
                  <a:pt x="1039" y="544"/>
                  <a:pt x="1039" y="542"/>
                </a:cubicBezTo>
                <a:cubicBezTo>
                  <a:pt x="1048" y="534"/>
                  <a:pt x="1060" y="530"/>
                  <a:pt x="1072" y="536"/>
                </a:cubicBezTo>
                <a:close/>
                <a:moveTo>
                  <a:pt x="1082" y="395"/>
                </a:moveTo>
                <a:cubicBezTo>
                  <a:pt x="1077" y="398"/>
                  <a:pt x="1075" y="404"/>
                  <a:pt x="1068" y="405"/>
                </a:cubicBezTo>
                <a:cubicBezTo>
                  <a:pt x="1063" y="392"/>
                  <a:pt x="1044" y="395"/>
                  <a:pt x="1042" y="379"/>
                </a:cubicBezTo>
                <a:cubicBezTo>
                  <a:pt x="1043" y="379"/>
                  <a:pt x="1045" y="379"/>
                  <a:pt x="1045" y="377"/>
                </a:cubicBezTo>
                <a:cubicBezTo>
                  <a:pt x="1049" y="381"/>
                  <a:pt x="1053" y="385"/>
                  <a:pt x="1061" y="384"/>
                </a:cubicBezTo>
                <a:cubicBezTo>
                  <a:pt x="1064" y="386"/>
                  <a:pt x="1062" y="393"/>
                  <a:pt x="1066" y="394"/>
                </a:cubicBezTo>
                <a:cubicBezTo>
                  <a:pt x="1071" y="393"/>
                  <a:pt x="1077" y="393"/>
                  <a:pt x="1078" y="388"/>
                </a:cubicBezTo>
                <a:cubicBezTo>
                  <a:pt x="1080" y="383"/>
                  <a:pt x="1071" y="381"/>
                  <a:pt x="1077" y="380"/>
                </a:cubicBezTo>
                <a:cubicBezTo>
                  <a:pt x="1086" y="380"/>
                  <a:pt x="1077" y="391"/>
                  <a:pt x="1082" y="395"/>
                </a:cubicBezTo>
                <a:close/>
                <a:moveTo>
                  <a:pt x="1096" y="580"/>
                </a:moveTo>
                <a:cubicBezTo>
                  <a:pt x="1094" y="582"/>
                  <a:pt x="1097" y="588"/>
                  <a:pt x="1092" y="588"/>
                </a:cubicBezTo>
                <a:cubicBezTo>
                  <a:pt x="1093" y="584"/>
                  <a:pt x="1090" y="584"/>
                  <a:pt x="1090" y="580"/>
                </a:cubicBezTo>
                <a:lnTo>
                  <a:pt x="1096" y="580"/>
                </a:lnTo>
                <a:close/>
                <a:moveTo>
                  <a:pt x="1147" y="547"/>
                </a:moveTo>
                <a:cubicBezTo>
                  <a:pt x="1138" y="543"/>
                  <a:pt x="1126" y="543"/>
                  <a:pt x="1126" y="529"/>
                </a:cubicBezTo>
                <a:cubicBezTo>
                  <a:pt x="1129" y="525"/>
                  <a:pt x="1133" y="528"/>
                  <a:pt x="1139" y="528"/>
                </a:cubicBezTo>
                <a:cubicBezTo>
                  <a:pt x="1139" y="536"/>
                  <a:pt x="1152" y="543"/>
                  <a:pt x="1147" y="547"/>
                </a:cubicBezTo>
                <a:close/>
                <a:moveTo>
                  <a:pt x="1179" y="562"/>
                </a:moveTo>
                <a:cubicBezTo>
                  <a:pt x="1181" y="567"/>
                  <a:pt x="1179" y="575"/>
                  <a:pt x="1176" y="579"/>
                </a:cubicBezTo>
                <a:cubicBezTo>
                  <a:pt x="1172" y="577"/>
                  <a:pt x="1178" y="575"/>
                  <a:pt x="1174" y="573"/>
                </a:cubicBezTo>
                <a:cubicBezTo>
                  <a:pt x="1168" y="582"/>
                  <a:pt x="1158" y="581"/>
                  <a:pt x="1145" y="584"/>
                </a:cubicBezTo>
                <a:cubicBezTo>
                  <a:pt x="1144" y="576"/>
                  <a:pt x="1137" y="575"/>
                  <a:pt x="1133" y="571"/>
                </a:cubicBezTo>
                <a:cubicBezTo>
                  <a:pt x="1127" y="580"/>
                  <a:pt x="1107" y="593"/>
                  <a:pt x="1098" y="578"/>
                </a:cubicBezTo>
                <a:cubicBezTo>
                  <a:pt x="1103" y="578"/>
                  <a:pt x="1107" y="578"/>
                  <a:pt x="1108" y="575"/>
                </a:cubicBezTo>
                <a:cubicBezTo>
                  <a:pt x="1103" y="574"/>
                  <a:pt x="1094" y="577"/>
                  <a:pt x="1091" y="574"/>
                </a:cubicBezTo>
                <a:cubicBezTo>
                  <a:pt x="1126" y="567"/>
                  <a:pt x="1150" y="571"/>
                  <a:pt x="1179" y="562"/>
                </a:cubicBezTo>
                <a:close/>
                <a:moveTo>
                  <a:pt x="1183" y="532"/>
                </a:moveTo>
                <a:cubicBezTo>
                  <a:pt x="1181" y="533"/>
                  <a:pt x="1175" y="531"/>
                  <a:pt x="1175" y="534"/>
                </a:cubicBezTo>
                <a:cubicBezTo>
                  <a:pt x="1177" y="542"/>
                  <a:pt x="1185" y="534"/>
                  <a:pt x="1187" y="542"/>
                </a:cubicBezTo>
                <a:cubicBezTo>
                  <a:pt x="1183" y="546"/>
                  <a:pt x="1178" y="550"/>
                  <a:pt x="1172" y="550"/>
                </a:cubicBezTo>
                <a:cubicBezTo>
                  <a:pt x="1174" y="545"/>
                  <a:pt x="1171" y="548"/>
                  <a:pt x="1169" y="545"/>
                </a:cubicBezTo>
                <a:cubicBezTo>
                  <a:pt x="1176" y="543"/>
                  <a:pt x="1172" y="534"/>
                  <a:pt x="1172" y="529"/>
                </a:cubicBezTo>
                <a:cubicBezTo>
                  <a:pt x="1177" y="526"/>
                  <a:pt x="1181" y="523"/>
                  <a:pt x="1186" y="520"/>
                </a:cubicBezTo>
                <a:cubicBezTo>
                  <a:pt x="1188" y="526"/>
                  <a:pt x="1185" y="529"/>
                  <a:pt x="1183" y="532"/>
                </a:cubicBezTo>
                <a:close/>
                <a:moveTo>
                  <a:pt x="1251" y="513"/>
                </a:moveTo>
                <a:cubicBezTo>
                  <a:pt x="1257" y="525"/>
                  <a:pt x="1250" y="535"/>
                  <a:pt x="1255" y="545"/>
                </a:cubicBezTo>
                <a:cubicBezTo>
                  <a:pt x="1251" y="546"/>
                  <a:pt x="1251" y="546"/>
                  <a:pt x="1251" y="546"/>
                </a:cubicBezTo>
                <a:cubicBezTo>
                  <a:pt x="1251" y="542"/>
                  <a:pt x="1250" y="540"/>
                  <a:pt x="1248" y="539"/>
                </a:cubicBezTo>
                <a:cubicBezTo>
                  <a:pt x="1237" y="547"/>
                  <a:pt x="1228" y="539"/>
                  <a:pt x="1218" y="539"/>
                </a:cubicBezTo>
                <a:cubicBezTo>
                  <a:pt x="1217" y="534"/>
                  <a:pt x="1224" y="537"/>
                  <a:pt x="1226" y="536"/>
                </a:cubicBezTo>
                <a:cubicBezTo>
                  <a:pt x="1226" y="534"/>
                  <a:pt x="1225" y="534"/>
                  <a:pt x="1225" y="532"/>
                </a:cubicBezTo>
                <a:cubicBezTo>
                  <a:pt x="1230" y="532"/>
                  <a:pt x="1236" y="532"/>
                  <a:pt x="1234" y="526"/>
                </a:cubicBezTo>
                <a:cubicBezTo>
                  <a:pt x="1233" y="526"/>
                  <a:pt x="1232" y="525"/>
                  <a:pt x="1231" y="525"/>
                </a:cubicBezTo>
                <a:cubicBezTo>
                  <a:pt x="1230" y="529"/>
                  <a:pt x="1222" y="526"/>
                  <a:pt x="1224" y="532"/>
                </a:cubicBezTo>
                <a:cubicBezTo>
                  <a:pt x="1218" y="527"/>
                  <a:pt x="1215" y="528"/>
                  <a:pt x="1204" y="529"/>
                </a:cubicBezTo>
                <a:cubicBezTo>
                  <a:pt x="1202" y="525"/>
                  <a:pt x="1199" y="522"/>
                  <a:pt x="1201" y="518"/>
                </a:cubicBezTo>
                <a:cubicBezTo>
                  <a:pt x="1218" y="516"/>
                  <a:pt x="1231" y="515"/>
                  <a:pt x="1251" y="513"/>
                </a:cubicBezTo>
                <a:close/>
                <a:moveTo>
                  <a:pt x="1251" y="512"/>
                </a:moveTo>
                <a:cubicBezTo>
                  <a:pt x="1245" y="511"/>
                  <a:pt x="1236" y="512"/>
                  <a:pt x="1235" y="506"/>
                </a:cubicBezTo>
                <a:cubicBezTo>
                  <a:pt x="1236" y="504"/>
                  <a:pt x="1239" y="503"/>
                  <a:pt x="1240" y="501"/>
                </a:cubicBezTo>
                <a:cubicBezTo>
                  <a:pt x="1236" y="500"/>
                  <a:pt x="1234" y="498"/>
                  <a:pt x="1230" y="498"/>
                </a:cubicBezTo>
                <a:cubicBezTo>
                  <a:pt x="1230" y="487"/>
                  <a:pt x="1245" y="493"/>
                  <a:pt x="1253" y="494"/>
                </a:cubicBezTo>
                <a:cubicBezTo>
                  <a:pt x="1257" y="502"/>
                  <a:pt x="1250" y="503"/>
                  <a:pt x="1251" y="512"/>
                </a:cubicBezTo>
                <a:close/>
                <a:moveTo>
                  <a:pt x="1337" y="549"/>
                </a:moveTo>
                <a:cubicBezTo>
                  <a:pt x="1327" y="551"/>
                  <a:pt x="1325" y="569"/>
                  <a:pt x="1336" y="570"/>
                </a:cubicBezTo>
                <a:cubicBezTo>
                  <a:pt x="1337" y="573"/>
                  <a:pt x="1335" y="573"/>
                  <a:pt x="1335" y="576"/>
                </a:cubicBezTo>
                <a:cubicBezTo>
                  <a:pt x="1333" y="577"/>
                  <a:pt x="1327" y="574"/>
                  <a:pt x="1327" y="577"/>
                </a:cubicBezTo>
                <a:cubicBezTo>
                  <a:pt x="1327" y="579"/>
                  <a:pt x="1331" y="578"/>
                  <a:pt x="1330" y="581"/>
                </a:cubicBezTo>
                <a:cubicBezTo>
                  <a:pt x="1327" y="584"/>
                  <a:pt x="1326" y="582"/>
                  <a:pt x="1324" y="580"/>
                </a:cubicBezTo>
                <a:cubicBezTo>
                  <a:pt x="1320" y="587"/>
                  <a:pt x="1309" y="590"/>
                  <a:pt x="1303" y="588"/>
                </a:cubicBezTo>
                <a:cubicBezTo>
                  <a:pt x="1310" y="583"/>
                  <a:pt x="1307" y="574"/>
                  <a:pt x="1304" y="572"/>
                </a:cubicBezTo>
                <a:cubicBezTo>
                  <a:pt x="1298" y="572"/>
                  <a:pt x="1298" y="572"/>
                  <a:pt x="1298" y="572"/>
                </a:cubicBezTo>
                <a:cubicBezTo>
                  <a:pt x="1300" y="574"/>
                  <a:pt x="1302" y="576"/>
                  <a:pt x="1303" y="578"/>
                </a:cubicBezTo>
                <a:cubicBezTo>
                  <a:pt x="1300" y="581"/>
                  <a:pt x="1298" y="578"/>
                  <a:pt x="1296" y="580"/>
                </a:cubicBezTo>
                <a:cubicBezTo>
                  <a:pt x="1298" y="581"/>
                  <a:pt x="1297" y="586"/>
                  <a:pt x="1300" y="587"/>
                </a:cubicBezTo>
                <a:cubicBezTo>
                  <a:pt x="1298" y="589"/>
                  <a:pt x="1288" y="593"/>
                  <a:pt x="1287" y="589"/>
                </a:cubicBezTo>
                <a:cubicBezTo>
                  <a:pt x="1294" y="589"/>
                  <a:pt x="1294" y="578"/>
                  <a:pt x="1290" y="576"/>
                </a:cubicBezTo>
                <a:cubicBezTo>
                  <a:pt x="1288" y="576"/>
                  <a:pt x="1288" y="578"/>
                  <a:pt x="1285" y="578"/>
                </a:cubicBezTo>
                <a:cubicBezTo>
                  <a:pt x="1283" y="573"/>
                  <a:pt x="1290" y="577"/>
                  <a:pt x="1289" y="574"/>
                </a:cubicBezTo>
                <a:cubicBezTo>
                  <a:pt x="1285" y="572"/>
                  <a:pt x="1286" y="568"/>
                  <a:pt x="1285" y="567"/>
                </a:cubicBezTo>
                <a:cubicBezTo>
                  <a:pt x="1282" y="568"/>
                  <a:pt x="1277" y="566"/>
                  <a:pt x="1277" y="569"/>
                </a:cubicBezTo>
                <a:cubicBezTo>
                  <a:pt x="1276" y="574"/>
                  <a:pt x="1280" y="574"/>
                  <a:pt x="1282" y="577"/>
                </a:cubicBezTo>
                <a:cubicBezTo>
                  <a:pt x="1274" y="577"/>
                  <a:pt x="1274" y="577"/>
                  <a:pt x="1274" y="577"/>
                </a:cubicBezTo>
                <a:cubicBezTo>
                  <a:pt x="1275" y="566"/>
                  <a:pt x="1269" y="559"/>
                  <a:pt x="1253" y="562"/>
                </a:cubicBezTo>
                <a:cubicBezTo>
                  <a:pt x="1254" y="556"/>
                  <a:pt x="1253" y="554"/>
                  <a:pt x="1254" y="551"/>
                </a:cubicBezTo>
                <a:cubicBezTo>
                  <a:pt x="1284" y="559"/>
                  <a:pt x="1316" y="543"/>
                  <a:pt x="1337" y="549"/>
                </a:cubicBezTo>
                <a:close/>
                <a:moveTo>
                  <a:pt x="1417" y="477"/>
                </a:moveTo>
                <a:cubicBezTo>
                  <a:pt x="1422" y="478"/>
                  <a:pt x="1425" y="481"/>
                  <a:pt x="1426" y="485"/>
                </a:cubicBezTo>
                <a:cubicBezTo>
                  <a:pt x="1420" y="485"/>
                  <a:pt x="1419" y="481"/>
                  <a:pt x="1417" y="477"/>
                </a:cubicBezTo>
                <a:close/>
                <a:moveTo>
                  <a:pt x="1384" y="481"/>
                </a:moveTo>
                <a:cubicBezTo>
                  <a:pt x="1387" y="477"/>
                  <a:pt x="1392" y="474"/>
                  <a:pt x="1400" y="477"/>
                </a:cubicBezTo>
                <a:cubicBezTo>
                  <a:pt x="1398" y="484"/>
                  <a:pt x="1399" y="492"/>
                  <a:pt x="1405" y="495"/>
                </a:cubicBezTo>
                <a:cubicBezTo>
                  <a:pt x="1400" y="498"/>
                  <a:pt x="1399" y="500"/>
                  <a:pt x="1394" y="499"/>
                </a:cubicBezTo>
                <a:cubicBezTo>
                  <a:pt x="1393" y="494"/>
                  <a:pt x="1398" y="495"/>
                  <a:pt x="1396" y="490"/>
                </a:cubicBezTo>
                <a:cubicBezTo>
                  <a:pt x="1393" y="494"/>
                  <a:pt x="1392" y="488"/>
                  <a:pt x="1387" y="489"/>
                </a:cubicBezTo>
                <a:cubicBezTo>
                  <a:pt x="1390" y="483"/>
                  <a:pt x="1387" y="486"/>
                  <a:pt x="1384" y="481"/>
                </a:cubicBezTo>
                <a:close/>
                <a:moveTo>
                  <a:pt x="1472" y="570"/>
                </a:moveTo>
                <a:cubicBezTo>
                  <a:pt x="1473" y="572"/>
                  <a:pt x="1475" y="573"/>
                  <a:pt x="1476" y="576"/>
                </a:cubicBezTo>
                <a:cubicBezTo>
                  <a:pt x="1472" y="577"/>
                  <a:pt x="1468" y="572"/>
                  <a:pt x="1472" y="570"/>
                </a:cubicBezTo>
                <a:close/>
                <a:moveTo>
                  <a:pt x="1469" y="555"/>
                </a:moveTo>
                <a:cubicBezTo>
                  <a:pt x="1471" y="560"/>
                  <a:pt x="1465" y="559"/>
                  <a:pt x="1460" y="559"/>
                </a:cubicBezTo>
                <a:cubicBezTo>
                  <a:pt x="1459" y="554"/>
                  <a:pt x="1466" y="552"/>
                  <a:pt x="1469" y="555"/>
                </a:cubicBezTo>
                <a:close/>
                <a:moveTo>
                  <a:pt x="1492" y="536"/>
                </a:moveTo>
                <a:cubicBezTo>
                  <a:pt x="1491" y="540"/>
                  <a:pt x="1485" y="540"/>
                  <a:pt x="1482" y="542"/>
                </a:cubicBezTo>
                <a:cubicBezTo>
                  <a:pt x="1483" y="544"/>
                  <a:pt x="1486" y="543"/>
                  <a:pt x="1485" y="546"/>
                </a:cubicBezTo>
                <a:cubicBezTo>
                  <a:pt x="1485" y="548"/>
                  <a:pt x="1481" y="547"/>
                  <a:pt x="1483" y="551"/>
                </a:cubicBezTo>
                <a:cubicBezTo>
                  <a:pt x="1477" y="551"/>
                  <a:pt x="1476" y="554"/>
                  <a:pt x="1472" y="552"/>
                </a:cubicBezTo>
                <a:cubicBezTo>
                  <a:pt x="1472" y="549"/>
                  <a:pt x="1473" y="549"/>
                  <a:pt x="1473" y="546"/>
                </a:cubicBezTo>
                <a:cubicBezTo>
                  <a:pt x="1469" y="542"/>
                  <a:pt x="1461" y="549"/>
                  <a:pt x="1457" y="543"/>
                </a:cubicBezTo>
                <a:cubicBezTo>
                  <a:pt x="1464" y="543"/>
                  <a:pt x="1466" y="542"/>
                  <a:pt x="1462" y="538"/>
                </a:cubicBezTo>
                <a:cubicBezTo>
                  <a:pt x="1469" y="537"/>
                  <a:pt x="1472" y="534"/>
                  <a:pt x="1477" y="538"/>
                </a:cubicBezTo>
                <a:cubicBezTo>
                  <a:pt x="1473" y="535"/>
                  <a:pt x="1492" y="532"/>
                  <a:pt x="1492" y="536"/>
                </a:cubicBezTo>
                <a:close/>
                <a:moveTo>
                  <a:pt x="1516" y="572"/>
                </a:moveTo>
                <a:cubicBezTo>
                  <a:pt x="1509" y="570"/>
                  <a:pt x="1506" y="566"/>
                  <a:pt x="1502" y="564"/>
                </a:cubicBezTo>
                <a:cubicBezTo>
                  <a:pt x="1507" y="564"/>
                  <a:pt x="1508" y="561"/>
                  <a:pt x="1513" y="562"/>
                </a:cubicBezTo>
                <a:cubicBezTo>
                  <a:pt x="1510" y="568"/>
                  <a:pt x="1516" y="566"/>
                  <a:pt x="1516" y="572"/>
                </a:cubicBezTo>
                <a:close/>
                <a:moveTo>
                  <a:pt x="1580" y="642"/>
                </a:moveTo>
                <a:cubicBezTo>
                  <a:pt x="1575" y="643"/>
                  <a:pt x="1571" y="644"/>
                  <a:pt x="1571" y="638"/>
                </a:cubicBezTo>
                <a:cubicBezTo>
                  <a:pt x="1574" y="639"/>
                  <a:pt x="1578" y="639"/>
                  <a:pt x="1580" y="642"/>
                </a:cubicBezTo>
                <a:close/>
                <a:moveTo>
                  <a:pt x="1594" y="444"/>
                </a:moveTo>
                <a:cubicBezTo>
                  <a:pt x="1592" y="444"/>
                  <a:pt x="1590" y="444"/>
                  <a:pt x="1589" y="443"/>
                </a:cubicBezTo>
                <a:cubicBezTo>
                  <a:pt x="1587" y="439"/>
                  <a:pt x="1592" y="440"/>
                  <a:pt x="1594" y="440"/>
                </a:cubicBezTo>
                <a:lnTo>
                  <a:pt x="1594" y="444"/>
                </a:lnTo>
                <a:close/>
                <a:moveTo>
                  <a:pt x="1589" y="452"/>
                </a:moveTo>
                <a:cubicBezTo>
                  <a:pt x="1591" y="450"/>
                  <a:pt x="1595" y="450"/>
                  <a:pt x="1597" y="448"/>
                </a:cubicBezTo>
                <a:cubicBezTo>
                  <a:pt x="1600" y="453"/>
                  <a:pt x="1590" y="458"/>
                  <a:pt x="1589" y="452"/>
                </a:cubicBezTo>
                <a:close/>
                <a:moveTo>
                  <a:pt x="1689" y="632"/>
                </a:moveTo>
                <a:cubicBezTo>
                  <a:pt x="1690" y="630"/>
                  <a:pt x="1689" y="627"/>
                  <a:pt x="1691" y="626"/>
                </a:cubicBezTo>
                <a:cubicBezTo>
                  <a:pt x="1696" y="631"/>
                  <a:pt x="1692" y="622"/>
                  <a:pt x="1696" y="623"/>
                </a:cubicBezTo>
                <a:cubicBezTo>
                  <a:pt x="1698" y="624"/>
                  <a:pt x="1695" y="627"/>
                  <a:pt x="1697" y="630"/>
                </a:cubicBezTo>
                <a:cubicBezTo>
                  <a:pt x="1694" y="630"/>
                  <a:pt x="1694" y="632"/>
                  <a:pt x="1689" y="632"/>
                </a:cubicBezTo>
                <a:close/>
                <a:moveTo>
                  <a:pt x="1671" y="634"/>
                </a:moveTo>
                <a:cubicBezTo>
                  <a:pt x="1672" y="631"/>
                  <a:pt x="1671" y="630"/>
                  <a:pt x="1673" y="626"/>
                </a:cubicBezTo>
                <a:cubicBezTo>
                  <a:pt x="1680" y="625"/>
                  <a:pt x="1680" y="625"/>
                  <a:pt x="1680" y="625"/>
                </a:cubicBezTo>
                <a:cubicBezTo>
                  <a:pt x="1680" y="630"/>
                  <a:pt x="1676" y="630"/>
                  <a:pt x="1677" y="635"/>
                </a:cubicBezTo>
                <a:cubicBezTo>
                  <a:pt x="1679" y="635"/>
                  <a:pt x="1679" y="634"/>
                  <a:pt x="1680" y="633"/>
                </a:cubicBezTo>
                <a:cubicBezTo>
                  <a:pt x="1679" y="638"/>
                  <a:pt x="1682" y="639"/>
                  <a:pt x="1683" y="641"/>
                </a:cubicBezTo>
                <a:cubicBezTo>
                  <a:pt x="1677" y="641"/>
                  <a:pt x="1677" y="634"/>
                  <a:pt x="1671" y="634"/>
                </a:cubicBezTo>
                <a:close/>
                <a:moveTo>
                  <a:pt x="1632" y="641"/>
                </a:moveTo>
                <a:cubicBezTo>
                  <a:pt x="1635" y="642"/>
                  <a:pt x="1638" y="639"/>
                  <a:pt x="1634" y="638"/>
                </a:cubicBezTo>
                <a:cubicBezTo>
                  <a:pt x="1634" y="639"/>
                  <a:pt x="1633" y="640"/>
                  <a:pt x="1633" y="638"/>
                </a:cubicBezTo>
                <a:cubicBezTo>
                  <a:pt x="1639" y="634"/>
                  <a:pt x="1646" y="639"/>
                  <a:pt x="1650" y="633"/>
                </a:cubicBezTo>
                <a:cubicBezTo>
                  <a:pt x="1651" y="636"/>
                  <a:pt x="1654" y="643"/>
                  <a:pt x="1656" y="640"/>
                </a:cubicBezTo>
                <a:cubicBezTo>
                  <a:pt x="1654" y="637"/>
                  <a:pt x="1652" y="634"/>
                  <a:pt x="1656" y="632"/>
                </a:cubicBezTo>
                <a:cubicBezTo>
                  <a:pt x="1653" y="631"/>
                  <a:pt x="1650" y="632"/>
                  <a:pt x="1650" y="628"/>
                </a:cubicBezTo>
                <a:cubicBezTo>
                  <a:pt x="1656" y="628"/>
                  <a:pt x="1664" y="625"/>
                  <a:pt x="1668" y="630"/>
                </a:cubicBezTo>
                <a:cubicBezTo>
                  <a:pt x="1665" y="631"/>
                  <a:pt x="1657" y="628"/>
                  <a:pt x="1658" y="633"/>
                </a:cubicBezTo>
                <a:cubicBezTo>
                  <a:pt x="1663" y="633"/>
                  <a:pt x="1668" y="632"/>
                  <a:pt x="1669" y="635"/>
                </a:cubicBezTo>
                <a:cubicBezTo>
                  <a:pt x="1667" y="636"/>
                  <a:pt x="1664" y="641"/>
                  <a:pt x="1668" y="638"/>
                </a:cubicBezTo>
                <a:cubicBezTo>
                  <a:pt x="1669" y="642"/>
                  <a:pt x="1667" y="643"/>
                  <a:pt x="1667" y="646"/>
                </a:cubicBezTo>
                <a:cubicBezTo>
                  <a:pt x="1658" y="644"/>
                  <a:pt x="1640" y="647"/>
                  <a:pt x="1641" y="638"/>
                </a:cubicBezTo>
                <a:cubicBezTo>
                  <a:pt x="1639" y="640"/>
                  <a:pt x="1635" y="645"/>
                  <a:pt x="1632" y="641"/>
                </a:cubicBezTo>
                <a:close/>
                <a:moveTo>
                  <a:pt x="1645" y="611"/>
                </a:moveTo>
                <a:cubicBezTo>
                  <a:pt x="1651" y="611"/>
                  <a:pt x="1651" y="610"/>
                  <a:pt x="1655" y="611"/>
                </a:cubicBezTo>
                <a:cubicBezTo>
                  <a:pt x="1656" y="618"/>
                  <a:pt x="1645" y="616"/>
                  <a:pt x="1645" y="611"/>
                </a:cubicBezTo>
                <a:close/>
                <a:moveTo>
                  <a:pt x="1628" y="640"/>
                </a:moveTo>
                <a:cubicBezTo>
                  <a:pt x="1621" y="640"/>
                  <a:pt x="1621" y="640"/>
                  <a:pt x="1621" y="640"/>
                </a:cubicBezTo>
                <a:cubicBezTo>
                  <a:pt x="1619" y="636"/>
                  <a:pt x="1629" y="636"/>
                  <a:pt x="1628" y="640"/>
                </a:cubicBezTo>
                <a:close/>
                <a:moveTo>
                  <a:pt x="1610" y="570"/>
                </a:moveTo>
                <a:cubicBezTo>
                  <a:pt x="1611" y="569"/>
                  <a:pt x="1620" y="567"/>
                  <a:pt x="1622" y="570"/>
                </a:cubicBezTo>
                <a:cubicBezTo>
                  <a:pt x="1618" y="569"/>
                  <a:pt x="1612" y="574"/>
                  <a:pt x="1610" y="570"/>
                </a:cubicBezTo>
                <a:close/>
                <a:moveTo>
                  <a:pt x="1586" y="562"/>
                </a:moveTo>
                <a:cubicBezTo>
                  <a:pt x="1598" y="559"/>
                  <a:pt x="1606" y="559"/>
                  <a:pt x="1621" y="556"/>
                </a:cubicBezTo>
                <a:cubicBezTo>
                  <a:pt x="1624" y="558"/>
                  <a:pt x="1627" y="561"/>
                  <a:pt x="1630" y="564"/>
                </a:cubicBezTo>
                <a:cubicBezTo>
                  <a:pt x="1637" y="561"/>
                  <a:pt x="1651" y="563"/>
                  <a:pt x="1652" y="572"/>
                </a:cubicBezTo>
                <a:cubicBezTo>
                  <a:pt x="1651" y="568"/>
                  <a:pt x="1655" y="568"/>
                  <a:pt x="1657" y="565"/>
                </a:cubicBezTo>
                <a:cubicBezTo>
                  <a:pt x="1656" y="565"/>
                  <a:pt x="1654" y="565"/>
                  <a:pt x="1654" y="564"/>
                </a:cubicBezTo>
                <a:cubicBezTo>
                  <a:pt x="1661" y="564"/>
                  <a:pt x="1660" y="572"/>
                  <a:pt x="1665" y="574"/>
                </a:cubicBezTo>
                <a:cubicBezTo>
                  <a:pt x="1661" y="576"/>
                  <a:pt x="1661" y="576"/>
                  <a:pt x="1657" y="575"/>
                </a:cubicBezTo>
                <a:cubicBezTo>
                  <a:pt x="1655" y="572"/>
                  <a:pt x="1660" y="570"/>
                  <a:pt x="1657" y="569"/>
                </a:cubicBezTo>
                <a:cubicBezTo>
                  <a:pt x="1655" y="571"/>
                  <a:pt x="1655" y="575"/>
                  <a:pt x="1653" y="576"/>
                </a:cubicBezTo>
                <a:cubicBezTo>
                  <a:pt x="1642" y="581"/>
                  <a:pt x="1635" y="574"/>
                  <a:pt x="1625" y="579"/>
                </a:cubicBezTo>
                <a:cubicBezTo>
                  <a:pt x="1620" y="574"/>
                  <a:pt x="1622" y="573"/>
                  <a:pt x="1623" y="567"/>
                </a:cubicBezTo>
                <a:cubicBezTo>
                  <a:pt x="1618" y="564"/>
                  <a:pt x="1607" y="569"/>
                  <a:pt x="1606" y="561"/>
                </a:cubicBezTo>
                <a:cubicBezTo>
                  <a:pt x="1603" y="561"/>
                  <a:pt x="1601" y="563"/>
                  <a:pt x="1597" y="563"/>
                </a:cubicBezTo>
                <a:cubicBezTo>
                  <a:pt x="1605" y="568"/>
                  <a:pt x="1596" y="571"/>
                  <a:pt x="1599" y="577"/>
                </a:cubicBezTo>
                <a:cubicBezTo>
                  <a:pt x="1595" y="580"/>
                  <a:pt x="1594" y="577"/>
                  <a:pt x="1588" y="578"/>
                </a:cubicBezTo>
                <a:cubicBezTo>
                  <a:pt x="1587" y="573"/>
                  <a:pt x="1596" y="577"/>
                  <a:pt x="1595" y="572"/>
                </a:cubicBezTo>
                <a:cubicBezTo>
                  <a:pt x="1589" y="573"/>
                  <a:pt x="1588" y="570"/>
                  <a:pt x="1585" y="567"/>
                </a:cubicBezTo>
                <a:cubicBezTo>
                  <a:pt x="1587" y="567"/>
                  <a:pt x="1586" y="564"/>
                  <a:pt x="1586" y="562"/>
                </a:cubicBezTo>
                <a:close/>
                <a:moveTo>
                  <a:pt x="1660" y="523"/>
                </a:moveTo>
                <a:cubicBezTo>
                  <a:pt x="1646" y="527"/>
                  <a:pt x="1622" y="523"/>
                  <a:pt x="1610" y="530"/>
                </a:cubicBezTo>
                <a:cubicBezTo>
                  <a:pt x="1616" y="531"/>
                  <a:pt x="1618" y="528"/>
                  <a:pt x="1623" y="530"/>
                </a:cubicBezTo>
                <a:cubicBezTo>
                  <a:pt x="1621" y="535"/>
                  <a:pt x="1619" y="539"/>
                  <a:pt x="1615" y="542"/>
                </a:cubicBezTo>
                <a:cubicBezTo>
                  <a:pt x="1611" y="535"/>
                  <a:pt x="1606" y="531"/>
                  <a:pt x="1598" y="529"/>
                </a:cubicBezTo>
                <a:cubicBezTo>
                  <a:pt x="1598" y="526"/>
                  <a:pt x="1600" y="526"/>
                  <a:pt x="1599" y="523"/>
                </a:cubicBezTo>
                <a:cubicBezTo>
                  <a:pt x="1587" y="529"/>
                  <a:pt x="1596" y="513"/>
                  <a:pt x="1592" y="507"/>
                </a:cubicBezTo>
                <a:cubicBezTo>
                  <a:pt x="1609" y="502"/>
                  <a:pt x="1617" y="522"/>
                  <a:pt x="1634" y="510"/>
                </a:cubicBezTo>
                <a:cubicBezTo>
                  <a:pt x="1633" y="508"/>
                  <a:pt x="1632" y="507"/>
                  <a:pt x="1632" y="504"/>
                </a:cubicBezTo>
                <a:cubicBezTo>
                  <a:pt x="1640" y="505"/>
                  <a:pt x="1642" y="506"/>
                  <a:pt x="1649" y="503"/>
                </a:cubicBezTo>
                <a:cubicBezTo>
                  <a:pt x="1651" y="506"/>
                  <a:pt x="1649" y="507"/>
                  <a:pt x="1649" y="510"/>
                </a:cubicBezTo>
                <a:cubicBezTo>
                  <a:pt x="1652" y="510"/>
                  <a:pt x="1651" y="506"/>
                  <a:pt x="1654" y="506"/>
                </a:cubicBezTo>
                <a:cubicBezTo>
                  <a:pt x="1659" y="511"/>
                  <a:pt x="1660" y="518"/>
                  <a:pt x="1660" y="523"/>
                </a:cubicBezTo>
                <a:close/>
                <a:moveTo>
                  <a:pt x="1698" y="512"/>
                </a:moveTo>
                <a:cubicBezTo>
                  <a:pt x="1692" y="515"/>
                  <a:pt x="1688" y="521"/>
                  <a:pt x="1682" y="516"/>
                </a:cubicBezTo>
                <a:cubicBezTo>
                  <a:pt x="1678" y="519"/>
                  <a:pt x="1672" y="522"/>
                  <a:pt x="1666" y="523"/>
                </a:cubicBezTo>
                <a:cubicBezTo>
                  <a:pt x="1662" y="515"/>
                  <a:pt x="1658" y="509"/>
                  <a:pt x="1659" y="502"/>
                </a:cubicBezTo>
                <a:cubicBezTo>
                  <a:pt x="1668" y="508"/>
                  <a:pt x="1678" y="517"/>
                  <a:pt x="1691" y="514"/>
                </a:cubicBezTo>
                <a:cubicBezTo>
                  <a:pt x="1689" y="509"/>
                  <a:pt x="1697" y="508"/>
                  <a:pt x="1698" y="512"/>
                </a:cubicBezTo>
                <a:close/>
                <a:moveTo>
                  <a:pt x="1786" y="606"/>
                </a:moveTo>
                <a:cubicBezTo>
                  <a:pt x="1786" y="602"/>
                  <a:pt x="1797" y="599"/>
                  <a:pt x="1797" y="605"/>
                </a:cubicBezTo>
                <a:lnTo>
                  <a:pt x="1786" y="606"/>
                </a:lnTo>
                <a:close/>
                <a:moveTo>
                  <a:pt x="1748" y="607"/>
                </a:moveTo>
                <a:cubicBezTo>
                  <a:pt x="1750" y="607"/>
                  <a:pt x="1749" y="603"/>
                  <a:pt x="1750" y="602"/>
                </a:cubicBezTo>
                <a:cubicBezTo>
                  <a:pt x="1757" y="600"/>
                  <a:pt x="1760" y="601"/>
                  <a:pt x="1767" y="602"/>
                </a:cubicBezTo>
                <a:cubicBezTo>
                  <a:pt x="1767" y="608"/>
                  <a:pt x="1767" y="608"/>
                  <a:pt x="1767" y="608"/>
                </a:cubicBezTo>
                <a:cubicBezTo>
                  <a:pt x="1764" y="609"/>
                  <a:pt x="1756" y="609"/>
                  <a:pt x="1760" y="614"/>
                </a:cubicBezTo>
                <a:cubicBezTo>
                  <a:pt x="1756" y="614"/>
                  <a:pt x="1756" y="614"/>
                  <a:pt x="1756" y="614"/>
                </a:cubicBezTo>
                <a:cubicBezTo>
                  <a:pt x="1758" y="606"/>
                  <a:pt x="1748" y="613"/>
                  <a:pt x="1748" y="607"/>
                </a:cubicBezTo>
                <a:close/>
                <a:moveTo>
                  <a:pt x="1754" y="562"/>
                </a:moveTo>
                <a:cubicBezTo>
                  <a:pt x="1757" y="559"/>
                  <a:pt x="1764" y="561"/>
                  <a:pt x="1765" y="565"/>
                </a:cubicBezTo>
                <a:cubicBezTo>
                  <a:pt x="1761" y="564"/>
                  <a:pt x="1755" y="567"/>
                  <a:pt x="1754" y="562"/>
                </a:cubicBezTo>
                <a:close/>
                <a:moveTo>
                  <a:pt x="1740" y="552"/>
                </a:moveTo>
                <a:cubicBezTo>
                  <a:pt x="1740" y="548"/>
                  <a:pt x="1741" y="545"/>
                  <a:pt x="1745" y="544"/>
                </a:cubicBezTo>
                <a:cubicBezTo>
                  <a:pt x="1746" y="546"/>
                  <a:pt x="1747" y="549"/>
                  <a:pt x="1749" y="550"/>
                </a:cubicBezTo>
                <a:cubicBezTo>
                  <a:pt x="1745" y="553"/>
                  <a:pt x="1743" y="549"/>
                  <a:pt x="1740" y="552"/>
                </a:cubicBezTo>
                <a:close/>
                <a:moveTo>
                  <a:pt x="1709" y="604"/>
                </a:moveTo>
                <a:cubicBezTo>
                  <a:pt x="1715" y="600"/>
                  <a:pt x="1727" y="602"/>
                  <a:pt x="1733" y="607"/>
                </a:cubicBezTo>
                <a:cubicBezTo>
                  <a:pt x="1733" y="601"/>
                  <a:pt x="1733" y="601"/>
                  <a:pt x="1733" y="601"/>
                </a:cubicBezTo>
                <a:cubicBezTo>
                  <a:pt x="1737" y="603"/>
                  <a:pt x="1739" y="600"/>
                  <a:pt x="1745" y="601"/>
                </a:cubicBezTo>
                <a:cubicBezTo>
                  <a:pt x="1751" y="609"/>
                  <a:pt x="1739" y="618"/>
                  <a:pt x="1732" y="608"/>
                </a:cubicBezTo>
                <a:cubicBezTo>
                  <a:pt x="1731" y="613"/>
                  <a:pt x="1719" y="610"/>
                  <a:pt x="1718" y="606"/>
                </a:cubicBezTo>
                <a:cubicBezTo>
                  <a:pt x="1716" y="608"/>
                  <a:pt x="1715" y="610"/>
                  <a:pt x="1711" y="610"/>
                </a:cubicBezTo>
                <a:cubicBezTo>
                  <a:pt x="1711" y="608"/>
                  <a:pt x="1708" y="608"/>
                  <a:pt x="1709" y="604"/>
                </a:cubicBezTo>
                <a:close/>
                <a:moveTo>
                  <a:pt x="1729" y="466"/>
                </a:moveTo>
                <a:cubicBezTo>
                  <a:pt x="1728" y="466"/>
                  <a:pt x="1726" y="466"/>
                  <a:pt x="1725" y="465"/>
                </a:cubicBezTo>
                <a:cubicBezTo>
                  <a:pt x="1725" y="467"/>
                  <a:pt x="1726" y="470"/>
                  <a:pt x="1723" y="469"/>
                </a:cubicBezTo>
                <a:cubicBezTo>
                  <a:pt x="1723" y="464"/>
                  <a:pt x="1723" y="464"/>
                  <a:pt x="1723" y="464"/>
                </a:cubicBezTo>
                <a:cubicBezTo>
                  <a:pt x="1725" y="464"/>
                  <a:pt x="1731" y="461"/>
                  <a:pt x="1729" y="466"/>
                </a:cubicBezTo>
                <a:close/>
                <a:moveTo>
                  <a:pt x="1805" y="471"/>
                </a:moveTo>
                <a:cubicBezTo>
                  <a:pt x="1800" y="484"/>
                  <a:pt x="1780" y="472"/>
                  <a:pt x="1773" y="468"/>
                </a:cubicBezTo>
                <a:cubicBezTo>
                  <a:pt x="1779" y="461"/>
                  <a:pt x="1785" y="469"/>
                  <a:pt x="1792" y="462"/>
                </a:cubicBezTo>
                <a:cubicBezTo>
                  <a:pt x="1790" y="472"/>
                  <a:pt x="1797" y="472"/>
                  <a:pt x="1805" y="471"/>
                </a:cubicBezTo>
                <a:close/>
                <a:moveTo>
                  <a:pt x="1807" y="469"/>
                </a:moveTo>
                <a:cubicBezTo>
                  <a:pt x="1806" y="463"/>
                  <a:pt x="1806" y="463"/>
                  <a:pt x="1806" y="463"/>
                </a:cubicBezTo>
                <a:cubicBezTo>
                  <a:pt x="1812" y="462"/>
                  <a:pt x="1811" y="470"/>
                  <a:pt x="1807" y="469"/>
                </a:cubicBezTo>
                <a:close/>
                <a:moveTo>
                  <a:pt x="1824" y="498"/>
                </a:moveTo>
                <a:cubicBezTo>
                  <a:pt x="1803" y="513"/>
                  <a:pt x="1772" y="502"/>
                  <a:pt x="1748" y="511"/>
                </a:cubicBezTo>
                <a:cubicBezTo>
                  <a:pt x="1750" y="514"/>
                  <a:pt x="1757" y="512"/>
                  <a:pt x="1756" y="518"/>
                </a:cubicBezTo>
                <a:cubicBezTo>
                  <a:pt x="1750" y="522"/>
                  <a:pt x="1757" y="527"/>
                  <a:pt x="1759" y="530"/>
                </a:cubicBezTo>
                <a:cubicBezTo>
                  <a:pt x="1757" y="532"/>
                  <a:pt x="1750" y="535"/>
                  <a:pt x="1753" y="538"/>
                </a:cubicBezTo>
                <a:cubicBezTo>
                  <a:pt x="1742" y="537"/>
                  <a:pt x="1743" y="533"/>
                  <a:pt x="1733" y="536"/>
                </a:cubicBezTo>
                <a:cubicBezTo>
                  <a:pt x="1731" y="530"/>
                  <a:pt x="1737" y="531"/>
                  <a:pt x="1742" y="530"/>
                </a:cubicBezTo>
                <a:cubicBezTo>
                  <a:pt x="1741" y="534"/>
                  <a:pt x="1743" y="535"/>
                  <a:pt x="1746" y="534"/>
                </a:cubicBezTo>
                <a:cubicBezTo>
                  <a:pt x="1741" y="530"/>
                  <a:pt x="1749" y="530"/>
                  <a:pt x="1748" y="526"/>
                </a:cubicBezTo>
                <a:cubicBezTo>
                  <a:pt x="1742" y="527"/>
                  <a:pt x="1742" y="527"/>
                  <a:pt x="1735" y="527"/>
                </a:cubicBezTo>
                <a:cubicBezTo>
                  <a:pt x="1739" y="512"/>
                  <a:pt x="1724" y="507"/>
                  <a:pt x="1711" y="517"/>
                </a:cubicBezTo>
                <a:cubicBezTo>
                  <a:pt x="1711" y="510"/>
                  <a:pt x="1702" y="512"/>
                  <a:pt x="1699" y="511"/>
                </a:cubicBezTo>
                <a:cubicBezTo>
                  <a:pt x="1699" y="497"/>
                  <a:pt x="1717" y="502"/>
                  <a:pt x="1720" y="494"/>
                </a:cubicBezTo>
                <a:cubicBezTo>
                  <a:pt x="1714" y="492"/>
                  <a:pt x="1707" y="493"/>
                  <a:pt x="1706" y="486"/>
                </a:cubicBezTo>
                <a:cubicBezTo>
                  <a:pt x="1711" y="484"/>
                  <a:pt x="1719" y="483"/>
                  <a:pt x="1715" y="476"/>
                </a:cubicBezTo>
                <a:cubicBezTo>
                  <a:pt x="1721" y="471"/>
                  <a:pt x="1725" y="477"/>
                  <a:pt x="1734" y="473"/>
                </a:cubicBezTo>
                <a:cubicBezTo>
                  <a:pt x="1736" y="477"/>
                  <a:pt x="1729" y="474"/>
                  <a:pt x="1731" y="478"/>
                </a:cubicBezTo>
                <a:cubicBezTo>
                  <a:pt x="1742" y="483"/>
                  <a:pt x="1756" y="462"/>
                  <a:pt x="1766" y="471"/>
                </a:cubicBezTo>
                <a:cubicBezTo>
                  <a:pt x="1764" y="473"/>
                  <a:pt x="1760" y="475"/>
                  <a:pt x="1760" y="478"/>
                </a:cubicBezTo>
                <a:cubicBezTo>
                  <a:pt x="1761" y="483"/>
                  <a:pt x="1764" y="487"/>
                  <a:pt x="1766" y="492"/>
                </a:cubicBezTo>
                <a:cubicBezTo>
                  <a:pt x="1764" y="492"/>
                  <a:pt x="1764" y="494"/>
                  <a:pt x="1762" y="494"/>
                </a:cubicBezTo>
                <a:cubicBezTo>
                  <a:pt x="1758" y="490"/>
                  <a:pt x="1755" y="485"/>
                  <a:pt x="1749" y="484"/>
                </a:cubicBezTo>
                <a:cubicBezTo>
                  <a:pt x="1744" y="484"/>
                  <a:pt x="1743" y="488"/>
                  <a:pt x="1741" y="491"/>
                </a:cubicBezTo>
                <a:cubicBezTo>
                  <a:pt x="1741" y="489"/>
                  <a:pt x="1742" y="486"/>
                  <a:pt x="1740" y="486"/>
                </a:cubicBezTo>
                <a:cubicBezTo>
                  <a:pt x="1739" y="491"/>
                  <a:pt x="1742" y="491"/>
                  <a:pt x="1742" y="495"/>
                </a:cubicBezTo>
                <a:cubicBezTo>
                  <a:pt x="1760" y="499"/>
                  <a:pt x="1776" y="500"/>
                  <a:pt x="1787" y="503"/>
                </a:cubicBezTo>
                <a:cubicBezTo>
                  <a:pt x="1784" y="501"/>
                  <a:pt x="1781" y="500"/>
                  <a:pt x="1781" y="496"/>
                </a:cubicBezTo>
                <a:cubicBezTo>
                  <a:pt x="1783" y="496"/>
                  <a:pt x="1782" y="493"/>
                  <a:pt x="1783" y="492"/>
                </a:cubicBezTo>
                <a:cubicBezTo>
                  <a:pt x="1790" y="491"/>
                  <a:pt x="1797" y="497"/>
                  <a:pt x="1798" y="497"/>
                </a:cubicBezTo>
                <a:cubicBezTo>
                  <a:pt x="1799" y="493"/>
                  <a:pt x="1795" y="494"/>
                  <a:pt x="1795" y="490"/>
                </a:cubicBezTo>
                <a:cubicBezTo>
                  <a:pt x="1797" y="485"/>
                  <a:pt x="1808" y="490"/>
                  <a:pt x="1807" y="483"/>
                </a:cubicBezTo>
                <a:cubicBezTo>
                  <a:pt x="1804" y="487"/>
                  <a:pt x="1802" y="485"/>
                  <a:pt x="1799" y="482"/>
                </a:cubicBezTo>
                <a:cubicBezTo>
                  <a:pt x="1805" y="483"/>
                  <a:pt x="1807" y="480"/>
                  <a:pt x="1813" y="480"/>
                </a:cubicBezTo>
                <a:cubicBezTo>
                  <a:pt x="1814" y="483"/>
                  <a:pt x="1816" y="484"/>
                  <a:pt x="1816" y="488"/>
                </a:cubicBezTo>
                <a:cubicBezTo>
                  <a:pt x="1814" y="488"/>
                  <a:pt x="1811" y="488"/>
                  <a:pt x="1810" y="490"/>
                </a:cubicBezTo>
                <a:cubicBezTo>
                  <a:pt x="1809" y="494"/>
                  <a:pt x="1813" y="494"/>
                  <a:pt x="1815" y="495"/>
                </a:cubicBezTo>
                <a:cubicBezTo>
                  <a:pt x="1814" y="491"/>
                  <a:pt x="1816" y="490"/>
                  <a:pt x="1818" y="489"/>
                </a:cubicBezTo>
                <a:cubicBezTo>
                  <a:pt x="1817" y="496"/>
                  <a:pt x="1825" y="493"/>
                  <a:pt x="1824" y="498"/>
                </a:cubicBezTo>
                <a:close/>
                <a:moveTo>
                  <a:pt x="1828" y="574"/>
                </a:moveTo>
                <a:cubicBezTo>
                  <a:pt x="1821" y="575"/>
                  <a:pt x="1817" y="571"/>
                  <a:pt x="1814" y="568"/>
                </a:cubicBezTo>
                <a:cubicBezTo>
                  <a:pt x="1816" y="568"/>
                  <a:pt x="1817" y="567"/>
                  <a:pt x="1818" y="565"/>
                </a:cubicBezTo>
                <a:cubicBezTo>
                  <a:pt x="1822" y="567"/>
                  <a:pt x="1828" y="567"/>
                  <a:pt x="1828" y="574"/>
                </a:cubicBezTo>
                <a:close/>
                <a:moveTo>
                  <a:pt x="1853" y="590"/>
                </a:moveTo>
                <a:cubicBezTo>
                  <a:pt x="1855" y="593"/>
                  <a:pt x="1857" y="597"/>
                  <a:pt x="1859" y="600"/>
                </a:cubicBezTo>
                <a:cubicBezTo>
                  <a:pt x="1854" y="599"/>
                  <a:pt x="1852" y="595"/>
                  <a:pt x="1853" y="603"/>
                </a:cubicBezTo>
                <a:cubicBezTo>
                  <a:pt x="1849" y="603"/>
                  <a:pt x="1850" y="599"/>
                  <a:pt x="1846" y="599"/>
                </a:cubicBezTo>
                <a:cubicBezTo>
                  <a:pt x="1846" y="596"/>
                  <a:pt x="1848" y="596"/>
                  <a:pt x="1847" y="593"/>
                </a:cubicBezTo>
                <a:cubicBezTo>
                  <a:pt x="1842" y="598"/>
                  <a:pt x="1830" y="588"/>
                  <a:pt x="1831" y="594"/>
                </a:cubicBezTo>
                <a:cubicBezTo>
                  <a:pt x="1826" y="595"/>
                  <a:pt x="1824" y="592"/>
                  <a:pt x="1824" y="586"/>
                </a:cubicBezTo>
                <a:cubicBezTo>
                  <a:pt x="1829" y="584"/>
                  <a:pt x="1827" y="591"/>
                  <a:pt x="1832" y="589"/>
                </a:cubicBezTo>
                <a:cubicBezTo>
                  <a:pt x="1831" y="582"/>
                  <a:pt x="1838" y="581"/>
                  <a:pt x="1843" y="583"/>
                </a:cubicBezTo>
                <a:cubicBezTo>
                  <a:pt x="1844" y="586"/>
                  <a:pt x="1841" y="586"/>
                  <a:pt x="1842" y="590"/>
                </a:cubicBezTo>
                <a:cubicBezTo>
                  <a:pt x="1844" y="589"/>
                  <a:pt x="1849" y="593"/>
                  <a:pt x="1850" y="589"/>
                </a:cubicBezTo>
                <a:cubicBezTo>
                  <a:pt x="1847" y="586"/>
                  <a:pt x="1847" y="585"/>
                  <a:pt x="1848" y="581"/>
                </a:cubicBezTo>
                <a:cubicBezTo>
                  <a:pt x="1851" y="582"/>
                  <a:pt x="1855" y="581"/>
                  <a:pt x="1856" y="584"/>
                </a:cubicBezTo>
                <a:cubicBezTo>
                  <a:pt x="1853" y="584"/>
                  <a:pt x="1856" y="588"/>
                  <a:pt x="1857" y="589"/>
                </a:cubicBezTo>
                <a:cubicBezTo>
                  <a:pt x="1855" y="589"/>
                  <a:pt x="1853" y="589"/>
                  <a:pt x="1853" y="590"/>
                </a:cubicBezTo>
                <a:close/>
                <a:moveTo>
                  <a:pt x="1906" y="596"/>
                </a:moveTo>
                <a:cubicBezTo>
                  <a:pt x="1902" y="597"/>
                  <a:pt x="1900" y="596"/>
                  <a:pt x="1900" y="592"/>
                </a:cubicBezTo>
                <a:cubicBezTo>
                  <a:pt x="1902" y="590"/>
                  <a:pt x="1905" y="593"/>
                  <a:pt x="1906" y="596"/>
                </a:cubicBezTo>
                <a:close/>
                <a:moveTo>
                  <a:pt x="2053" y="584"/>
                </a:moveTo>
                <a:cubicBezTo>
                  <a:pt x="2050" y="585"/>
                  <a:pt x="2052" y="589"/>
                  <a:pt x="2049" y="589"/>
                </a:cubicBezTo>
                <a:cubicBezTo>
                  <a:pt x="2040" y="588"/>
                  <a:pt x="2040" y="589"/>
                  <a:pt x="2032" y="584"/>
                </a:cubicBezTo>
                <a:cubicBezTo>
                  <a:pt x="2032" y="586"/>
                  <a:pt x="2034" y="587"/>
                  <a:pt x="2034" y="589"/>
                </a:cubicBezTo>
                <a:cubicBezTo>
                  <a:pt x="2031" y="589"/>
                  <a:pt x="2028" y="589"/>
                  <a:pt x="2026" y="587"/>
                </a:cubicBezTo>
                <a:cubicBezTo>
                  <a:pt x="2028" y="586"/>
                  <a:pt x="2027" y="584"/>
                  <a:pt x="2026" y="583"/>
                </a:cubicBezTo>
                <a:cubicBezTo>
                  <a:pt x="2033" y="581"/>
                  <a:pt x="2046" y="582"/>
                  <a:pt x="2053" y="584"/>
                </a:cubicBezTo>
                <a:close/>
                <a:moveTo>
                  <a:pt x="2157" y="590"/>
                </a:moveTo>
                <a:cubicBezTo>
                  <a:pt x="2148" y="593"/>
                  <a:pt x="2142" y="587"/>
                  <a:pt x="2138" y="591"/>
                </a:cubicBezTo>
                <a:cubicBezTo>
                  <a:pt x="2139" y="584"/>
                  <a:pt x="2157" y="583"/>
                  <a:pt x="2157" y="590"/>
                </a:cubicBezTo>
                <a:close/>
                <a:moveTo>
                  <a:pt x="2206" y="495"/>
                </a:moveTo>
                <a:cubicBezTo>
                  <a:pt x="2200" y="498"/>
                  <a:pt x="2200" y="501"/>
                  <a:pt x="2202" y="509"/>
                </a:cubicBezTo>
                <a:cubicBezTo>
                  <a:pt x="2194" y="508"/>
                  <a:pt x="2195" y="499"/>
                  <a:pt x="2191" y="494"/>
                </a:cubicBezTo>
                <a:cubicBezTo>
                  <a:pt x="2193" y="488"/>
                  <a:pt x="2204" y="490"/>
                  <a:pt x="2206" y="495"/>
                </a:cubicBezTo>
                <a:close/>
                <a:moveTo>
                  <a:pt x="2267" y="586"/>
                </a:moveTo>
                <a:cubicBezTo>
                  <a:pt x="2270" y="586"/>
                  <a:pt x="2273" y="586"/>
                  <a:pt x="2272" y="591"/>
                </a:cubicBezTo>
                <a:cubicBezTo>
                  <a:pt x="2266" y="592"/>
                  <a:pt x="2265" y="590"/>
                  <a:pt x="2267" y="586"/>
                </a:cubicBezTo>
                <a:close/>
                <a:moveTo>
                  <a:pt x="2264" y="582"/>
                </a:moveTo>
                <a:cubicBezTo>
                  <a:pt x="2264" y="587"/>
                  <a:pt x="2264" y="587"/>
                  <a:pt x="2264" y="587"/>
                </a:cubicBezTo>
                <a:cubicBezTo>
                  <a:pt x="2254" y="587"/>
                  <a:pt x="2254" y="587"/>
                  <a:pt x="2254" y="587"/>
                </a:cubicBezTo>
                <a:cubicBezTo>
                  <a:pt x="2254" y="582"/>
                  <a:pt x="2254" y="582"/>
                  <a:pt x="2254" y="582"/>
                </a:cubicBezTo>
                <a:cubicBezTo>
                  <a:pt x="2259" y="585"/>
                  <a:pt x="2258" y="583"/>
                  <a:pt x="2264" y="582"/>
                </a:cubicBezTo>
                <a:close/>
                <a:moveTo>
                  <a:pt x="2266" y="518"/>
                </a:moveTo>
                <a:cubicBezTo>
                  <a:pt x="2263" y="518"/>
                  <a:pt x="2258" y="519"/>
                  <a:pt x="2258" y="516"/>
                </a:cubicBezTo>
                <a:cubicBezTo>
                  <a:pt x="2261" y="516"/>
                  <a:pt x="2264" y="510"/>
                  <a:pt x="2265" y="513"/>
                </a:cubicBezTo>
                <a:cubicBezTo>
                  <a:pt x="2262" y="515"/>
                  <a:pt x="2265" y="515"/>
                  <a:pt x="2266" y="518"/>
                </a:cubicBezTo>
                <a:close/>
                <a:moveTo>
                  <a:pt x="2305" y="545"/>
                </a:moveTo>
                <a:cubicBezTo>
                  <a:pt x="2300" y="543"/>
                  <a:pt x="2294" y="546"/>
                  <a:pt x="2288" y="543"/>
                </a:cubicBezTo>
                <a:cubicBezTo>
                  <a:pt x="2289" y="542"/>
                  <a:pt x="2289" y="541"/>
                  <a:pt x="2289" y="540"/>
                </a:cubicBezTo>
                <a:cubicBezTo>
                  <a:pt x="2294" y="545"/>
                  <a:pt x="2303" y="536"/>
                  <a:pt x="2305" y="545"/>
                </a:cubicBezTo>
                <a:close/>
                <a:moveTo>
                  <a:pt x="2437" y="485"/>
                </a:moveTo>
                <a:cubicBezTo>
                  <a:pt x="2437" y="489"/>
                  <a:pt x="2432" y="488"/>
                  <a:pt x="2429" y="489"/>
                </a:cubicBezTo>
                <a:cubicBezTo>
                  <a:pt x="2429" y="487"/>
                  <a:pt x="2423" y="484"/>
                  <a:pt x="2427" y="482"/>
                </a:cubicBezTo>
                <a:cubicBezTo>
                  <a:pt x="2429" y="484"/>
                  <a:pt x="2433" y="484"/>
                  <a:pt x="2437" y="485"/>
                </a:cubicBezTo>
                <a:close/>
                <a:moveTo>
                  <a:pt x="2536" y="521"/>
                </a:moveTo>
                <a:cubicBezTo>
                  <a:pt x="2532" y="522"/>
                  <a:pt x="2532" y="519"/>
                  <a:pt x="2529" y="520"/>
                </a:cubicBezTo>
                <a:cubicBezTo>
                  <a:pt x="2528" y="515"/>
                  <a:pt x="2538" y="516"/>
                  <a:pt x="2536" y="521"/>
                </a:cubicBezTo>
                <a:close/>
                <a:moveTo>
                  <a:pt x="2471" y="494"/>
                </a:moveTo>
                <a:cubicBezTo>
                  <a:pt x="2468" y="499"/>
                  <a:pt x="2461" y="495"/>
                  <a:pt x="2460" y="490"/>
                </a:cubicBezTo>
                <a:cubicBezTo>
                  <a:pt x="2464" y="491"/>
                  <a:pt x="2468" y="492"/>
                  <a:pt x="2471" y="494"/>
                </a:cubicBezTo>
                <a:close/>
                <a:moveTo>
                  <a:pt x="2483" y="519"/>
                </a:moveTo>
                <a:cubicBezTo>
                  <a:pt x="2483" y="527"/>
                  <a:pt x="2492" y="530"/>
                  <a:pt x="2498" y="535"/>
                </a:cubicBezTo>
                <a:cubicBezTo>
                  <a:pt x="2494" y="545"/>
                  <a:pt x="2482" y="539"/>
                  <a:pt x="2474" y="540"/>
                </a:cubicBezTo>
                <a:cubicBezTo>
                  <a:pt x="2473" y="533"/>
                  <a:pt x="2466" y="529"/>
                  <a:pt x="2459" y="532"/>
                </a:cubicBezTo>
                <a:cubicBezTo>
                  <a:pt x="2462" y="528"/>
                  <a:pt x="2461" y="526"/>
                  <a:pt x="2459" y="522"/>
                </a:cubicBezTo>
                <a:cubicBezTo>
                  <a:pt x="2465" y="516"/>
                  <a:pt x="2474" y="523"/>
                  <a:pt x="2483" y="519"/>
                </a:cubicBezTo>
                <a:close/>
                <a:moveTo>
                  <a:pt x="2510" y="495"/>
                </a:moveTo>
                <a:cubicBezTo>
                  <a:pt x="2509" y="501"/>
                  <a:pt x="2505" y="505"/>
                  <a:pt x="2508" y="513"/>
                </a:cubicBezTo>
                <a:cubicBezTo>
                  <a:pt x="2500" y="514"/>
                  <a:pt x="2498" y="508"/>
                  <a:pt x="2489" y="511"/>
                </a:cubicBezTo>
                <a:cubicBezTo>
                  <a:pt x="2488" y="507"/>
                  <a:pt x="2492" y="508"/>
                  <a:pt x="2492" y="505"/>
                </a:cubicBezTo>
                <a:cubicBezTo>
                  <a:pt x="2488" y="503"/>
                  <a:pt x="2484" y="502"/>
                  <a:pt x="2481" y="499"/>
                </a:cubicBezTo>
                <a:cubicBezTo>
                  <a:pt x="2487" y="501"/>
                  <a:pt x="2482" y="493"/>
                  <a:pt x="2487" y="495"/>
                </a:cubicBezTo>
                <a:cubicBezTo>
                  <a:pt x="2489" y="499"/>
                  <a:pt x="2493" y="493"/>
                  <a:pt x="2495" y="498"/>
                </a:cubicBezTo>
                <a:cubicBezTo>
                  <a:pt x="2496" y="496"/>
                  <a:pt x="2505" y="492"/>
                  <a:pt x="2510" y="495"/>
                </a:cubicBezTo>
                <a:close/>
                <a:moveTo>
                  <a:pt x="2515" y="520"/>
                </a:moveTo>
                <a:cubicBezTo>
                  <a:pt x="2510" y="523"/>
                  <a:pt x="2505" y="524"/>
                  <a:pt x="2502" y="520"/>
                </a:cubicBezTo>
                <a:cubicBezTo>
                  <a:pt x="2504" y="518"/>
                  <a:pt x="2514" y="513"/>
                  <a:pt x="2515" y="520"/>
                </a:cubicBezTo>
                <a:close/>
                <a:moveTo>
                  <a:pt x="2527" y="513"/>
                </a:moveTo>
                <a:cubicBezTo>
                  <a:pt x="2520" y="512"/>
                  <a:pt x="2516" y="517"/>
                  <a:pt x="2514" y="511"/>
                </a:cubicBezTo>
                <a:cubicBezTo>
                  <a:pt x="2520" y="511"/>
                  <a:pt x="2525" y="505"/>
                  <a:pt x="2527" y="513"/>
                </a:cubicBezTo>
                <a:close/>
                <a:moveTo>
                  <a:pt x="2528" y="531"/>
                </a:moveTo>
                <a:cubicBezTo>
                  <a:pt x="2524" y="530"/>
                  <a:pt x="2520" y="535"/>
                  <a:pt x="2519" y="530"/>
                </a:cubicBezTo>
                <a:cubicBezTo>
                  <a:pt x="2520" y="528"/>
                  <a:pt x="2528" y="527"/>
                  <a:pt x="2528" y="531"/>
                </a:cubicBezTo>
                <a:close/>
                <a:moveTo>
                  <a:pt x="2539" y="559"/>
                </a:moveTo>
                <a:cubicBezTo>
                  <a:pt x="2538" y="562"/>
                  <a:pt x="2537" y="564"/>
                  <a:pt x="2538" y="568"/>
                </a:cubicBezTo>
                <a:cubicBezTo>
                  <a:pt x="2534" y="569"/>
                  <a:pt x="2534" y="566"/>
                  <a:pt x="2530" y="567"/>
                </a:cubicBezTo>
                <a:cubicBezTo>
                  <a:pt x="2530" y="562"/>
                  <a:pt x="2532" y="558"/>
                  <a:pt x="2539" y="559"/>
                </a:cubicBezTo>
                <a:close/>
                <a:moveTo>
                  <a:pt x="2784" y="454"/>
                </a:moveTo>
                <a:cubicBezTo>
                  <a:pt x="2784" y="449"/>
                  <a:pt x="2796" y="457"/>
                  <a:pt x="2795" y="448"/>
                </a:cubicBezTo>
                <a:cubicBezTo>
                  <a:pt x="2776" y="444"/>
                  <a:pt x="2748" y="448"/>
                  <a:pt x="2744" y="465"/>
                </a:cubicBezTo>
                <a:cubicBezTo>
                  <a:pt x="2749" y="467"/>
                  <a:pt x="2754" y="467"/>
                  <a:pt x="2758" y="469"/>
                </a:cubicBezTo>
                <a:cubicBezTo>
                  <a:pt x="2755" y="475"/>
                  <a:pt x="2748" y="478"/>
                  <a:pt x="2749" y="488"/>
                </a:cubicBezTo>
                <a:cubicBezTo>
                  <a:pt x="2755" y="493"/>
                  <a:pt x="2761" y="495"/>
                  <a:pt x="2769" y="494"/>
                </a:cubicBezTo>
                <a:cubicBezTo>
                  <a:pt x="2769" y="498"/>
                  <a:pt x="2764" y="499"/>
                  <a:pt x="2768" y="502"/>
                </a:cubicBezTo>
                <a:cubicBezTo>
                  <a:pt x="2762" y="503"/>
                  <a:pt x="2762" y="503"/>
                  <a:pt x="2762" y="503"/>
                </a:cubicBezTo>
                <a:cubicBezTo>
                  <a:pt x="2763" y="510"/>
                  <a:pt x="2772" y="501"/>
                  <a:pt x="2772" y="510"/>
                </a:cubicBezTo>
                <a:cubicBezTo>
                  <a:pt x="2780" y="511"/>
                  <a:pt x="2781" y="510"/>
                  <a:pt x="2788" y="511"/>
                </a:cubicBezTo>
                <a:cubicBezTo>
                  <a:pt x="2789" y="508"/>
                  <a:pt x="2789" y="506"/>
                  <a:pt x="2788" y="503"/>
                </a:cubicBezTo>
                <a:cubicBezTo>
                  <a:pt x="2793" y="503"/>
                  <a:pt x="2797" y="502"/>
                  <a:pt x="2793" y="498"/>
                </a:cubicBezTo>
                <a:cubicBezTo>
                  <a:pt x="2801" y="500"/>
                  <a:pt x="2809" y="503"/>
                  <a:pt x="2814" y="503"/>
                </a:cubicBezTo>
                <a:cubicBezTo>
                  <a:pt x="2815" y="502"/>
                  <a:pt x="2815" y="500"/>
                  <a:pt x="2815" y="498"/>
                </a:cubicBezTo>
                <a:cubicBezTo>
                  <a:pt x="2816" y="498"/>
                  <a:pt x="2817" y="499"/>
                  <a:pt x="2818" y="500"/>
                </a:cubicBezTo>
                <a:cubicBezTo>
                  <a:pt x="2822" y="499"/>
                  <a:pt x="2816" y="497"/>
                  <a:pt x="2815" y="496"/>
                </a:cubicBezTo>
                <a:cubicBezTo>
                  <a:pt x="2815" y="492"/>
                  <a:pt x="2818" y="497"/>
                  <a:pt x="2820" y="496"/>
                </a:cubicBezTo>
                <a:cubicBezTo>
                  <a:pt x="2822" y="487"/>
                  <a:pt x="2811" y="491"/>
                  <a:pt x="2809" y="486"/>
                </a:cubicBezTo>
                <a:cubicBezTo>
                  <a:pt x="2798" y="487"/>
                  <a:pt x="2788" y="480"/>
                  <a:pt x="2778" y="483"/>
                </a:cubicBezTo>
                <a:cubicBezTo>
                  <a:pt x="2776" y="478"/>
                  <a:pt x="2785" y="482"/>
                  <a:pt x="2786" y="479"/>
                </a:cubicBezTo>
                <a:cubicBezTo>
                  <a:pt x="2785" y="470"/>
                  <a:pt x="2785" y="470"/>
                  <a:pt x="2785" y="470"/>
                </a:cubicBezTo>
                <a:cubicBezTo>
                  <a:pt x="2788" y="467"/>
                  <a:pt x="2795" y="467"/>
                  <a:pt x="2798" y="464"/>
                </a:cubicBezTo>
                <a:cubicBezTo>
                  <a:pt x="2794" y="461"/>
                  <a:pt x="2788" y="458"/>
                  <a:pt x="2784" y="454"/>
                </a:cubicBezTo>
                <a:close/>
                <a:moveTo>
                  <a:pt x="2775" y="482"/>
                </a:moveTo>
                <a:cubicBezTo>
                  <a:pt x="2772" y="484"/>
                  <a:pt x="2768" y="482"/>
                  <a:pt x="2767" y="479"/>
                </a:cubicBezTo>
                <a:cubicBezTo>
                  <a:pt x="2769" y="476"/>
                  <a:pt x="2774" y="479"/>
                  <a:pt x="2775" y="482"/>
                </a:cubicBezTo>
                <a:close/>
                <a:moveTo>
                  <a:pt x="2781" y="503"/>
                </a:moveTo>
                <a:cubicBezTo>
                  <a:pt x="2780" y="504"/>
                  <a:pt x="2778" y="505"/>
                  <a:pt x="2775" y="505"/>
                </a:cubicBezTo>
                <a:cubicBezTo>
                  <a:pt x="2773" y="500"/>
                  <a:pt x="2781" y="499"/>
                  <a:pt x="2781" y="503"/>
                </a:cubicBezTo>
                <a:close/>
                <a:moveTo>
                  <a:pt x="2726" y="709"/>
                </a:moveTo>
                <a:cubicBezTo>
                  <a:pt x="2726" y="709"/>
                  <a:pt x="2727" y="709"/>
                  <a:pt x="2727" y="708"/>
                </a:cubicBezTo>
                <a:cubicBezTo>
                  <a:pt x="2729" y="703"/>
                  <a:pt x="2719" y="700"/>
                  <a:pt x="2726" y="699"/>
                </a:cubicBezTo>
                <a:cubicBezTo>
                  <a:pt x="2726" y="696"/>
                  <a:pt x="2722" y="699"/>
                  <a:pt x="2720" y="698"/>
                </a:cubicBezTo>
                <a:cubicBezTo>
                  <a:pt x="2719" y="703"/>
                  <a:pt x="2724" y="702"/>
                  <a:pt x="2725" y="706"/>
                </a:cubicBezTo>
                <a:cubicBezTo>
                  <a:pt x="2719" y="706"/>
                  <a:pt x="2720" y="705"/>
                  <a:pt x="2714" y="706"/>
                </a:cubicBezTo>
                <a:cubicBezTo>
                  <a:pt x="2713" y="706"/>
                  <a:pt x="2713" y="704"/>
                  <a:pt x="2713" y="702"/>
                </a:cubicBezTo>
                <a:cubicBezTo>
                  <a:pt x="2707" y="707"/>
                  <a:pt x="2705" y="698"/>
                  <a:pt x="2698" y="700"/>
                </a:cubicBezTo>
                <a:cubicBezTo>
                  <a:pt x="2687" y="690"/>
                  <a:pt x="2679" y="699"/>
                  <a:pt x="2673" y="709"/>
                </a:cubicBezTo>
                <a:lnTo>
                  <a:pt x="2726" y="709"/>
                </a:lnTo>
                <a:close/>
                <a:moveTo>
                  <a:pt x="2617" y="646"/>
                </a:moveTo>
                <a:cubicBezTo>
                  <a:pt x="2617" y="644"/>
                  <a:pt x="2614" y="645"/>
                  <a:pt x="2614" y="643"/>
                </a:cubicBezTo>
                <a:cubicBezTo>
                  <a:pt x="2632" y="646"/>
                  <a:pt x="2660" y="665"/>
                  <a:pt x="2673" y="651"/>
                </a:cubicBezTo>
                <a:cubicBezTo>
                  <a:pt x="2682" y="655"/>
                  <a:pt x="2690" y="653"/>
                  <a:pt x="2701" y="654"/>
                </a:cubicBezTo>
                <a:cubicBezTo>
                  <a:pt x="2700" y="652"/>
                  <a:pt x="2697" y="651"/>
                  <a:pt x="2693" y="652"/>
                </a:cubicBezTo>
                <a:cubicBezTo>
                  <a:pt x="2690" y="644"/>
                  <a:pt x="2700" y="647"/>
                  <a:pt x="2699" y="642"/>
                </a:cubicBezTo>
                <a:cubicBezTo>
                  <a:pt x="2694" y="642"/>
                  <a:pt x="2692" y="645"/>
                  <a:pt x="2686" y="644"/>
                </a:cubicBezTo>
                <a:cubicBezTo>
                  <a:pt x="2685" y="648"/>
                  <a:pt x="2689" y="648"/>
                  <a:pt x="2686" y="651"/>
                </a:cubicBezTo>
                <a:cubicBezTo>
                  <a:pt x="2685" y="643"/>
                  <a:pt x="2673" y="649"/>
                  <a:pt x="2666" y="642"/>
                </a:cubicBezTo>
                <a:cubicBezTo>
                  <a:pt x="2675" y="636"/>
                  <a:pt x="2694" y="640"/>
                  <a:pt x="2699" y="637"/>
                </a:cubicBezTo>
                <a:cubicBezTo>
                  <a:pt x="2691" y="630"/>
                  <a:pt x="2677" y="639"/>
                  <a:pt x="2672" y="634"/>
                </a:cubicBezTo>
                <a:cubicBezTo>
                  <a:pt x="2660" y="638"/>
                  <a:pt x="2646" y="632"/>
                  <a:pt x="2633" y="633"/>
                </a:cubicBezTo>
                <a:cubicBezTo>
                  <a:pt x="2636" y="627"/>
                  <a:pt x="2629" y="628"/>
                  <a:pt x="2623" y="628"/>
                </a:cubicBezTo>
                <a:cubicBezTo>
                  <a:pt x="2621" y="630"/>
                  <a:pt x="2622" y="634"/>
                  <a:pt x="2617" y="634"/>
                </a:cubicBezTo>
                <a:cubicBezTo>
                  <a:pt x="2612" y="636"/>
                  <a:pt x="2622" y="634"/>
                  <a:pt x="2622" y="636"/>
                </a:cubicBezTo>
                <a:cubicBezTo>
                  <a:pt x="2619" y="640"/>
                  <a:pt x="2616" y="638"/>
                  <a:pt x="2611" y="638"/>
                </a:cubicBezTo>
                <a:cubicBezTo>
                  <a:pt x="2611" y="634"/>
                  <a:pt x="2617" y="631"/>
                  <a:pt x="2610" y="631"/>
                </a:cubicBezTo>
                <a:cubicBezTo>
                  <a:pt x="2614" y="626"/>
                  <a:pt x="2606" y="622"/>
                  <a:pt x="2609" y="619"/>
                </a:cubicBezTo>
                <a:cubicBezTo>
                  <a:pt x="2607" y="617"/>
                  <a:pt x="2603" y="617"/>
                  <a:pt x="2600" y="617"/>
                </a:cubicBezTo>
                <a:cubicBezTo>
                  <a:pt x="2598" y="613"/>
                  <a:pt x="2602" y="614"/>
                  <a:pt x="2603" y="612"/>
                </a:cubicBezTo>
                <a:cubicBezTo>
                  <a:pt x="2600" y="610"/>
                  <a:pt x="2591" y="613"/>
                  <a:pt x="2586" y="612"/>
                </a:cubicBezTo>
                <a:cubicBezTo>
                  <a:pt x="2591" y="618"/>
                  <a:pt x="2599" y="613"/>
                  <a:pt x="2602" y="621"/>
                </a:cubicBezTo>
                <a:cubicBezTo>
                  <a:pt x="2603" y="625"/>
                  <a:pt x="2595" y="622"/>
                  <a:pt x="2593" y="625"/>
                </a:cubicBezTo>
                <a:cubicBezTo>
                  <a:pt x="2595" y="632"/>
                  <a:pt x="2603" y="630"/>
                  <a:pt x="2605" y="626"/>
                </a:cubicBezTo>
                <a:cubicBezTo>
                  <a:pt x="2609" y="631"/>
                  <a:pt x="2612" y="641"/>
                  <a:pt x="2609" y="646"/>
                </a:cubicBezTo>
                <a:cubicBezTo>
                  <a:pt x="2613" y="645"/>
                  <a:pt x="2614" y="649"/>
                  <a:pt x="2617" y="646"/>
                </a:cubicBezTo>
                <a:close/>
                <a:moveTo>
                  <a:pt x="2571" y="644"/>
                </a:moveTo>
                <a:cubicBezTo>
                  <a:pt x="2568" y="645"/>
                  <a:pt x="2565" y="642"/>
                  <a:pt x="2570" y="642"/>
                </a:cubicBezTo>
                <a:cubicBezTo>
                  <a:pt x="2566" y="636"/>
                  <a:pt x="2564" y="644"/>
                  <a:pt x="2562" y="645"/>
                </a:cubicBezTo>
                <a:cubicBezTo>
                  <a:pt x="2557" y="641"/>
                  <a:pt x="2548" y="648"/>
                  <a:pt x="2548" y="641"/>
                </a:cubicBezTo>
                <a:cubicBezTo>
                  <a:pt x="2546" y="641"/>
                  <a:pt x="2546" y="643"/>
                  <a:pt x="2544" y="644"/>
                </a:cubicBezTo>
                <a:cubicBezTo>
                  <a:pt x="2540" y="642"/>
                  <a:pt x="2541" y="636"/>
                  <a:pt x="2534" y="639"/>
                </a:cubicBezTo>
                <a:cubicBezTo>
                  <a:pt x="2537" y="642"/>
                  <a:pt x="2543" y="642"/>
                  <a:pt x="2541" y="650"/>
                </a:cubicBezTo>
                <a:cubicBezTo>
                  <a:pt x="2557" y="650"/>
                  <a:pt x="2565" y="655"/>
                  <a:pt x="2571" y="644"/>
                </a:cubicBezTo>
                <a:close/>
                <a:moveTo>
                  <a:pt x="1888" y="628"/>
                </a:moveTo>
                <a:cubicBezTo>
                  <a:pt x="1887" y="626"/>
                  <a:pt x="1882" y="630"/>
                  <a:pt x="1880" y="631"/>
                </a:cubicBezTo>
                <a:cubicBezTo>
                  <a:pt x="1875" y="632"/>
                  <a:pt x="1875" y="626"/>
                  <a:pt x="1871" y="626"/>
                </a:cubicBezTo>
                <a:cubicBezTo>
                  <a:pt x="1873" y="623"/>
                  <a:pt x="1880" y="628"/>
                  <a:pt x="1880" y="620"/>
                </a:cubicBezTo>
                <a:cubicBezTo>
                  <a:pt x="1872" y="620"/>
                  <a:pt x="1868" y="624"/>
                  <a:pt x="1866" y="617"/>
                </a:cubicBezTo>
                <a:cubicBezTo>
                  <a:pt x="1862" y="620"/>
                  <a:pt x="1857" y="623"/>
                  <a:pt x="1852" y="626"/>
                </a:cubicBezTo>
                <a:cubicBezTo>
                  <a:pt x="1854" y="631"/>
                  <a:pt x="1856" y="638"/>
                  <a:pt x="1862" y="640"/>
                </a:cubicBezTo>
                <a:cubicBezTo>
                  <a:pt x="1865" y="635"/>
                  <a:pt x="1870" y="636"/>
                  <a:pt x="1875" y="640"/>
                </a:cubicBezTo>
                <a:cubicBezTo>
                  <a:pt x="1881" y="634"/>
                  <a:pt x="1892" y="632"/>
                  <a:pt x="1898" y="634"/>
                </a:cubicBezTo>
                <a:cubicBezTo>
                  <a:pt x="1900" y="634"/>
                  <a:pt x="1897" y="632"/>
                  <a:pt x="1899" y="632"/>
                </a:cubicBezTo>
                <a:cubicBezTo>
                  <a:pt x="1897" y="627"/>
                  <a:pt x="1885" y="634"/>
                  <a:pt x="1888" y="628"/>
                </a:cubicBezTo>
                <a:close/>
                <a:moveTo>
                  <a:pt x="1988" y="595"/>
                </a:moveTo>
                <a:cubicBezTo>
                  <a:pt x="1997" y="596"/>
                  <a:pt x="2009" y="599"/>
                  <a:pt x="2010" y="590"/>
                </a:cubicBezTo>
                <a:cubicBezTo>
                  <a:pt x="2004" y="590"/>
                  <a:pt x="2001" y="591"/>
                  <a:pt x="2000" y="595"/>
                </a:cubicBezTo>
                <a:cubicBezTo>
                  <a:pt x="1996" y="593"/>
                  <a:pt x="1991" y="593"/>
                  <a:pt x="1988" y="590"/>
                </a:cubicBezTo>
                <a:cubicBezTo>
                  <a:pt x="1985" y="591"/>
                  <a:pt x="1995" y="593"/>
                  <a:pt x="1988" y="595"/>
                </a:cubicBezTo>
                <a:close/>
                <a:moveTo>
                  <a:pt x="2737" y="491"/>
                </a:moveTo>
                <a:cubicBezTo>
                  <a:pt x="2734" y="485"/>
                  <a:pt x="2729" y="492"/>
                  <a:pt x="2727" y="495"/>
                </a:cubicBezTo>
                <a:cubicBezTo>
                  <a:pt x="2724" y="494"/>
                  <a:pt x="2723" y="491"/>
                  <a:pt x="2721" y="490"/>
                </a:cubicBezTo>
                <a:cubicBezTo>
                  <a:pt x="2716" y="490"/>
                  <a:pt x="2716" y="490"/>
                  <a:pt x="2716" y="490"/>
                </a:cubicBezTo>
                <a:cubicBezTo>
                  <a:pt x="2715" y="492"/>
                  <a:pt x="2712" y="493"/>
                  <a:pt x="2713" y="498"/>
                </a:cubicBezTo>
                <a:cubicBezTo>
                  <a:pt x="2710" y="497"/>
                  <a:pt x="2706" y="490"/>
                  <a:pt x="2709" y="487"/>
                </a:cubicBezTo>
                <a:cubicBezTo>
                  <a:pt x="2705" y="492"/>
                  <a:pt x="2683" y="490"/>
                  <a:pt x="2684" y="480"/>
                </a:cubicBezTo>
                <a:cubicBezTo>
                  <a:pt x="2669" y="486"/>
                  <a:pt x="2659" y="482"/>
                  <a:pt x="2642" y="485"/>
                </a:cubicBezTo>
                <a:cubicBezTo>
                  <a:pt x="2637" y="483"/>
                  <a:pt x="2636" y="476"/>
                  <a:pt x="2632" y="472"/>
                </a:cubicBezTo>
                <a:cubicBezTo>
                  <a:pt x="2633" y="474"/>
                  <a:pt x="2631" y="479"/>
                  <a:pt x="2626" y="480"/>
                </a:cubicBezTo>
                <a:cubicBezTo>
                  <a:pt x="2622" y="478"/>
                  <a:pt x="2623" y="475"/>
                  <a:pt x="2627" y="473"/>
                </a:cubicBezTo>
                <a:cubicBezTo>
                  <a:pt x="2626" y="468"/>
                  <a:pt x="2620" y="476"/>
                  <a:pt x="2621" y="467"/>
                </a:cubicBezTo>
                <a:cubicBezTo>
                  <a:pt x="2612" y="473"/>
                  <a:pt x="2607" y="464"/>
                  <a:pt x="2611" y="473"/>
                </a:cubicBezTo>
                <a:cubicBezTo>
                  <a:pt x="2613" y="475"/>
                  <a:pt x="2617" y="476"/>
                  <a:pt x="2619" y="478"/>
                </a:cubicBezTo>
                <a:cubicBezTo>
                  <a:pt x="2615" y="482"/>
                  <a:pt x="2610" y="476"/>
                  <a:pt x="2615" y="482"/>
                </a:cubicBezTo>
                <a:cubicBezTo>
                  <a:pt x="2610" y="485"/>
                  <a:pt x="2605" y="481"/>
                  <a:pt x="2600" y="477"/>
                </a:cubicBezTo>
                <a:cubicBezTo>
                  <a:pt x="2596" y="478"/>
                  <a:pt x="2594" y="481"/>
                  <a:pt x="2595" y="486"/>
                </a:cubicBezTo>
                <a:cubicBezTo>
                  <a:pt x="2590" y="484"/>
                  <a:pt x="2587" y="483"/>
                  <a:pt x="2582" y="486"/>
                </a:cubicBezTo>
                <a:cubicBezTo>
                  <a:pt x="2581" y="490"/>
                  <a:pt x="2586" y="488"/>
                  <a:pt x="2585" y="493"/>
                </a:cubicBezTo>
                <a:cubicBezTo>
                  <a:pt x="2579" y="493"/>
                  <a:pt x="2581" y="485"/>
                  <a:pt x="2576" y="485"/>
                </a:cubicBezTo>
                <a:cubicBezTo>
                  <a:pt x="2576" y="490"/>
                  <a:pt x="2578" y="494"/>
                  <a:pt x="2579" y="497"/>
                </a:cubicBezTo>
                <a:cubicBezTo>
                  <a:pt x="2584" y="496"/>
                  <a:pt x="2586" y="499"/>
                  <a:pt x="2590" y="498"/>
                </a:cubicBezTo>
                <a:cubicBezTo>
                  <a:pt x="2595" y="513"/>
                  <a:pt x="2614" y="511"/>
                  <a:pt x="2625" y="511"/>
                </a:cubicBezTo>
                <a:cubicBezTo>
                  <a:pt x="2635" y="498"/>
                  <a:pt x="2644" y="513"/>
                  <a:pt x="2655" y="515"/>
                </a:cubicBezTo>
                <a:cubicBezTo>
                  <a:pt x="2656" y="521"/>
                  <a:pt x="2647" y="517"/>
                  <a:pt x="2647" y="520"/>
                </a:cubicBezTo>
                <a:cubicBezTo>
                  <a:pt x="2650" y="525"/>
                  <a:pt x="2657" y="520"/>
                  <a:pt x="2659" y="517"/>
                </a:cubicBezTo>
                <a:cubicBezTo>
                  <a:pt x="2657" y="515"/>
                  <a:pt x="2655" y="514"/>
                  <a:pt x="2652" y="514"/>
                </a:cubicBezTo>
                <a:cubicBezTo>
                  <a:pt x="2657" y="497"/>
                  <a:pt x="2678" y="510"/>
                  <a:pt x="2691" y="508"/>
                </a:cubicBezTo>
                <a:cubicBezTo>
                  <a:pt x="2689" y="512"/>
                  <a:pt x="2686" y="515"/>
                  <a:pt x="2686" y="520"/>
                </a:cubicBezTo>
                <a:cubicBezTo>
                  <a:pt x="2695" y="515"/>
                  <a:pt x="2699" y="520"/>
                  <a:pt x="2709" y="517"/>
                </a:cubicBezTo>
                <a:cubicBezTo>
                  <a:pt x="2706" y="513"/>
                  <a:pt x="2697" y="516"/>
                  <a:pt x="2691" y="515"/>
                </a:cubicBezTo>
                <a:cubicBezTo>
                  <a:pt x="2692" y="510"/>
                  <a:pt x="2691" y="509"/>
                  <a:pt x="2692" y="506"/>
                </a:cubicBezTo>
                <a:cubicBezTo>
                  <a:pt x="2697" y="506"/>
                  <a:pt x="2699" y="509"/>
                  <a:pt x="2704" y="508"/>
                </a:cubicBezTo>
                <a:cubicBezTo>
                  <a:pt x="2706" y="509"/>
                  <a:pt x="2704" y="511"/>
                  <a:pt x="2707" y="513"/>
                </a:cubicBezTo>
                <a:cubicBezTo>
                  <a:pt x="2710" y="508"/>
                  <a:pt x="2719" y="519"/>
                  <a:pt x="2718" y="510"/>
                </a:cubicBezTo>
                <a:cubicBezTo>
                  <a:pt x="2726" y="511"/>
                  <a:pt x="2724" y="521"/>
                  <a:pt x="2725" y="526"/>
                </a:cubicBezTo>
                <a:cubicBezTo>
                  <a:pt x="2727" y="524"/>
                  <a:pt x="2730" y="519"/>
                  <a:pt x="2732" y="524"/>
                </a:cubicBezTo>
                <a:cubicBezTo>
                  <a:pt x="2734" y="520"/>
                  <a:pt x="2741" y="521"/>
                  <a:pt x="2738" y="513"/>
                </a:cubicBezTo>
                <a:cubicBezTo>
                  <a:pt x="2748" y="524"/>
                  <a:pt x="2772" y="519"/>
                  <a:pt x="2775" y="537"/>
                </a:cubicBezTo>
                <a:cubicBezTo>
                  <a:pt x="2770" y="540"/>
                  <a:pt x="2771" y="547"/>
                  <a:pt x="2766" y="548"/>
                </a:cubicBezTo>
                <a:cubicBezTo>
                  <a:pt x="2761" y="548"/>
                  <a:pt x="2761" y="542"/>
                  <a:pt x="2758" y="539"/>
                </a:cubicBezTo>
                <a:cubicBezTo>
                  <a:pt x="2759" y="536"/>
                  <a:pt x="2764" y="539"/>
                  <a:pt x="2764" y="535"/>
                </a:cubicBezTo>
                <a:cubicBezTo>
                  <a:pt x="2758" y="523"/>
                  <a:pt x="2736" y="536"/>
                  <a:pt x="2730" y="532"/>
                </a:cubicBezTo>
                <a:cubicBezTo>
                  <a:pt x="2729" y="537"/>
                  <a:pt x="2735" y="537"/>
                  <a:pt x="2737" y="535"/>
                </a:cubicBezTo>
                <a:cubicBezTo>
                  <a:pt x="2736" y="539"/>
                  <a:pt x="2737" y="542"/>
                  <a:pt x="2736" y="543"/>
                </a:cubicBezTo>
                <a:cubicBezTo>
                  <a:pt x="2738" y="547"/>
                  <a:pt x="2738" y="539"/>
                  <a:pt x="2739" y="539"/>
                </a:cubicBezTo>
                <a:cubicBezTo>
                  <a:pt x="2743" y="540"/>
                  <a:pt x="2741" y="541"/>
                  <a:pt x="2741" y="544"/>
                </a:cubicBezTo>
                <a:cubicBezTo>
                  <a:pt x="2757" y="543"/>
                  <a:pt x="2765" y="562"/>
                  <a:pt x="2778" y="552"/>
                </a:cubicBezTo>
                <a:cubicBezTo>
                  <a:pt x="2782" y="552"/>
                  <a:pt x="2782" y="556"/>
                  <a:pt x="2788" y="554"/>
                </a:cubicBezTo>
                <a:cubicBezTo>
                  <a:pt x="2788" y="543"/>
                  <a:pt x="2799" y="549"/>
                  <a:pt x="2805" y="551"/>
                </a:cubicBezTo>
                <a:cubicBezTo>
                  <a:pt x="2805" y="547"/>
                  <a:pt x="2804" y="544"/>
                  <a:pt x="2802" y="543"/>
                </a:cubicBezTo>
                <a:cubicBezTo>
                  <a:pt x="2797" y="543"/>
                  <a:pt x="2801" y="544"/>
                  <a:pt x="2801" y="547"/>
                </a:cubicBezTo>
                <a:cubicBezTo>
                  <a:pt x="2797" y="545"/>
                  <a:pt x="2795" y="540"/>
                  <a:pt x="2790" y="543"/>
                </a:cubicBezTo>
                <a:cubicBezTo>
                  <a:pt x="2786" y="540"/>
                  <a:pt x="2792" y="540"/>
                  <a:pt x="2791" y="535"/>
                </a:cubicBezTo>
                <a:cubicBezTo>
                  <a:pt x="2779" y="533"/>
                  <a:pt x="2777" y="524"/>
                  <a:pt x="2780" y="513"/>
                </a:cubicBezTo>
                <a:cubicBezTo>
                  <a:pt x="2774" y="515"/>
                  <a:pt x="2756" y="506"/>
                  <a:pt x="2752" y="511"/>
                </a:cubicBezTo>
                <a:cubicBezTo>
                  <a:pt x="2750" y="501"/>
                  <a:pt x="2740" y="501"/>
                  <a:pt x="2734" y="496"/>
                </a:cubicBezTo>
                <a:cubicBezTo>
                  <a:pt x="2733" y="493"/>
                  <a:pt x="2734" y="491"/>
                  <a:pt x="2737" y="491"/>
                </a:cubicBezTo>
                <a:close/>
                <a:moveTo>
                  <a:pt x="2597" y="494"/>
                </a:moveTo>
                <a:cubicBezTo>
                  <a:pt x="2591" y="495"/>
                  <a:pt x="2588" y="493"/>
                  <a:pt x="2588" y="489"/>
                </a:cubicBezTo>
                <a:cubicBezTo>
                  <a:pt x="2593" y="488"/>
                  <a:pt x="2598" y="488"/>
                  <a:pt x="2597" y="494"/>
                </a:cubicBezTo>
                <a:close/>
                <a:moveTo>
                  <a:pt x="2613" y="490"/>
                </a:moveTo>
                <a:cubicBezTo>
                  <a:pt x="2612" y="493"/>
                  <a:pt x="2613" y="496"/>
                  <a:pt x="2609" y="496"/>
                </a:cubicBezTo>
                <a:cubicBezTo>
                  <a:pt x="2609" y="495"/>
                  <a:pt x="2609" y="494"/>
                  <a:pt x="2608" y="495"/>
                </a:cubicBezTo>
                <a:cubicBezTo>
                  <a:pt x="2607" y="491"/>
                  <a:pt x="2610" y="491"/>
                  <a:pt x="2613" y="490"/>
                </a:cubicBezTo>
                <a:close/>
                <a:moveTo>
                  <a:pt x="2632" y="503"/>
                </a:moveTo>
                <a:cubicBezTo>
                  <a:pt x="2630" y="502"/>
                  <a:pt x="2624" y="505"/>
                  <a:pt x="2623" y="502"/>
                </a:cubicBezTo>
                <a:cubicBezTo>
                  <a:pt x="2624" y="502"/>
                  <a:pt x="2627" y="502"/>
                  <a:pt x="2627" y="500"/>
                </a:cubicBezTo>
                <a:cubicBezTo>
                  <a:pt x="2623" y="498"/>
                  <a:pt x="2612" y="497"/>
                  <a:pt x="2616" y="492"/>
                </a:cubicBezTo>
                <a:cubicBezTo>
                  <a:pt x="2621" y="496"/>
                  <a:pt x="2627" y="490"/>
                  <a:pt x="2632" y="495"/>
                </a:cubicBezTo>
                <a:cubicBezTo>
                  <a:pt x="2631" y="499"/>
                  <a:pt x="2631" y="499"/>
                  <a:pt x="2632" y="503"/>
                </a:cubicBezTo>
                <a:close/>
                <a:moveTo>
                  <a:pt x="2654" y="497"/>
                </a:moveTo>
                <a:cubicBezTo>
                  <a:pt x="2654" y="500"/>
                  <a:pt x="2649" y="497"/>
                  <a:pt x="2647" y="498"/>
                </a:cubicBezTo>
                <a:cubicBezTo>
                  <a:pt x="2644" y="493"/>
                  <a:pt x="2655" y="492"/>
                  <a:pt x="2654" y="497"/>
                </a:cubicBezTo>
                <a:close/>
                <a:moveTo>
                  <a:pt x="2856" y="544"/>
                </a:moveTo>
                <a:cubicBezTo>
                  <a:pt x="2865" y="546"/>
                  <a:pt x="2867" y="546"/>
                  <a:pt x="2879" y="545"/>
                </a:cubicBezTo>
                <a:cubicBezTo>
                  <a:pt x="2877" y="534"/>
                  <a:pt x="2860" y="545"/>
                  <a:pt x="2856" y="539"/>
                </a:cubicBezTo>
                <a:cubicBezTo>
                  <a:pt x="2852" y="539"/>
                  <a:pt x="2858" y="541"/>
                  <a:pt x="2856" y="544"/>
                </a:cubicBezTo>
                <a:close/>
                <a:moveTo>
                  <a:pt x="2892" y="533"/>
                </a:moveTo>
                <a:cubicBezTo>
                  <a:pt x="2898" y="534"/>
                  <a:pt x="2897" y="537"/>
                  <a:pt x="2897" y="543"/>
                </a:cubicBezTo>
                <a:cubicBezTo>
                  <a:pt x="2899" y="543"/>
                  <a:pt x="2901" y="543"/>
                  <a:pt x="2902" y="545"/>
                </a:cubicBezTo>
                <a:cubicBezTo>
                  <a:pt x="2903" y="538"/>
                  <a:pt x="2907" y="537"/>
                  <a:pt x="2911" y="530"/>
                </a:cubicBezTo>
                <a:cubicBezTo>
                  <a:pt x="2905" y="531"/>
                  <a:pt x="2906" y="531"/>
                  <a:pt x="2903" y="527"/>
                </a:cubicBezTo>
                <a:cubicBezTo>
                  <a:pt x="2898" y="528"/>
                  <a:pt x="2894" y="530"/>
                  <a:pt x="2892" y="533"/>
                </a:cubicBezTo>
                <a:close/>
                <a:moveTo>
                  <a:pt x="2890" y="546"/>
                </a:moveTo>
                <a:cubicBezTo>
                  <a:pt x="2888" y="539"/>
                  <a:pt x="2891" y="537"/>
                  <a:pt x="2892" y="533"/>
                </a:cubicBezTo>
                <a:cubicBezTo>
                  <a:pt x="2891" y="530"/>
                  <a:pt x="2884" y="532"/>
                  <a:pt x="2885" y="526"/>
                </a:cubicBezTo>
                <a:cubicBezTo>
                  <a:pt x="2881" y="531"/>
                  <a:pt x="2882" y="539"/>
                  <a:pt x="2880" y="545"/>
                </a:cubicBezTo>
                <a:cubicBezTo>
                  <a:pt x="2885" y="543"/>
                  <a:pt x="2886" y="546"/>
                  <a:pt x="2890" y="546"/>
                </a:cubicBezTo>
                <a:close/>
                <a:moveTo>
                  <a:pt x="2568" y="525"/>
                </a:moveTo>
                <a:cubicBezTo>
                  <a:pt x="2567" y="522"/>
                  <a:pt x="2561" y="528"/>
                  <a:pt x="2561" y="521"/>
                </a:cubicBezTo>
                <a:cubicBezTo>
                  <a:pt x="2559" y="526"/>
                  <a:pt x="2552" y="522"/>
                  <a:pt x="2549" y="524"/>
                </a:cubicBezTo>
                <a:cubicBezTo>
                  <a:pt x="2551" y="529"/>
                  <a:pt x="2555" y="531"/>
                  <a:pt x="2562" y="530"/>
                </a:cubicBezTo>
                <a:cubicBezTo>
                  <a:pt x="2561" y="532"/>
                  <a:pt x="2561" y="533"/>
                  <a:pt x="2559" y="533"/>
                </a:cubicBezTo>
                <a:cubicBezTo>
                  <a:pt x="2562" y="537"/>
                  <a:pt x="2564" y="532"/>
                  <a:pt x="2567" y="534"/>
                </a:cubicBezTo>
                <a:cubicBezTo>
                  <a:pt x="2568" y="531"/>
                  <a:pt x="2565" y="532"/>
                  <a:pt x="2563" y="532"/>
                </a:cubicBezTo>
                <a:cubicBezTo>
                  <a:pt x="2564" y="531"/>
                  <a:pt x="2565" y="529"/>
                  <a:pt x="2564" y="528"/>
                </a:cubicBezTo>
                <a:cubicBezTo>
                  <a:pt x="2566" y="528"/>
                  <a:pt x="2567" y="529"/>
                  <a:pt x="2569" y="529"/>
                </a:cubicBezTo>
                <a:cubicBezTo>
                  <a:pt x="2570" y="525"/>
                  <a:pt x="2562" y="526"/>
                  <a:pt x="2568" y="525"/>
                </a:cubicBezTo>
                <a:close/>
                <a:moveTo>
                  <a:pt x="2573" y="497"/>
                </a:moveTo>
                <a:cubicBezTo>
                  <a:pt x="2568" y="498"/>
                  <a:pt x="2567" y="495"/>
                  <a:pt x="2564" y="494"/>
                </a:cubicBezTo>
                <a:cubicBezTo>
                  <a:pt x="2560" y="494"/>
                  <a:pt x="2567" y="500"/>
                  <a:pt x="2563" y="499"/>
                </a:cubicBezTo>
                <a:cubicBezTo>
                  <a:pt x="2565" y="500"/>
                  <a:pt x="2568" y="499"/>
                  <a:pt x="2571" y="502"/>
                </a:cubicBezTo>
                <a:cubicBezTo>
                  <a:pt x="2570" y="503"/>
                  <a:pt x="2571" y="508"/>
                  <a:pt x="2568" y="509"/>
                </a:cubicBezTo>
                <a:cubicBezTo>
                  <a:pt x="2569" y="512"/>
                  <a:pt x="2576" y="508"/>
                  <a:pt x="2576" y="512"/>
                </a:cubicBezTo>
                <a:cubicBezTo>
                  <a:pt x="2576" y="513"/>
                  <a:pt x="2575" y="514"/>
                  <a:pt x="2575" y="514"/>
                </a:cubicBezTo>
                <a:cubicBezTo>
                  <a:pt x="2571" y="515"/>
                  <a:pt x="2577" y="515"/>
                  <a:pt x="2577" y="514"/>
                </a:cubicBezTo>
                <a:cubicBezTo>
                  <a:pt x="2577" y="509"/>
                  <a:pt x="2572" y="505"/>
                  <a:pt x="2577" y="507"/>
                </a:cubicBezTo>
                <a:cubicBezTo>
                  <a:pt x="2581" y="503"/>
                  <a:pt x="2569" y="505"/>
                  <a:pt x="2573" y="497"/>
                </a:cubicBezTo>
                <a:close/>
                <a:moveTo>
                  <a:pt x="2562" y="479"/>
                </a:moveTo>
                <a:cubicBezTo>
                  <a:pt x="2565" y="477"/>
                  <a:pt x="2567" y="475"/>
                  <a:pt x="2570" y="475"/>
                </a:cubicBezTo>
                <a:cubicBezTo>
                  <a:pt x="2568" y="471"/>
                  <a:pt x="2565" y="478"/>
                  <a:pt x="2561" y="476"/>
                </a:cubicBezTo>
                <a:cubicBezTo>
                  <a:pt x="2561" y="484"/>
                  <a:pt x="2554" y="485"/>
                  <a:pt x="2557" y="493"/>
                </a:cubicBezTo>
                <a:cubicBezTo>
                  <a:pt x="2555" y="495"/>
                  <a:pt x="2550" y="493"/>
                  <a:pt x="2550" y="499"/>
                </a:cubicBezTo>
                <a:cubicBezTo>
                  <a:pt x="2552" y="496"/>
                  <a:pt x="2555" y="499"/>
                  <a:pt x="2560" y="498"/>
                </a:cubicBezTo>
                <a:cubicBezTo>
                  <a:pt x="2560" y="494"/>
                  <a:pt x="2560" y="491"/>
                  <a:pt x="2564" y="491"/>
                </a:cubicBezTo>
                <a:cubicBezTo>
                  <a:pt x="2564" y="486"/>
                  <a:pt x="2561" y="485"/>
                  <a:pt x="2562" y="479"/>
                </a:cubicBezTo>
                <a:close/>
                <a:moveTo>
                  <a:pt x="2274" y="509"/>
                </a:moveTo>
                <a:cubicBezTo>
                  <a:pt x="2276" y="502"/>
                  <a:pt x="2276" y="498"/>
                  <a:pt x="2280" y="492"/>
                </a:cubicBezTo>
                <a:cubicBezTo>
                  <a:pt x="2271" y="492"/>
                  <a:pt x="2271" y="492"/>
                  <a:pt x="2271" y="492"/>
                </a:cubicBezTo>
                <a:cubicBezTo>
                  <a:pt x="2269" y="493"/>
                  <a:pt x="2271" y="497"/>
                  <a:pt x="2268" y="498"/>
                </a:cubicBezTo>
                <a:cubicBezTo>
                  <a:pt x="2268" y="499"/>
                  <a:pt x="2269" y="498"/>
                  <a:pt x="2269" y="497"/>
                </a:cubicBezTo>
                <a:cubicBezTo>
                  <a:pt x="2276" y="498"/>
                  <a:pt x="2272" y="503"/>
                  <a:pt x="2274" y="509"/>
                </a:cubicBezTo>
                <a:close/>
                <a:moveTo>
                  <a:pt x="1492" y="502"/>
                </a:moveTo>
                <a:cubicBezTo>
                  <a:pt x="1488" y="505"/>
                  <a:pt x="1485" y="506"/>
                  <a:pt x="1481" y="504"/>
                </a:cubicBezTo>
                <a:cubicBezTo>
                  <a:pt x="1480" y="512"/>
                  <a:pt x="1491" y="505"/>
                  <a:pt x="1492" y="502"/>
                </a:cubicBezTo>
                <a:close/>
                <a:moveTo>
                  <a:pt x="1491" y="456"/>
                </a:moveTo>
                <a:cubicBezTo>
                  <a:pt x="1493" y="453"/>
                  <a:pt x="1494" y="449"/>
                  <a:pt x="1500" y="451"/>
                </a:cubicBezTo>
                <a:cubicBezTo>
                  <a:pt x="1499" y="449"/>
                  <a:pt x="1498" y="447"/>
                  <a:pt x="1497" y="445"/>
                </a:cubicBezTo>
                <a:cubicBezTo>
                  <a:pt x="1492" y="446"/>
                  <a:pt x="1487" y="447"/>
                  <a:pt x="1482" y="449"/>
                </a:cubicBezTo>
                <a:cubicBezTo>
                  <a:pt x="1482" y="452"/>
                  <a:pt x="1483" y="452"/>
                  <a:pt x="1484" y="454"/>
                </a:cubicBezTo>
                <a:cubicBezTo>
                  <a:pt x="1481" y="456"/>
                  <a:pt x="1480" y="454"/>
                  <a:pt x="1476" y="456"/>
                </a:cubicBezTo>
                <a:cubicBezTo>
                  <a:pt x="1479" y="459"/>
                  <a:pt x="1477" y="459"/>
                  <a:pt x="1478" y="465"/>
                </a:cubicBezTo>
                <a:cubicBezTo>
                  <a:pt x="1483" y="465"/>
                  <a:pt x="1483" y="465"/>
                  <a:pt x="1483" y="465"/>
                </a:cubicBezTo>
                <a:cubicBezTo>
                  <a:pt x="1480" y="470"/>
                  <a:pt x="1486" y="471"/>
                  <a:pt x="1484" y="474"/>
                </a:cubicBezTo>
                <a:cubicBezTo>
                  <a:pt x="1490" y="473"/>
                  <a:pt x="1496" y="481"/>
                  <a:pt x="1507" y="480"/>
                </a:cubicBezTo>
                <a:cubicBezTo>
                  <a:pt x="1504" y="483"/>
                  <a:pt x="1503" y="487"/>
                  <a:pt x="1503" y="492"/>
                </a:cubicBezTo>
                <a:cubicBezTo>
                  <a:pt x="1509" y="493"/>
                  <a:pt x="1509" y="489"/>
                  <a:pt x="1514" y="489"/>
                </a:cubicBezTo>
                <a:cubicBezTo>
                  <a:pt x="1516" y="486"/>
                  <a:pt x="1511" y="483"/>
                  <a:pt x="1514" y="482"/>
                </a:cubicBezTo>
                <a:cubicBezTo>
                  <a:pt x="1513" y="481"/>
                  <a:pt x="1510" y="481"/>
                  <a:pt x="1508" y="481"/>
                </a:cubicBezTo>
                <a:cubicBezTo>
                  <a:pt x="1510" y="479"/>
                  <a:pt x="1514" y="478"/>
                  <a:pt x="1511" y="474"/>
                </a:cubicBezTo>
                <a:cubicBezTo>
                  <a:pt x="1517" y="473"/>
                  <a:pt x="1521" y="473"/>
                  <a:pt x="1527" y="475"/>
                </a:cubicBezTo>
                <a:cubicBezTo>
                  <a:pt x="1517" y="495"/>
                  <a:pt x="1535" y="512"/>
                  <a:pt x="1552" y="500"/>
                </a:cubicBezTo>
                <a:cubicBezTo>
                  <a:pt x="1549" y="491"/>
                  <a:pt x="1551" y="483"/>
                  <a:pt x="1561" y="480"/>
                </a:cubicBezTo>
                <a:cubicBezTo>
                  <a:pt x="1556" y="477"/>
                  <a:pt x="1563" y="472"/>
                  <a:pt x="1564" y="468"/>
                </a:cubicBezTo>
                <a:cubicBezTo>
                  <a:pt x="1568" y="468"/>
                  <a:pt x="1570" y="470"/>
                  <a:pt x="1573" y="468"/>
                </a:cubicBezTo>
                <a:cubicBezTo>
                  <a:pt x="1568" y="463"/>
                  <a:pt x="1561" y="468"/>
                  <a:pt x="1556" y="463"/>
                </a:cubicBezTo>
                <a:cubicBezTo>
                  <a:pt x="1554" y="456"/>
                  <a:pt x="1566" y="462"/>
                  <a:pt x="1565" y="456"/>
                </a:cubicBezTo>
                <a:cubicBezTo>
                  <a:pt x="1558" y="459"/>
                  <a:pt x="1551" y="456"/>
                  <a:pt x="1549" y="447"/>
                </a:cubicBezTo>
                <a:cubicBezTo>
                  <a:pt x="1540" y="447"/>
                  <a:pt x="1537" y="452"/>
                  <a:pt x="1536" y="458"/>
                </a:cubicBezTo>
                <a:cubicBezTo>
                  <a:pt x="1538" y="460"/>
                  <a:pt x="1542" y="459"/>
                  <a:pt x="1541" y="464"/>
                </a:cubicBezTo>
                <a:cubicBezTo>
                  <a:pt x="1532" y="467"/>
                  <a:pt x="1528" y="462"/>
                  <a:pt x="1517" y="465"/>
                </a:cubicBezTo>
                <a:cubicBezTo>
                  <a:pt x="1516" y="459"/>
                  <a:pt x="1526" y="465"/>
                  <a:pt x="1525" y="459"/>
                </a:cubicBezTo>
                <a:cubicBezTo>
                  <a:pt x="1523" y="458"/>
                  <a:pt x="1522" y="458"/>
                  <a:pt x="1522" y="460"/>
                </a:cubicBezTo>
                <a:cubicBezTo>
                  <a:pt x="1514" y="454"/>
                  <a:pt x="1503" y="457"/>
                  <a:pt x="1495" y="460"/>
                </a:cubicBezTo>
                <a:cubicBezTo>
                  <a:pt x="1493" y="460"/>
                  <a:pt x="1494" y="456"/>
                  <a:pt x="1491" y="456"/>
                </a:cubicBezTo>
                <a:close/>
                <a:moveTo>
                  <a:pt x="1535" y="421"/>
                </a:moveTo>
                <a:cubicBezTo>
                  <a:pt x="1535" y="415"/>
                  <a:pt x="1539" y="417"/>
                  <a:pt x="1542" y="418"/>
                </a:cubicBezTo>
                <a:cubicBezTo>
                  <a:pt x="1537" y="415"/>
                  <a:pt x="1534" y="410"/>
                  <a:pt x="1527" y="410"/>
                </a:cubicBezTo>
                <a:cubicBezTo>
                  <a:pt x="1528" y="415"/>
                  <a:pt x="1530" y="420"/>
                  <a:pt x="1535" y="421"/>
                </a:cubicBezTo>
                <a:close/>
                <a:moveTo>
                  <a:pt x="327" y="460"/>
                </a:moveTo>
                <a:cubicBezTo>
                  <a:pt x="322" y="456"/>
                  <a:pt x="316" y="454"/>
                  <a:pt x="318" y="446"/>
                </a:cubicBezTo>
                <a:cubicBezTo>
                  <a:pt x="311" y="444"/>
                  <a:pt x="305" y="447"/>
                  <a:pt x="301" y="443"/>
                </a:cubicBezTo>
                <a:cubicBezTo>
                  <a:pt x="299" y="444"/>
                  <a:pt x="301" y="445"/>
                  <a:pt x="302" y="444"/>
                </a:cubicBezTo>
                <a:cubicBezTo>
                  <a:pt x="301" y="447"/>
                  <a:pt x="297" y="454"/>
                  <a:pt x="300" y="457"/>
                </a:cubicBezTo>
                <a:cubicBezTo>
                  <a:pt x="304" y="457"/>
                  <a:pt x="303" y="452"/>
                  <a:pt x="304" y="450"/>
                </a:cubicBezTo>
                <a:cubicBezTo>
                  <a:pt x="310" y="451"/>
                  <a:pt x="311" y="457"/>
                  <a:pt x="315" y="460"/>
                </a:cubicBezTo>
                <a:cubicBezTo>
                  <a:pt x="317" y="457"/>
                  <a:pt x="321" y="459"/>
                  <a:pt x="324" y="460"/>
                </a:cubicBezTo>
                <a:cubicBezTo>
                  <a:pt x="322" y="463"/>
                  <a:pt x="322" y="464"/>
                  <a:pt x="323" y="468"/>
                </a:cubicBezTo>
                <a:cubicBezTo>
                  <a:pt x="332" y="467"/>
                  <a:pt x="332" y="467"/>
                  <a:pt x="332" y="467"/>
                </a:cubicBezTo>
                <a:cubicBezTo>
                  <a:pt x="331" y="466"/>
                  <a:pt x="330" y="466"/>
                  <a:pt x="329" y="466"/>
                </a:cubicBezTo>
                <a:cubicBezTo>
                  <a:pt x="327" y="466"/>
                  <a:pt x="325" y="459"/>
                  <a:pt x="327" y="460"/>
                </a:cubicBezTo>
                <a:close/>
                <a:moveTo>
                  <a:pt x="224" y="461"/>
                </a:moveTo>
                <a:cubicBezTo>
                  <a:pt x="228" y="460"/>
                  <a:pt x="231" y="457"/>
                  <a:pt x="232" y="453"/>
                </a:cubicBezTo>
                <a:cubicBezTo>
                  <a:pt x="228" y="454"/>
                  <a:pt x="226" y="457"/>
                  <a:pt x="224" y="461"/>
                </a:cubicBezTo>
                <a:close/>
                <a:moveTo>
                  <a:pt x="1481" y="392"/>
                </a:moveTo>
                <a:cubicBezTo>
                  <a:pt x="1481" y="388"/>
                  <a:pt x="1480" y="383"/>
                  <a:pt x="1485" y="384"/>
                </a:cubicBezTo>
                <a:cubicBezTo>
                  <a:pt x="1485" y="382"/>
                  <a:pt x="1484" y="382"/>
                  <a:pt x="1483" y="382"/>
                </a:cubicBezTo>
                <a:cubicBezTo>
                  <a:pt x="1482" y="383"/>
                  <a:pt x="1482" y="382"/>
                  <a:pt x="1482" y="381"/>
                </a:cubicBezTo>
                <a:cubicBezTo>
                  <a:pt x="1481" y="383"/>
                  <a:pt x="1474" y="391"/>
                  <a:pt x="1481" y="392"/>
                </a:cubicBezTo>
                <a:close/>
                <a:moveTo>
                  <a:pt x="1499" y="365"/>
                </a:moveTo>
                <a:cubicBezTo>
                  <a:pt x="1500" y="368"/>
                  <a:pt x="1501" y="371"/>
                  <a:pt x="1503" y="372"/>
                </a:cubicBezTo>
                <a:cubicBezTo>
                  <a:pt x="1500" y="374"/>
                  <a:pt x="1500" y="382"/>
                  <a:pt x="1501" y="384"/>
                </a:cubicBezTo>
                <a:cubicBezTo>
                  <a:pt x="1503" y="384"/>
                  <a:pt x="1504" y="384"/>
                  <a:pt x="1504" y="385"/>
                </a:cubicBezTo>
                <a:cubicBezTo>
                  <a:pt x="1502" y="385"/>
                  <a:pt x="1505" y="371"/>
                  <a:pt x="1515" y="370"/>
                </a:cubicBezTo>
                <a:cubicBezTo>
                  <a:pt x="1516" y="360"/>
                  <a:pt x="1504" y="362"/>
                  <a:pt x="1499" y="365"/>
                </a:cubicBezTo>
                <a:close/>
                <a:moveTo>
                  <a:pt x="1458" y="356"/>
                </a:moveTo>
                <a:cubicBezTo>
                  <a:pt x="1459" y="356"/>
                  <a:pt x="1460" y="355"/>
                  <a:pt x="1462" y="355"/>
                </a:cubicBezTo>
                <a:cubicBezTo>
                  <a:pt x="1462" y="353"/>
                  <a:pt x="1462" y="351"/>
                  <a:pt x="1463" y="351"/>
                </a:cubicBezTo>
                <a:cubicBezTo>
                  <a:pt x="1461" y="346"/>
                  <a:pt x="1454" y="351"/>
                  <a:pt x="1452" y="349"/>
                </a:cubicBezTo>
                <a:cubicBezTo>
                  <a:pt x="1449" y="351"/>
                  <a:pt x="1458" y="352"/>
                  <a:pt x="1458" y="356"/>
                </a:cubicBezTo>
                <a:close/>
                <a:moveTo>
                  <a:pt x="351" y="395"/>
                </a:moveTo>
                <a:cubicBezTo>
                  <a:pt x="343" y="397"/>
                  <a:pt x="341" y="391"/>
                  <a:pt x="336" y="389"/>
                </a:cubicBezTo>
                <a:cubicBezTo>
                  <a:pt x="338" y="390"/>
                  <a:pt x="338" y="395"/>
                  <a:pt x="338" y="398"/>
                </a:cubicBezTo>
                <a:cubicBezTo>
                  <a:pt x="345" y="398"/>
                  <a:pt x="349" y="404"/>
                  <a:pt x="352" y="404"/>
                </a:cubicBezTo>
                <a:cubicBezTo>
                  <a:pt x="354" y="404"/>
                  <a:pt x="350" y="399"/>
                  <a:pt x="351" y="395"/>
                </a:cubicBezTo>
                <a:close/>
                <a:moveTo>
                  <a:pt x="529" y="382"/>
                </a:moveTo>
                <a:cubicBezTo>
                  <a:pt x="525" y="376"/>
                  <a:pt x="526" y="373"/>
                  <a:pt x="527" y="365"/>
                </a:cubicBezTo>
                <a:cubicBezTo>
                  <a:pt x="523" y="365"/>
                  <a:pt x="520" y="364"/>
                  <a:pt x="516" y="363"/>
                </a:cubicBezTo>
                <a:cubicBezTo>
                  <a:pt x="520" y="369"/>
                  <a:pt x="512" y="374"/>
                  <a:pt x="518" y="378"/>
                </a:cubicBezTo>
                <a:cubicBezTo>
                  <a:pt x="518" y="381"/>
                  <a:pt x="511" y="378"/>
                  <a:pt x="512" y="382"/>
                </a:cubicBezTo>
                <a:cubicBezTo>
                  <a:pt x="508" y="384"/>
                  <a:pt x="514" y="384"/>
                  <a:pt x="513" y="381"/>
                </a:cubicBezTo>
                <a:cubicBezTo>
                  <a:pt x="520" y="381"/>
                  <a:pt x="523" y="384"/>
                  <a:pt x="529" y="382"/>
                </a:cubicBezTo>
                <a:close/>
                <a:moveTo>
                  <a:pt x="777" y="330"/>
                </a:moveTo>
                <a:cubicBezTo>
                  <a:pt x="778" y="334"/>
                  <a:pt x="778" y="334"/>
                  <a:pt x="778" y="334"/>
                </a:cubicBezTo>
                <a:cubicBezTo>
                  <a:pt x="774" y="334"/>
                  <a:pt x="771" y="334"/>
                  <a:pt x="769" y="333"/>
                </a:cubicBezTo>
                <a:cubicBezTo>
                  <a:pt x="772" y="330"/>
                  <a:pt x="774" y="327"/>
                  <a:pt x="779" y="327"/>
                </a:cubicBezTo>
                <a:cubicBezTo>
                  <a:pt x="772" y="314"/>
                  <a:pt x="751" y="315"/>
                  <a:pt x="736" y="314"/>
                </a:cubicBezTo>
                <a:cubicBezTo>
                  <a:pt x="744" y="312"/>
                  <a:pt x="750" y="310"/>
                  <a:pt x="759" y="309"/>
                </a:cubicBezTo>
                <a:cubicBezTo>
                  <a:pt x="760" y="304"/>
                  <a:pt x="755" y="305"/>
                  <a:pt x="756" y="301"/>
                </a:cubicBezTo>
                <a:cubicBezTo>
                  <a:pt x="749" y="304"/>
                  <a:pt x="744" y="295"/>
                  <a:pt x="733" y="298"/>
                </a:cubicBezTo>
                <a:cubicBezTo>
                  <a:pt x="732" y="293"/>
                  <a:pt x="732" y="293"/>
                  <a:pt x="732" y="293"/>
                </a:cubicBezTo>
                <a:cubicBezTo>
                  <a:pt x="741" y="286"/>
                  <a:pt x="753" y="296"/>
                  <a:pt x="765" y="294"/>
                </a:cubicBezTo>
                <a:cubicBezTo>
                  <a:pt x="760" y="282"/>
                  <a:pt x="761" y="265"/>
                  <a:pt x="749" y="259"/>
                </a:cubicBezTo>
                <a:cubicBezTo>
                  <a:pt x="736" y="258"/>
                  <a:pt x="727" y="265"/>
                  <a:pt x="719" y="268"/>
                </a:cubicBezTo>
                <a:cubicBezTo>
                  <a:pt x="726" y="278"/>
                  <a:pt x="716" y="283"/>
                  <a:pt x="712" y="291"/>
                </a:cubicBezTo>
                <a:cubicBezTo>
                  <a:pt x="719" y="292"/>
                  <a:pt x="722" y="298"/>
                  <a:pt x="725" y="304"/>
                </a:cubicBezTo>
                <a:cubicBezTo>
                  <a:pt x="725" y="306"/>
                  <a:pt x="720" y="302"/>
                  <a:pt x="718" y="305"/>
                </a:cubicBezTo>
                <a:cubicBezTo>
                  <a:pt x="722" y="318"/>
                  <a:pt x="722" y="321"/>
                  <a:pt x="726" y="331"/>
                </a:cubicBezTo>
                <a:cubicBezTo>
                  <a:pt x="725" y="334"/>
                  <a:pt x="722" y="335"/>
                  <a:pt x="718" y="335"/>
                </a:cubicBezTo>
                <a:cubicBezTo>
                  <a:pt x="719" y="343"/>
                  <a:pt x="725" y="348"/>
                  <a:pt x="731" y="345"/>
                </a:cubicBezTo>
                <a:cubicBezTo>
                  <a:pt x="729" y="340"/>
                  <a:pt x="725" y="339"/>
                  <a:pt x="729" y="333"/>
                </a:cubicBezTo>
                <a:cubicBezTo>
                  <a:pt x="734" y="332"/>
                  <a:pt x="734" y="337"/>
                  <a:pt x="740" y="336"/>
                </a:cubicBezTo>
                <a:cubicBezTo>
                  <a:pt x="741" y="330"/>
                  <a:pt x="735" y="333"/>
                  <a:pt x="734" y="329"/>
                </a:cubicBezTo>
                <a:cubicBezTo>
                  <a:pt x="739" y="324"/>
                  <a:pt x="744" y="335"/>
                  <a:pt x="749" y="330"/>
                </a:cubicBezTo>
                <a:cubicBezTo>
                  <a:pt x="750" y="331"/>
                  <a:pt x="751" y="334"/>
                  <a:pt x="752" y="338"/>
                </a:cubicBezTo>
                <a:cubicBezTo>
                  <a:pt x="759" y="337"/>
                  <a:pt x="759" y="337"/>
                  <a:pt x="759" y="337"/>
                </a:cubicBezTo>
                <a:cubicBezTo>
                  <a:pt x="759" y="333"/>
                  <a:pt x="760" y="330"/>
                  <a:pt x="762" y="328"/>
                </a:cubicBezTo>
                <a:cubicBezTo>
                  <a:pt x="766" y="330"/>
                  <a:pt x="761" y="334"/>
                  <a:pt x="767" y="334"/>
                </a:cubicBezTo>
                <a:cubicBezTo>
                  <a:pt x="765" y="338"/>
                  <a:pt x="764" y="342"/>
                  <a:pt x="765" y="348"/>
                </a:cubicBezTo>
                <a:cubicBezTo>
                  <a:pt x="769" y="350"/>
                  <a:pt x="773" y="354"/>
                  <a:pt x="780" y="354"/>
                </a:cubicBezTo>
                <a:cubicBezTo>
                  <a:pt x="783" y="354"/>
                  <a:pt x="780" y="349"/>
                  <a:pt x="781" y="347"/>
                </a:cubicBezTo>
                <a:cubicBezTo>
                  <a:pt x="775" y="354"/>
                  <a:pt x="776" y="344"/>
                  <a:pt x="772" y="340"/>
                </a:cubicBezTo>
                <a:cubicBezTo>
                  <a:pt x="769" y="339"/>
                  <a:pt x="772" y="345"/>
                  <a:pt x="767" y="344"/>
                </a:cubicBezTo>
                <a:cubicBezTo>
                  <a:pt x="766" y="337"/>
                  <a:pt x="775" y="337"/>
                  <a:pt x="784" y="336"/>
                </a:cubicBezTo>
                <a:cubicBezTo>
                  <a:pt x="783" y="333"/>
                  <a:pt x="781" y="331"/>
                  <a:pt x="777" y="330"/>
                </a:cubicBezTo>
                <a:close/>
                <a:moveTo>
                  <a:pt x="762" y="321"/>
                </a:moveTo>
                <a:cubicBezTo>
                  <a:pt x="761" y="325"/>
                  <a:pt x="755" y="321"/>
                  <a:pt x="753" y="321"/>
                </a:cubicBezTo>
                <a:cubicBezTo>
                  <a:pt x="752" y="314"/>
                  <a:pt x="762" y="319"/>
                  <a:pt x="762" y="321"/>
                </a:cubicBezTo>
                <a:close/>
                <a:moveTo>
                  <a:pt x="765" y="320"/>
                </a:moveTo>
                <a:cubicBezTo>
                  <a:pt x="769" y="320"/>
                  <a:pt x="773" y="320"/>
                  <a:pt x="773" y="325"/>
                </a:cubicBezTo>
                <a:cubicBezTo>
                  <a:pt x="769" y="325"/>
                  <a:pt x="765" y="324"/>
                  <a:pt x="765" y="320"/>
                </a:cubicBezTo>
                <a:close/>
                <a:moveTo>
                  <a:pt x="746" y="350"/>
                </a:moveTo>
                <a:cubicBezTo>
                  <a:pt x="744" y="344"/>
                  <a:pt x="749" y="344"/>
                  <a:pt x="751" y="347"/>
                </a:cubicBezTo>
                <a:cubicBezTo>
                  <a:pt x="753" y="344"/>
                  <a:pt x="745" y="340"/>
                  <a:pt x="740" y="340"/>
                </a:cubicBezTo>
                <a:cubicBezTo>
                  <a:pt x="740" y="345"/>
                  <a:pt x="740" y="351"/>
                  <a:pt x="746" y="350"/>
                </a:cubicBezTo>
                <a:close/>
                <a:moveTo>
                  <a:pt x="905" y="336"/>
                </a:moveTo>
                <a:cubicBezTo>
                  <a:pt x="903" y="337"/>
                  <a:pt x="901" y="334"/>
                  <a:pt x="901" y="337"/>
                </a:cubicBezTo>
                <a:cubicBezTo>
                  <a:pt x="898" y="335"/>
                  <a:pt x="898" y="331"/>
                  <a:pt x="901" y="330"/>
                </a:cubicBezTo>
                <a:cubicBezTo>
                  <a:pt x="900" y="328"/>
                  <a:pt x="899" y="329"/>
                  <a:pt x="899" y="330"/>
                </a:cubicBezTo>
                <a:cubicBezTo>
                  <a:pt x="897" y="332"/>
                  <a:pt x="893" y="328"/>
                  <a:pt x="891" y="326"/>
                </a:cubicBezTo>
                <a:cubicBezTo>
                  <a:pt x="888" y="327"/>
                  <a:pt x="891" y="333"/>
                  <a:pt x="890" y="336"/>
                </a:cubicBezTo>
                <a:cubicBezTo>
                  <a:pt x="896" y="338"/>
                  <a:pt x="904" y="341"/>
                  <a:pt x="910" y="336"/>
                </a:cubicBezTo>
                <a:cubicBezTo>
                  <a:pt x="911" y="332"/>
                  <a:pt x="906" y="334"/>
                  <a:pt x="906" y="331"/>
                </a:cubicBezTo>
                <a:cubicBezTo>
                  <a:pt x="902" y="332"/>
                  <a:pt x="905" y="333"/>
                  <a:pt x="905" y="336"/>
                </a:cubicBezTo>
                <a:close/>
                <a:moveTo>
                  <a:pt x="978" y="256"/>
                </a:moveTo>
                <a:cubicBezTo>
                  <a:pt x="977" y="253"/>
                  <a:pt x="975" y="245"/>
                  <a:pt x="967" y="247"/>
                </a:cubicBezTo>
                <a:cubicBezTo>
                  <a:pt x="968" y="251"/>
                  <a:pt x="973" y="254"/>
                  <a:pt x="965" y="254"/>
                </a:cubicBezTo>
                <a:cubicBezTo>
                  <a:pt x="966" y="260"/>
                  <a:pt x="962" y="264"/>
                  <a:pt x="966" y="269"/>
                </a:cubicBezTo>
                <a:cubicBezTo>
                  <a:pt x="961" y="269"/>
                  <a:pt x="956" y="257"/>
                  <a:pt x="961" y="255"/>
                </a:cubicBezTo>
                <a:cubicBezTo>
                  <a:pt x="958" y="237"/>
                  <a:pt x="901" y="239"/>
                  <a:pt x="923" y="264"/>
                </a:cubicBezTo>
                <a:cubicBezTo>
                  <a:pt x="918" y="266"/>
                  <a:pt x="912" y="267"/>
                  <a:pt x="910" y="271"/>
                </a:cubicBezTo>
                <a:cubicBezTo>
                  <a:pt x="911" y="274"/>
                  <a:pt x="916" y="276"/>
                  <a:pt x="910" y="278"/>
                </a:cubicBezTo>
                <a:cubicBezTo>
                  <a:pt x="911" y="280"/>
                  <a:pt x="915" y="276"/>
                  <a:pt x="915" y="282"/>
                </a:cubicBezTo>
                <a:cubicBezTo>
                  <a:pt x="918" y="281"/>
                  <a:pt x="923" y="278"/>
                  <a:pt x="923" y="284"/>
                </a:cubicBezTo>
                <a:cubicBezTo>
                  <a:pt x="925" y="284"/>
                  <a:pt x="924" y="281"/>
                  <a:pt x="924" y="279"/>
                </a:cubicBezTo>
                <a:cubicBezTo>
                  <a:pt x="921" y="279"/>
                  <a:pt x="920" y="276"/>
                  <a:pt x="917" y="279"/>
                </a:cubicBezTo>
                <a:cubicBezTo>
                  <a:pt x="917" y="274"/>
                  <a:pt x="923" y="272"/>
                  <a:pt x="919" y="268"/>
                </a:cubicBezTo>
                <a:cubicBezTo>
                  <a:pt x="938" y="261"/>
                  <a:pt x="947" y="282"/>
                  <a:pt x="966" y="274"/>
                </a:cubicBezTo>
                <a:cubicBezTo>
                  <a:pt x="966" y="274"/>
                  <a:pt x="965" y="270"/>
                  <a:pt x="966" y="270"/>
                </a:cubicBezTo>
                <a:cubicBezTo>
                  <a:pt x="968" y="271"/>
                  <a:pt x="970" y="273"/>
                  <a:pt x="974" y="272"/>
                </a:cubicBezTo>
                <a:cubicBezTo>
                  <a:pt x="970" y="270"/>
                  <a:pt x="971" y="266"/>
                  <a:pt x="973" y="263"/>
                </a:cubicBezTo>
                <a:cubicBezTo>
                  <a:pt x="976" y="267"/>
                  <a:pt x="980" y="260"/>
                  <a:pt x="982" y="264"/>
                </a:cubicBezTo>
                <a:cubicBezTo>
                  <a:pt x="988" y="261"/>
                  <a:pt x="977" y="254"/>
                  <a:pt x="978" y="256"/>
                </a:cubicBezTo>
                <a:close/>
                <a:moveTo>
                  <a:pt x="1863" y="237"/>
                </a:moveTo>
                <a:cubicBezTo>
                  <a:pt x="1864" y="236"/>
                  <a:pt x="1858" y="233"/>
                  <a:pt x="1854" y="233"/>
                </a:cubicBezTo>
                <a:cubicBezTo>
                  <a:pt x="1854" y="226"/>
                  <a:pt x="1854" y="226"/>
                  <a:pt x="1854" y="226"/>
                </a:cubicBezTo>
                <a:cubicBezTo>
                  <a:pt x="1843" y="224"/>
                  <a:pt x="1833" y="227"/>
                  <a:pt x="1828" y="217"/>
                </a:cubicBezTo>
                <a:cubicBezTo>
                  <a:pt x="1822" y="222"/>
                  <a:pt x="1812" y="215"/>
                  <a:pt x="1805" y="214"/>
                </a:cubicBezTo>
                <a:cubicBezTo>
                  <a:pt x="1814" y="214"/>
                  <a:pt x="1803" y="206"/>
                  <a:pt x="1799" y="213"/>
                </a:cubicBezTo>
                <a:cubicBezTo>
                  <a:pt x="1797" y="213"/>
                  <a:pt x="1797" y="211"/>
                  <a:pt x="1795" y="211"/>
                </a:cubicBezTo>
                <a:cubicBezTo>
                  <a:pt x="1794" y="204"/>
                  <a:pt x="1808" y="205"/>
                  <a:pt x="1813" y="207"/>
                </a:cubicBezTo>
                <a:cubicBezTo>
                  <a:pt x="1812" y="208"/>
                  <a:pt x="1812" y="209"/>
                  <a:pt x="1810" y="209"/>
                </a:cubicBezTo>
                <a:cubicBezTo>
                  <a:pt x="1812" y="210"/>
                  <a:pt x="1812" y="214"/>
                  <a:pt x="1816" y="213"/>
                </a:cubicBezTo>
                <a:cubicBezTo>
                  <a:pt x="1810" y="205"/>
                  <a:pt x="1822" y="205"/>
                  <a:pt x="1827" y="206"/>
                </a:cubicBezTo>
                <a:cubicBezTo>
                  <a:pt x="1822" y="198"/>
                  <a:pt x="1810" y="205"/>
                  <a:pt x="1812" y="192"/>
                </a:cubicBezTo>
                <a:cubicBezTo>
                  <a:pt x="1809" y="192"/>
                  <a:pt x="1805" y="192"/>
                  <a:pt x="1804" y="193"/>
                </a:cubicBezTo>
                <a:cubicBezTo>
                  <a:pt x="1805" y="188"/>
                  <a:pt x="1802" y="186"/>
                  <a:pt x="1802" y="181"/>
                </a:cubicBezTo>
                <a:cubicBezTo>
                  <a:pt x="1795" y="183"/>
                  <a:pt x="1791" y="168"/>
                  <a:pt x="1787" y="175"/>
                </a:cubicBezTo>
                <a:cubicBezTo>
                  <a:pt x="1786" y="174"/>
                  <a:pt x="1785" y="173"/>
                  <a:pt x="1784" y="171"/>
                </a:cubicBezTo>
                <a:cubicBezTo>
                  <a:pt x="1791" y="169"/>
                  <a:pt x="1798" y="167"/>
                  <a:pt x="1807" y="170"/>
                </a:cubicBezTo>
                <a:cubicBezTo>
                  <a:pt x="1811" y="171"/>
                  <a:pt x="1810" y="167"/>
                  <a:pt x="1813" y="166"/>
                </a:cubicBezTo>
                <a:cubicBezTo>
                  <a:pt x="1809" y="165"/>
                  <a:pt x="1799" y="165"/>
                  <a:pt x="1796" y="160"/>
                </a:cubicBezTo>
                <a:cubicBezTo>
                  <a:pt x="1792" y="161"/>
                  <a:pt x="1798" y="163"/>
                  <a:pt x="1795" y="165"/>
                </a:cubicBezTo>
                <a:cubicBezTo>
                  <a:pt x="1790" y="164"/>
                  <a:pt x="1789" y="158"/>
                  <a:pt x="1785" y="156"/>
                </a:cubicBezTo>
                <a:cubicBezTo>
                  <a:pt x="1786" y="153"/>
                  <a:pt x="1794" y="155"/>
                  <a:pt x="1794" y="157"/>
                </a:cubicBezTo>
                <a:cubicBezTo>
                  <a:pt x="1797" y="156"/>
                  <a:pt x="1792" y="152"/>
                  <a:pt x="1792" y="149"/>
                </a:cubicBezTo>
                <a:cubicBezTo>
                  <a:pt x="1786" y="150"/>
                  <a:pt x="1783" y="154"/>
                  <a:pt x="1776" y="154"/>
                </a:cubicBezTo>
                <a:cubicBezTo>
                  <a:pt x="1773" y="145"/>
                  <a:pt x="1765" y="149"/>
                  <a:pt x="1764" y="140"/>
                </a:cubicBezTo>
                <a:cubicBezTo>
                  <a:pt x="1757" y="142"/>
                  <a:pt x="1752" y="138"/>
                  <a:pt x="1745" y="138"/>
                </a:cubicBezTo>
                <a:cubicBezTo>
                  <a:pt x="1741" y="150"/>
                  <a:pt x="1751" y="155"/>
                  <a:pt x="1746" y="172"/>
                </a:cubicBezTo>
                <a:cubicBezTo>
                  <a:pt x="1753" y="168"/>
                  <a:pt x="1756" y="180"/>
                  <a:pt x="1765" y="175"/>
                </a:cubicBezTo>
                <a:cubicBezTo>
                  <a:pt x="1764" y="174"/>
                  <a:pt x="1762" y="174"/>
                  <a:pt x="1762" y="171"/>
                </a:cubicBezTo>
                <a:cubicBezTo>
                  <a:pt x="1763" y="170"/>
                  <a:pt x="1763" y="168"/>
                  <a:pt x="1765" y="168"/>
                </a:cubicBezTo>
                <a:cubicBezTo>
                  <a:pt x="1770" y="169"/>
                  <a:pt x="1765" y="174"/>
                  <a:pt x="1768" y="176"/>
                </a:cubicBezTo>
                <a:cubicBezTo>
                  <a:pt x="1775" y="176"/>
                  <a:pt x="1780" y="177"/>
                  <a:pt x="1784" y="179"/>
                </a:cubicBezTo>
                <a:cubicBezTo>
                  <a:pt x="1782" y="184"/>
                  <a:pt x="1771" y="182"/>
                  <a:pt x="1767" y="182"/>
                </a:cubicBezTo>
                <a:cubicBezTo>
                  <a:pt x="1762" y="184"/>
                  <a:pt x="1770" y="184"/>
                  <a:pt x="1771" y="185"/>
                </a:cubicBezTo>
                <a:cubicBezTo>
                  <a:pt x="1768" y="189"/>
                  <a:pt x="1769" y="195"/>
                  <a:pt x="1763" y="197"/>
                </a:cubicBezTo>
                <a:cubicBezTo>
                  <a:pt x="1758" y="198"/>
                  <a:pt x="1754" y="188"/>
                  <a:pt x="1753" y="197"/>
                </a:cubicBezTo>
                <a:cubicBezTo>
                  <a:pt x="1749" y="195"/>
                  <a:pt x="1747" y="190"/>
                  <a:pt x="1740" y="191"/>
                </a:cubicBezTo>
                <a:cubicBezTo>
                  <a:pt x="1739" y="196"/>
                  <a:pt x="1743" y="195"/>
                  <a:pt x="1743" y="199"/>
                </a:cubicBezTo>
                <a:cubicBezTo>
                  <a:pt x="1755" y="199"/>
                  <a:pt x="1757" y="212"/>
                  <a:pt x="1772" y="212"/>
                </a:cubicBezTo>
                <a:cubicBezTo>
                  <a:pt x="1767" y="208"/>
                  <a:pt x="1778" y="205"/>
                  <a:pt x="1782" y="208"/>
                </a:cubicBezTo>
                <a:cubicBezTo>
                  <a:pt x="1782" y="212"/>
                  <a:pt x="1782" y="217"/>
                  <a:pt x="1776" y="216"/>
                </a:cubicBezTo>
                <a:cubicBezTo>
                  <a:pt x="1776" y="234"/>
                  <a:pt x="1800" y="224"/>
                  <a:pt x="1811" y="230"/>
                </a:cubicBezTo>
                <a:cubicBezTo>
                  <a:pt x="1811" y="231"/>
                  <a:pt x="1811" y="232"/>
                  <a:pt x="1810" y="232"/>
                </a:cubicBezTo>
                <a:cubicBezTo>
                  <a:pt x="1823" y="240"/>
                  <a:pt x="1850" y="239"/>
                  <a:pt x="1863" y="237"/>
                </a:cubicBezTo>
                <a:close/>
                <a:moveTo>
                  <a:pt x="1788" y="193"/>
                </a:moveTo>
                <a:cubicBezTo>
                  <a:pt x="1796" y="192"/>
                  <a:pt x="1797" y="198"/>
                  <a:pt x="1800" y="202"/>
                </a:cubicBezTo>
                <a:cubicBezTo>
                  <a:pt x="1793" y="207"/>
                  <a:pt x="1791" y="196"/>
                  <a:pt x="1788" y="193"/>
                </a:cubicBezTo>
                <a:close/>
                <a:moveTo>
                  <a:pt x="1805" y="220"/>
                </a:moveTo>
                <a:cubicBezTo>
                  <a:pt x="1804" y="218"/>
                  <a:pt x="1800" y="220"/>
                  <a:pt x="1801" y="215"/>
                </a:cubicBezTo>
                <a:cubicBezTo>
                  <a:pt x="1804" y="214"/>
                  <a:pt x="1809" y="218"/>
                  <a:pt x="1805" y="220"/>
                </a:cubicBezTo>
                <a:close/>
                <a:moveTo>
                  <a:pt x="1837" y="229"/>
                </a:moveTo>
                <a:cubicBezTo>
                  <a:pt x="1836" y="230"/>
                  <a:pt x="1837" y="232"/>
                  <a:pt x="1835" y="233"/>
                </a:cubicBezTo>
                <a:cubicBezTo>
                  <a:pt x="1836" y="229"/>
                  <a:pt x="1828" y="234"/>
                  <a:pt x="1830" y="229"/>
                </a:cubicBezTo>
                <a:lnTo>
                  <a:pt x="1837" y="229"/>
                </a:lnTo>
                <a:close/>
                <a:moveTo>
                  <a:pt x="1739" y="217"/>
                </a:moveTo>
                <a:cubicBezTo>
                  <a:pt x="1739" y="220"/>
                  <a:pt x="1731" y="221"/>
                  <a:pt x="1731" y="218"/>
                </a:cubicBezTo>
                <a:cubicBezTo>
                  <a:pt x="1727" y="223"/>
                  <a:pt x="1739" y="222"/>
                  <a:pt x="1737" y="230"/>
                </a:cubicBezTo>
                <a:cubicBezTo>
                  <a:pt x="1741" y="232"/>
                  <a:pt x="1741" y="230"/>
                  <a:pt x="1746" y="230"/>
                </a:cubicBezTo>
                <a:cubicBezTo>
                  <a:pt x="1744" y="228"/>
                  <a:pt x="1745" y="228"/>
                  <a:pt x="1746" y="226"/>
                </a:cubicBezTo>
                <a:cubicBezTo>
                  <a:pt x="1749" y="226"/>
                  <a:pt x="1749" y="225"/>
                  <a:pt x="1751" y="224"/>
                </a:cubicBezTo>
                <a:cubicBezTo>
                  <a:pt x="1753" y="227"/>
                  <a:pt x="1755" y="229"/>
                  <a:pt x="1761" y="228"/>
                </a:cubicBezTo>
                <a:cubicBezTo>
                  <a:pt x="1755" y="225"/>
                  <a:pt x="1762" y="221"/>
                  <a:pt x="1763" y="217"/>
                </a:cubicBezTo>
                <a:cubicBezTo>
                  <a:pt x="1760" y="217"/>
                  <a:pt x="1755" y="211"/>
                  <a:pt x="1748" y="215"/>
                </a:cubicBezTo>
                <a:cubicBezTo>
                  <a:pt x="1747" y="213"/>
                  <a:pt x="1749" y="212"/>
                  <a:pt x="1751" y="212"/>
                </a:cubicBezTo>
                <a:cubicBezTo>
                  <a:pt x="1741" y="210"/>
                  <a:pt x="1732" y="210"/>
                  <a:pt x="1731" y="201"/>
                </a:cubicBezTo>
                <a:cubicBezTo>
                  <a:pt x="1718" y="202"/>
                  <a:pt x="1731" y="215"/>
                  <a:pt x="1739" y="217"/>
                </a:cubicBezTo>
                <a:close/>
                <a:moveTo>
                  <a:pt x="1305" y="239"/>
                </a:moveTo>
                <a:cubicBezTo>
                  <a:pt x="1308" y="239"/>
                  <a:pt x="1307" y="242"/>
                  <a:pt x="1311" y="241"/>
                </a:cubicBezTo>
                <a:cubicBezTo>
                  <a:pt x="1311" y="239"/>
                  <a:pt x="1310" y="236"/>
                  <a:pt x="1312" y="236"/>
                </a:cubicBezTo>
                <a:cubicBezTo>
                  <a:pt x="1310" y="234"/>
                  <a:pt x="1307" y="232"/>
                  <a:pt x="1305" y="231"/>
                </a:cubicBezTo>
                <a:cubicBezTo>
                  <a:pt x="1302" y="228"/>
                  <a:pt x="1309" y="235"/>
                  <a:pt x="1305" y="239"/>
                </a:cubicBezTo>
                <a:close/>
                <a:moveTo>
                  <a:pt x="1500" y="230"/>
                </a:moveTo>
                <a:cubicBezTo>
                  <a:pt x="1497" y="225"/>
                  <a:pt x="1489" y="226"/>
                  <a:pt x="1486" y="225"/>
                </a:cubicBezTo>
                <a:cubicBezTo>
                  <a:pt x="1486" y="229"/>
                  <a:pt x="1493" y="228"/>
                  <a:pt x="1500" y="230"/>
                </a:cubicBezTo>
                <a:close/>
                <a:moveTo>
                  <a:pt x="1836" y="192"/>
                </a:moveTo>
                <a:cubicBezTo>
                  <a:pt x="1835" y="188"/>
                  <a:pt x="1831" y="189"/>
                  <a:pt x="1831" y="184"/>
                </a:cubicBezTo>
                <a:cubicBezTo>
                  <a:pt x="1826" y="185"/>
                  <a:pt x="1830" y="191"/>
                  <a:pt x="1828" y="191"/>
                </a:cubicBezTo>
                <a:cubicBezTo>
                  <a:pt x="1828" y="194"/>
                  <a:pt x="1833" y="192"/>
                  <a:pt x="1832" y="195"/>
                </a:cubicBezTo>
                <a:cubicBezTo>
                  <a:pt x="1834" y="195"/>
                  <a:pt x="1833" y="193"/>
                  <a:pt x="1832" y="194"/>
                </a:cubicBezTo>
                <a:cubicBezTo>
                  <a:pt x="1832" y="192"/>
                  <a:pt x="1835" y="192"/>
                  <a:pt x="1836" y="192"/>
                </a:cubicBezTo>
                <a:close/>
                <a:moveTo>
                  <a:pt x="578" y="232"/>
                </a:moveTo>
                <a:cubicBezTo>
                  <a:pt x="574" y="232"/>
                  <a:pt x="574" y="235"/>
                  <a:pt x="574" y="239"/>
                </a:cubicBezTo>
                <a:cubicBezTo>
                  <a:pt x="577" y="239"/>
                  <a:pt x="578" y="240"/>
                  <a:pt x="579" y="241"/>
                </a:cubicBezTo>
                <a:cubicBezTo>
                  <a:pt x="580" y="240"/>
                  <a:pt x="580" y="236"/>
                  <a:pt x="578" y="232"/>
                </a:cubicBezTo>
                <a:close/>
                <a:moveTo>
                  <a:pt x="1373" y="206"/>
                </a:moveTo>
                <a:cubicBezTo>
                  <a:pt x="1377" y="205"/>
                  <a:pt x="1374" y="197"/>
                  <a:pt x="1379" y="196"/>
                </a:cubicBezTo>
                <a:cubicBezTo>
                  <a:pt x="1376" y="193"/>
                  <a:pt x="1372" y="201"/>
                  <a:pt x="1373" y="206"/>
                </a:cubicBezTo>
                <a:close/>
                <a:moveTo>
                  <a:pt x="1671" y="166"/>
                </a:moveTo>
                <a:cubicBezTo>
                  <a:pt x="1673" y="160"/>
                  <a:pt x="1660" y="159"/>
                  <a:pt x="1660" y="151"/>
                </a:cubicBezTo>
                <a:cubicBezTo>
                  <a:pt x="1657" y="154"/>
                  <a:pt x="1653" y="157"/>
                  <a:pt x="1648" y="158"/>
                </a:cubicBezTo>
                <a:cubicBezTo>
                  <a:pt x="1650" y="165"/>
                  <a:pt x="1656" y="166"/>
                  <a:pt x="1663" y="166"/>
                </a:cubicBezTo>
                <a:cubicBezTo>
                  <a:pt x="1664" y="164"/>
                  <a:pt x="1662" y="164"/>
                  <a:pt x="1662" y="162"/>
                </a:cubicBezTo>
                <a:cubicBezTo>
                  <a:pt x="1664" y="164"/>
                  <a:pt x="1669" y="163"/>
                  <a:pt x="1671" y="166"/>
                </a:cubicBezTo>
                <a:close/>
                <a:moveTo>
                  <a:pt x="697" y="199"/>
                </a:moveTo>
                <a:cubicBezTo>
                  <a:pt x="702" y="196"/>
                  <a:pt x="695" y="192"/>
                  <a:pt x="694" y="190"/>
                </a:cubicBezTo>
                <a:cubicBezTo>
                  <a:pt x="691" y="192"/>
                  <a:pt x="698" y="196"/>
                  <a:pt x="697" y="199"/>
                </a:cubicBezTo>
                <a:close/>
                <a:moveTo>
                  <a:pt x="1098" y="155"/>
                </a:moveTo>
                <a:cubicBezTo>
                  <a:pt x="1100" y="160"/>
                  <a:pt x="1093" y="160"/>
                  <a:pt x="1090" y="158"/>
                </a:cubicBezTo>
                <a:cubicBezTo>
                  <a:pt x="1089" y="153"/>
                  <a:pt x="1095" y="156"/>
                  <a:pt x="1093" y="152"/>
                </a:cubicBezTo>
                <a:cubicBezTo>
                  <a:pt x="1085" y="146"/>
                  <a:pt x="1079" y="147"/>
                  <a:pt x="1068" y="144"/>
                </a:cubicBezTo>
                <a:cubicBezTo>
                  <a:pt x="1061" y="166"/>
                  <a:pt x="1087" y="170"/>
                  <a:pt x="1103" y="173"/>
                </a:cubicBezTo>
                <a:cubicBezTo>
                  <a:pt x="1103" y="168"/>
                  <a:pt x="1099" y="165"/>
                  <a:pt x="1097" y="160"/>
                </a:cubicBezTo>
                <a:cubicBezTo>
                  <a:pt x="1097" y="157"/>
                  <a:pt x="1103" y="159"/>
                  <a:pt x="1105" y="158"/>
                </a:cubicBezTo>
                <a:cubicBezTo>
                  <a:pt x="1106" y="154"/>
                  <a:pt x="1101" y="156"/>
                  <a:pt x="1098" y="155"/>
                </a:cubicBezTo>
                <a:close/>
                <a:moveTo>
                  <a:pt x="1358" y="167"/>
                </a:moveTo>
                <a:cubicBezTo>
                  <a:pt x="1355" y="160"/>
                  <a:pt x="1347" y="162"/>
                  <a:pt x="1337" y="160"/>
                </a:cubicBezTo>
                <a:cubicBezTo>
                  <a:pt x="1333" y="158"/>
                  <a:pt x="1335" y="157"/>
                  <a:pt x="1332" y="152"/>
                </a:cubicBezTo>
                <a:cubicBezTo>
                  <a:pt x="1330" y="153"/>
                  <a:pt x="1328" y="152"/>
                  <a:pt x="1328" y="150"/>
                </a:cubicBezTo>
                <a:cubicBezTo>
                  <a:pt x="1323" y="153"/>
                  <a:pt x="1318" y="148"/>
                  <a:pt x="1318" y="154"/>
                </a:cubicBezTo>
                <a:cubicBezTo>
                  <a:pt x="1316" y="154"/>
                  <a:pt x="1316" y="151"/>
                  <a:pt x="1316" y="149"/>
                </a:cubicBezTo>
                <a:cubicBezTo>
                  <a:pt x="1311" y="153"/>
                  <a:pt x="1311" y="146"/>
                  <a:pt x="1305" y="149"/>
                </a:cubicBezTo>
                <a:cubicBezTo>
                  <a:pt x="1307" y="152"/>
                  <a:pt x="1310" y="154"/>
                  <a:pt x="1314" y="154"/>
                </a:cubicBezTo>
                <a:cubicBezTo>
                  <a:pt x="1313" y="158"/>
                  <a:pt x="1312" y="161"/>
                  <a:pt x="1313" y="165"/>
                </a:cubicBezTo>
                <a:cubicBezTo>
                  <a:pt x="1319" y="167"/>
                  <a:pt x="1318" y="161"/>
                  <a:pt x="1323" y="162"/>
                </a:cubicBezTo>
                <a:cubicBezTo>
                  <a:pt x="1327" y="163"/>
                  <a:pt x="1322" y="164"/>
                  <a:pt x="1325" y="166"/>
                </a:cubicBezTo>
                <a:cubicBezTo>
                  <a:pt x="1337" y="161"/>
                  <a:pt x="1345" y="173"/>
                  <a:pt x="1358" y="167"/>
                </a:cubicBezTo>
                <a:close/>
                <a:moveTo>
                  <a:pt x="1397" y="143"/>
                </a:moveTo>
                <a:cubicBezTo>
                  <a:pt x="1396" y="138"/>
                  <a:pt x="1391" y="137"/>
                  <a:pt x="1387" y="135"/>
                </a:cubicBezTo>
                <a:cubicBezTo>
                  <a:pt x="1388" y="133"/>
                  <a:pt x="1385" y="128"/>
                  <a:pt x="1388" y="128"/>
                </a:cubicBezTo>
                <a:cubicBezTo>
                  <a:pt x="1378" y="127"/>
                  <a:pt x="1388" y="149"/>
                  <a:pt x="1397" y="143"/>
                </a:cubicBezTo>
                <a:close/>
                <a:moveTo>
                  <a:pt x="1324" y="105"/>
                </a:moveTo>
                <a:cubicBezTo>
                  <a:pt x="1325" y="101"/>
                  <a:pt x="1329" y="107"/>
                  <a:pt x="1330" y="104"/>
                </a:cubicBezTo>
                <a:cubicBezTo>
                  <a:pt x="1324" y="102"/>
                  <a:pt x="1322" y="100"/>
                  <a:pt x="1315" y="102"/>
                </a:cubicBezTo>
                <a:cubicBezTo>
                  <a:pt x="1316" y="108"/>
                  <a:pt x="1326" y="106"/>
                  <a:pt x="1331" y="109"/>
                </a:cubicBezTo>
                <a:cubicBezTo>
                  <a:pt x="1332" y="104"/>
                  <a:pt x="1325" y="108"/>
                  <a:pt x="1324" y="105"/>
                </a:cubicBezTo>
                <a:close/>
                <a:moveTo>
                  <a:pt x="1196" y="91"/>
                </a:moveTo>
                <a:cubicBezTo>
                  <a:pt x="1183" y="81"/>
                  <a:pt x="1162" y="90"/>
                  <a:pt x="1148" y="78"/>
                </a:cubicBezTo>
                <a:cubicBezTo>
                  <a:pt x="1143" y="81"/>
                  <a:pt x="1152" y="82"/>
                  <a:pt x="1151" y="86"/>
                </a:cubicBezTo>
                <a:cubicBezTo>
                  <a:pt x="1166" y="82"/>
                  <a:pt x="1168" y="97"/>
                  <a:pt x="1181" y="99"/>
                </a:cubicBezTo>
                <a:cubicBezTo>
                  <a:pt x="1178" y="96"/>
                  <a:pt x="1183" y="93"/>
                  <a:pt x="1178" y="91"/>
                </a:cubicBezTo>
                <a:cubicBezTo>
                  <a:pt x="1178" y="90"/>
                  <a:pt x="1179" y="90"/>
                  <a:pt x="1179" y="89"/>
                </a:cubicBezTo>
                <a:cubicBezTo>
                  <a:pt x="1187" y="93"/>
                  <a:pt x="1187" y="90"/>
                  <a:pt x="1196" y="91"/>
                </a:cubicBezTo>
                <a:close/>
                <a:moveTo>
                  <a:pt x="1019" y="80"/>
                </a:moveTo>
                <a:cubicBezTo>
                  <a:pt x="1017" y="85"/>
                  <a:pt x="1025" y="80"/>
                  <a:pt x="1025" y="83"/>
                </a:cubicBezTo>
                <a:cubicBezTo>
                  <a:pt x="1028" y="87"/>
                  <a:pt x="1025" y="76"/>
                  <a:pt x="1019" y="80"/>
                </a:cubicBezTo>
                <a:close/>
                <a:moveTo>
                  <a:pt x="979" y="75"/>
                </a:moveTo>
                <a:cubicBezTo>
                  <a:pt x="980" y="78"/>
                  <a:pt x="982" y="72"/>
                  <a:pt x="985" y="73"/>
                </a:cubicBezTo>
                <a:cubicBezTo>
                  <a:pt x="981" y="71"/>
                  <a:pt x="980" y="65"/>
                  <a:pt x="971" y="67"/>
                </a:cubicBezTo>
                <a:cubicBezTo>
                  <a:pt x="973" y="70"/>
                  <a:pt x="982" y="71"/>
                  <a:pt x="979" y="75"/>
                </a:cubicBezTo>
                <a:close/>
                <a:moveTo>
                  <a:pt x="1022" y="52"/>
                </a:moveTo>
                <a:cubicBezTo>
                  <a:pt x="1021" y="46"/>
                  <a:pt x="1012" y="48"/>
                  <a:pt x="1011" y="41"/>
                </a:cubicBezTo>
                <a:cubicBezTo>
                  <a:pt x="1012" y="37"/>
                  <a:pt x="1014" y="42"/>
                  <a:pt x="1016" y="40"/>
                </a:cubicBezTo>
                <a:cubicBezTo>
                  <a:pt x="1015" y="34"/>
                  <a:pt x="1006" y="41"/>
                  <a:pt x="1004" y="42"/>
                </a:cubicBezTo>
                <a:cubicBezTo>
                  <a:pt x="1006" y="50"/>
                  <a:pt x="1014" y="51"/>
                  <a:pt x="1022" y="52"/>
                </a:cubicBezTo>
                <a:close/>
                <a:moveTo>
                  <a:pt x="996" y="17"/>
                </a:moveTo>
                <a:cubicBezTo>
                  <a:pt x="994" y="14"/>
                  <a:pt x="990" y="19"/>
                  <a:pt x="989" y="16"/>
                </a:cubicBezTo>
                <a:cubicBezTo>
                  <a:pt x="985" y="17"/>
                  <a:pt x="993" y="18"/>
                  <a:pt x="991" y="21"/>
                </a:cubicBezTo>
                <a:cubicBezTo>
                  <a:pt x="995" y="21"/>
                  <a:pt x="997" y="21"/>
                  <a:pt x="996" y="17"/>
                </a:cubicBezTo>
                <a:close/>
                <a:moveTo>
                  <a:pt x="3113" y="709"/>
                </a:moveTo>
                <a:cubicBezTo>
                  <a:pt x="3114" y="707"/>
                  <a:pt x="3116" y="706"/>
                  <a:pt x="3116" y="703"/>
                </a:cubicBezTo>
                <a:cubicBezTo>
                  <a:pt x="3111" y="704"/>
                  <a:pt x="3108" y="702"/>
                  <a:pt x="3105" y="700"/>
                </a:cubicBezTo>
                <a:cubicBezTo>
                  <a:pt x="3101" y="700"/>
                  <a:pt x="3101" y="703"/>
                  <a:pt x="3097" y="704"/>
                </a:cubicBezTo>
                <a:cubicBezTo>
                  <a:pt x="3100" y="690"/>
                  <a:pt x="3100" y="679"/>
                  <a:pt x="3111" y="674"/>
                </a:cubicBezTo>
                <a:cubicBezTo>
                  <a:pt x="3103" y="667"/>
                  <a:pt x="3102" y="653"/>
                  <a:pt x="3096" y="645"/>
                </a:cubicBezTo>
                <a:cubicBezTo>
                  <a:pt x="3099" y="640"/>
                  <a:pt x="3107" y="641"/>
                  <a:pt x="3108" y="635"/>
                </a:cubicBezTo>
                <a:cubicBezTo>
                  <a:pt x="3099" y="637"/>
                  <a:pt x="3104" y="624"/>
                  <a:pt x="3099" y="623"/>
                </a:cubicBezTo>
                <a:cubicBezTo>
                  <a:pt x="3102" y="620"/>
                  <a:pt x="3109" y="622"/>
                  <a:pt x="3114" y="621"/>
                </a:cubicBezTo>
                <a:cubicBezTo>
                  <a:pt x="3112" y="614"/>
                  <a:pt x="3093" y="608"/>
                  <a:pt x="3092" y="616"/>
                </a:cubicBezTo>
                <a:cubicBezTo>
                  <a:pt x="3084" y="612"/>
                  <a:pt x="3080" y="610"/>
                  <a:pt x="3073" y="608"/>
                </a:cubicBezTo>
                <a:cubicBezTo>
                  <a:pt x="3072" y="605"/>
                  <a:pt x="3073" y="604"/>
                  <a:pt x="3075" y="604"/>
                </a:cubicBezTo>
                <a:cubicBezTo>
                  <a:pt x="3074" y="599"/>
                  <a:pt x="3067" y="602"/>
                  <a:pt x="3064" y="600"/>
                </a:cubicBezTo>
                <a:cubicBezTo>
                  <a:pt x="3063" y="604"/>
                  <a:pt x="3065" y="604"/>
                  <a:pt x="3063" y="607"/>
                </a:cubicBezTo>
                <a:cubicBezTo>
                  <a:pt x="3054" y="607"/>
                  <a:pt x="3054" y="607"/>
                  <a:pt x="3054" y="607"/>
                </a:cubicBezTo>
                <a:cubicBezTo>
                  <a:pt x="3052" y="604"/>
                  <a:pt x="3059" y="603"/>
                  <a:pt x="3055" y="602"/>
                </a:cubicBezTo>
                <a:cubicBezTo>
                  <a:pt x="3047" y="602"/>
                  <a:pt x="3052" y="613"/>
                  <a:pt x="3053" y="617"/>
                </a:cubicBezTo>
                <a:cubicBezTo>
                  <a:pt x="3045" y="618"/>
                  <a:pt x="3046" y="610"/>
                  <a:pt x="3039" y="611"/>
                </a:cubicBezTo>
                <a:cubicBezTo>
                  <a:pt x="3039" y="606"/>
                  <a:pt x="3046" y="608"/>
                  <a:pt x="3046" y="604"/>
                </a:cubicBezTo>
                <a:cubicBezTo>
                  <a:pt x="3035" y="602"/>
                  <a:pt x="3027" y="597"/>
                  <a:pt x="3017" y="595"/>
                </a:cubicBezTo>
                <a:cubicBezTo>
                  <a:pt x="3016" y="592"/>
                  <a:pt x="3019" y="592"/>
                  <a:pt x="3018" y="589"/>
                </a:cubicBezTo>
                <a:cubicBezTo>
                  <a:pt x="3013" y="587"/>
                  <a:pt x="3010" y="583"/>
                  <a:pt x="3007" y="580"/>
                </a:cubicBezTo>
                <a:cubicBezTo>
                  <a:pt x="3010" y="579"/>
                  <a:pt x="3019" y="577"/>
                  <a:pt x="3021" y="576"/>
                </a:cubicBezTo>
                <a:cubicBezTo>
                  <a:pt x="3025" y="573"/>
                  <a:pt x="3018" y="569"/>
                  <a:pt x="3016" y="568"/>
                </a:cubicBezTo>
                <a:cubicBezTo>
                  <a:pt x="3018" y="565"/>
                  <a:pt x="3021" y="563"/>
                  <a:pt x="3026" y="563"/>
                </a:cubicBezTo>
                <a:cubicBezTo>
                  <a:pt x="3024" y="561"/>
                  <a:pt x="3022" y="559"/>
                  <a:pt x="3019" y="557"/>
                </a:cubicBezTo>
                <a:cubicBezTo>
                  <a:pt x="3022" y="555"/>
                  <a:pt x="3020" y="553"/>
                  <a:pt x="3021" y="547"/>
                </a:cubicBezTo>
                <a:cubicBezTo>
                  <a:pt x="3040" y="538"/>
                  <a:pt x="3052" y="529"/>
                  <a:pt x="3075" y="527"/>
                </a:cubicBezTo>
                <a:cubicBezTo>
                  <a:pt x="3071" y="522"/>
                  <a:pt x="3061" y="517"/>
                  <a:pt x="3055" y="518"/>
                </a:cubicBezTo>
                <a:cubicBezTo>
                  <a:pt x="3053" y="514"/>
                  <a:pt x="3060" y="517"/>
                  <a:pt x="3058" y="512"/>
                </a:cubicBezTo>
                <a:cubicBezTo>
                  <a:pt x="3047" y="507"/>
                  <a:pt x="3033" y="513"/>
                  <a:pt x="3025" y="508"/>
                </a:cubicBezTo>
                <a:cubicBezTo>
                  <a:pt x="3036" y="503"/>
                  <a:pt x="3047" y="497"/>
                  <a:pt x="3061" y="495"/>
                </a:cubicBezTo>
                <a:cubicBezTo>
                  <a:pt x="3062" y="490"/>
                  <a:pt x="3057" y="491"/>
                  <a:pt x="3053" y="491"/>
                </a:cubicBezTo>
                <a:cubicBezTo>
                  <a:pt x="3052" y="487"/>
                  <a:pt x="3060" y="492"/>
                  <a:pt x="3058" y="487"/>
                </a:cubicBezTo>
                <a:cubicBezTo>
                  <a:pt x="3046" y="490"/>
                  <a:pt x="3031" y="485"/>
                  <a:pt x="3037" y="470"/>
                </a:cubicBezTo>
                <a:cubicBezTo>
                  <a:pt x="3027" y="458"/>
                  <a:pt x="3010" y="459"/>
                  <a:pt x="2995" y="452"/>
                </a:cubicBezTo>
                <a:cubicBezTo>
                  <a:pt x="3000" y="444"/>
                  <a:pt x="2993" y="434"/>
                  <a:pt x="3001" y="430"/>
                </a:cubicBezTo>
                <a:cubicBezTo>
                  <a:pt x="2991" y="417"/>
                  <a:pt x="2959" y="421"/>
                  <a:pt x="2956" y="437"/>
                </a:cubicBezTo>
                <a:cubicBezTo>
                  <a:pt x="2952" y="437"/>
                  <a:pt x="2948" y="437"/>
                  <a:pt x="2946" y="439"/>
                </a:cubicBezTo>
                <a:cubicBezTo>
                  <a:pt x="2942" y="438"/>
                  <a:pt x="2941" y="434"/>
                  <a:pt x="2942" y="428"/>
                </a:cubicBezTo>
                <a:cubicBezTo>
                  <a:pt x="2910" y="421"/>
                  <a:pt x="2874" y="436"/>
                  <a:pt x="2844" y="433"/>
                </a:cubicBezTo>
                <a:cubicBezTo>
                  <a:pt x="2833" y="439"/>
                  <a:pt x="2818" y="442"/>
                  <a:pt x="2817" y="458"/>
                </a:cubicBezTo>
                <a:cubicBezTo>
                  <a:pt x="2817" y="461"/>
                  <a:pt x="2814" y="461"/>
                  <a:pt x="2812" y="462"/>
                </a:cubicBezTo>
                <a:cubicBezTo>
                  <a:pt x="2810" y="467"/>
                  <a:pt x="2816" y="470"/>
                  <a:pt x="2812" y="472"/>
                </a:cubicBezTo>
                <a:cubicBezTo>
                  <a:pt x="2815" y="480"/>
                  <a:pt x="2835" y="473"/>
                  <a:pt x="2830" y="485"/>
                </a:cubicBezTo>
                <a:cubicBezTo>
                  <a:pt x="2823" y="483"/>
                  <a:pt x="2816" y="481"/>
                  <a:pt x="2813" y="481"/>
                </a:cubicBezTo>
                <a:cubicBezTo>
                  <a:pt x="2815" y="491"/>
                  <a:pt x="2827" y="489"/>
                  <a:pt x="2828" y="500"/>
                </a:cubicBezTo>
                <a:cubicBezTo>
                  <a:pt x="2836" y="500"/>
                  <a:pt x="2834" y="493"/>
                  <a:pt x="2839" y="491"/>
                </a:cubicBezTo>
                <a:cubicBezTo>
                  <a:pt x="2845" y="498"/>
                  <a:pt x="2849" y="500"/>
                  <a:pt x="2859" y="496"/>
                </a:cubicBezTo>
                <a:cubicBezTo>
                  <a:pt x="2850" y="494"/>
                  <a:pt x="2852" y="491"/>
                  <a:pt x="2847" y="483"/>
                </a:cubicBezTo>
                <a:cubicBezTo>
                  <a:pt x="2849" y="479"/>
                  <a:pt x="2856" y="483"/>
                  <a:pt x="2858" y="485"/>
                </a:cubicBezTo>
                <a:cubicBezTo>
                  <a:pt x="2866" y="475"/>
                  <a:pt x="2881" y="482"/>
                  <a:pt x="2894" y="479"/>
                </a:cubicBezTo>
                <a:cubicBezTo>
                  <a:pt x="2896" y="483"/>
                  <a:pt x="2898" y="488"/>
                  <a:pt x="2901" y="491"/>
                </a:cubicBezTo>
                <a:cubicBezTo>
                  <a:pt x="2900" y="499"/>
                  <a:pt x="2894" y="501"/>
                  <a:pt x="2885" y="503"/>
                </a:cubicBezTo>
                <a:cubicBezTo>
                  <a:pt x="2886" y="508"/>
                  <a:pt x="2886" y="512"/>
                  <a:pt x="2885" y="516"/>
                </a:cubicBezTo>
                <a:cubicBezTo>
                  <a:pt x="2890" y="515"/>
                  <a:pt x="2897" y="514"/>
                  <a:pt x="2898" y="521"/>
                </a:cubicBezTo>
                <a:cubicBezTo>
                  <a:pt x="2907" y="519"/>
                  <a:pt x="2911" y="522"/>
                  <a:pt x="2919" y="525"/>
                </a:cubicBezTo>
                <a:cubicBezTo>
                  <a:pt x="2920" y="529"/>
                  <a:pt x="2916" y="528"/>
                  <a:pt x="2915" y="530"/>
                </a:cubicBezTo>
                <a:cubicBezTo>
                  <a:pt x="2917" y="533"/>
                  <a:pt x="2918" y="538"/>
                  <a:pt x="2920" y="542"/>
                </a:cubicBezTo>
                <a:cubicBezTo>
                  <a:pt x="2929" y="541"/>
                  <a:pt x="2929" y="541"/>
                  <a:pt x="2929" y="541"/>
                </a:cubicBezTo>
                <a:cubicBezTo>
                  <a:pt x="2928" y="546"/>
                  <a:pt x="2924" y="548"/>
                  <a:pt x="2920" y="550"/>
                </a:cubicBezTo>
                <a:cubicBezTo>
                  <a:pt x="2927" y="550"/>
                  <a:pt x="2942" y="559"/>
                  <a:pt x="2929" y="566"/>
                </a:cubicBezTo>
                <a:cubicBezTo>
                  <a:pt x="2920" y="562"/>
                  <a:pt x="2919" y="559"/>
                  <a:pt x="2917" y="550"/>
                </a:cubicBezTo>
                <a:cubicBezTo>
                  <a:pt x="2911" y="550"/>
                  <a:pt x="2911" y="550"/>
                  <a:pt x="2911" y="550"/>
                </a:cubicBezTo>
                <a:cubicBezTo>
                  <a:pt x="2910" y="553"/>
                  <a:pt x="2911" y="557"/>
                  <a:pt x="2912" y="558"/>
                </a:cubicBezTo>
                <a:cubicBezTo>
                  <a:pt x="2899" y="561"/>
                  <a:pt x="2887" y="558"/>
                  <a:pt x="2882" y="570"/>
                </a:cubicBezTo>
                <a:cubicBezTo>
                  <a:pt x="2874" y="567"/>
                  <a:pt x="2873" y="557"/>
                  <a:pt x="2865" y="555"/>
                </a:cubicBezTo>
                <a:cubicBezTo>
                  <a:pt x="2863" y="557"/>
                  <a:pt x="2856" y="555"/>
                  <a:pt x="2857" y="559"/>
                </a:cubicBezTo>
                <a:cubicBezTo>
                  <a:pt x="2861" y="560"/>
                  <a:pt x="2861" y="557"/>
                  <a:pt x="2865" y="558"/>
                </a:cubicBezTo>
                <a:cubicBezTo>
                  <a:pt x="2867" y="561"/>
                  <a:pt x="2865" y="566"/>
                  <a:pt x="2872" y="567"/>
                </a:cubicBezTo>
                <a:cubicBezTo>
                  <a:pt x="2872" y="571"/>
                  <a:pt x="2865" y="568"/>
                  <a:pt x="2865" y="572"/>
                </a:cubicBezTo>
                <a:cubicBezTo>
                  <a:pt x="2865" y="581"/>
                  <a:pt x="2875" y="580"/>
                  <a:pt x="2879" y="583"/>
                </a:cubicBezTo>
                <a:cubicBezTo>
                  <a:pt x="2881" y="588"/>
                  <a:pt x="2874" y="586"/>
                  <a:pt x="2873" y="590"/>
                </a:cubicBezTo>
                <a:cubicBezTo>
                  <a:pt x="2868" y="589"/>
                  <a:pt x="2866" y="584"/>
                  <a:pt x="2859" y="585"/>
                </a:cubicBezTo>
                <a:cubicBezTo>
                  <a:pt x="2864" y="590"/>
                  <a:pt x="2863" y="590"/>
                  <a:pt x="2861" y="597"/>
                </a:cubicBezTo>
                <a:cubicBezTo>
                  <a:pt x="2869" y="605"/>
                  <a:pt x="2880" y="603"/>
                  <a:pt x="2891" y="608"/>
                </a:cubicBezTo>
                <a:cubicBezTo>
                  <a:pt x="2887" y="613"/>
                  <a:pt x="2875" y="607"/>
                  <a:pt x="2871" y="610"/>
                </a:cubicBezTo>
                <a:cubicBezTo>
                  <a:pt x="2867" y="609"/>
                  <a:pt x="2872" y="607"/>
                  <a:pt x="2871" y="605"/>
                </a:cubicBezTo>
                <a:cubicBezTo>
                  <a:pt x="2867" y="604"/>
                  <a:pt x="2865" y="607"/>
                  <a:pt x="2864" y="610"/>
                </a:cubicBezTo>
                <a:cubicBezTo>
                  <a:pt x="2865" y="614"/>
                  <a:pt x="2869" y="615"/>
                  <a:pt x="2870" y="618"/>
                </a:cubicBezTo>
                <a:cubicBezTo>
                  <a:pt x="2860" y="623"/>
                  <a:pt x="2849" y="624"/>
                  <a:pt x="2842" y="617"/>
                </a:cubicBezTo>
                <a:cubicBezTo>
                  <a:pt x="2841" y="614"/>
                  <a:pt x="2847" y="616"/>
                  <a:pt x="2848" y="615"/>
                </a:cubicBezTo>
                <a:cubicBezTo>
                  <a:pt x="2848" y="611"/>
                  <a:pt x="2841" y="614"/>
                  <a:pt x="2843" y="607"/>
                </a:cubicBezTo>
                <a:cubicBezTo>
                  <a:pt x="2835" y="608"/>
                  <a:pt x="2835" y="608"/>
                  <a:pt x="2835" y="608"/>
                </a:cubicBezTo>
                <a:cubicBezTo>
                  <a:pt x="2834" y="613"/>
                  <a:pt x="2837" y="613"/>
                  <a:pt x="2834" y="616"/>
                </a:cubicBezTo>
                <a:cubicBezTo>
                  <a:pt x="2834" y="620"/>
                  <a:pt x="2838" y="622"/>
                  <a:pt x="2837" y="628"/>
                </a:cubicBezTo>
                <a:cubicBezTo>
                  <a:pt x="2830" y="628"/>
                  <a:pt x="2828" y="624"/>
                  <a:pt x="2824" y="622"/>
                </a:cubicBezTo>
                <a:cubicBezTo>
                  <a:pt x="2827" y="619"/>
                  <a:pt x="2831" y="617"/>
                  <a:pt x="2832" y="613"/>
                </a:cubicBezTo>
                <a:cubicBezTo>
                  <a:pt x="2824" y="612"/>
                  <a:pt x="2814" y="612"/>
                  <a:pt x="2813" y="603"/>
                </a:cubicBezTo>
                <a:cubicBezTo>
                  <a:pt x="2803" y="604"/>
                  <a:pt x="2803" y="604"/>
                  <a:pt x="2803" y="604"/>
                </a:cubicBezTo>
                <a:cubicBezTo>
                  <a:pt x="2803" y="606"/>
                  <a:pt x="2805" y="606"/>
                  <a:pt x="2805" y="609"/>
                </a:cubicBezTo>
                <a:cubicBezTo>
                  <a:pt x="2789" y="611"/>
                  <a:pt x="2768" y="607"/>
                  <a:pt x="2754" y="615"/>
                </a:cubicBezTo>
                <a:cubicBezTo>
                  <a:pt x="2757" y="621"/>
                  <a:pt x="2765" y="626"/>
                  <a:pt x="2770" y="624"/>
                </a:cubicBezTo>
                <a:cubicBezTo>
                  <a:pt x="2773" y="620"/>
                  <a:pt x="2769" y="619"/>
                  <a:pt x="2773" y="616"/>
                </a:cubicBezTo>
                <a:cubicBezTo>
                  <a:pt x="2776" y="616"/>
                  <a:pt x="2788" y="621"/>
                  <a:pt x="2778" y="622"/>
                </a:cubicBezTo>
                <a:cubicBezTo>
                  <a:pt x="2780" y="625"/>
                  <a:pt x="2787" y="623"/>
                  <a:pt x="2788" y="626"/>
                </a:cubicBezTo>
                <a:cubicBezTo>
                  <a:pt x="2785" y="629"/>
                  <a:pt x="2779" y="628"/>
                  <a:pt x="2780" y="634"/>
                </a:cubicBezTo>
                <a:cubicBezTo>
                  <a:pt x="2774" y="635"/>
                  <a:pt x="2774" y="628"/>
                  <a:pt x="2767" y="631"/>
                </a:cubicBezTo>
                <a:cubicBezTo>
                  <a:pt x="2770" y="636"/>
                  <a:pt x="2776" y="637"/>
                  <a:pt x="2775" y="643"/>
                </a:cubicBezTo>
                <a:cubicBezTo>
                  <a:pt x="2767" y="645"/>
                  <a:pt x="2760" y="648"/>
                  <a:pt x="2755" y="654"/>
                </a:cubicBezTo>
                <a:cubicBezTo>
                  <a:pt x="2750" y="654"/>
                  <a:pt x="2750" y="649"/>
                  <a:pt x="2744" y="650"/>
                </a:cubicBezTo>
                <a:cubicBezTo>
                  <a:pt x="2743" y="651"/>
                  <a:pt x="2741" y="652"/>
                  <a:pt x="2739" y="654"/>
                </a:cubicBezTo>
                <a:cubicBezTo>
                  <a:pt x="2740" y="666"/>
                  <a:pt x="2759" y="659"/>
                  <a:pt x="2760" y="672"/>
                </a:cubicBezTo>
                <a:cubicBezTo>
                  <a:pt x="2770" y="671"/>
                  <a:pt x="2770" y="671"/>
                  <a:pt x="2770" y="671"/>
                </a:cubicBezTo>
                <a:cubicBezTo>
                  <a:pt x="2769" y="670"/>
                  <a:pt x="2768" y="669"/>
                  <a:pt x="2768" y="667"/>
                </a:cubicBezTo>
                <a:cubicBezTo>
                  <a:pt x="2774" y="666"/>
                  <a:pt x="2773" y="671"/>
                  <a:pt x="2777" y="672"/>
                </a:cubicBezTo>
                <a:cubicBezTo>
                  <a:pt x="2782" y="673"/>
                  <a:pt x="2783" y="670"/>
                  <a:pt x="2789" y="671"/>
                </a:cubicBezTo>
                <a:cubicBezTo>
                  <a:pt x="2788" y="669"/>
                  <a:pt x="2787" y="667"/>
                  <a:pt x="2786" y="665"/>
                </a:cubicBezTo>
                <a:cubicBezTo>
                  <a:pt x="2806" y="678"/>
                  <a:pt x="2842" y="668"/>
                  <a:pt x="2859" y="670"/>
                </a:cubicBezTo>
                <a:cubicBezTo>
                  <a:pt x="2858" y="667"/>
                  <a:pt x="2862" y="668"/>
                  <a:pt x="2862" y="666"/>
                </a:cubicBezTo>
                <a:cubicBezTo>
                  <a:pt x="2899" y="662"/>
                  <a:pt x="2940" y="668"/>
                  <a:pt x="2978" y="661"/>
                </a:cubicBezTo>
                <a:cubicBezTo>
                  <a:pt x="2982" y="661"/>
                  <a:pt x="2983" y="664"/>
                  <a:pt x="2986" y="666"/>
                </a:cubicBezTo>
                <a:cubicBezTo>
                  <a:pt x="3011" y="662"/>
                  <a:pt x="3020" y="675"/>
                  <a:pt x="3044" y="671"/>
                </a:cubicBezTo>
                <a:cubicBezTo>
                  <a:pt x="3045" y="677"/>
                  <a:pt x="3037" y="675"/>
                  <a:pt x="3038" y="681"/>
                </a:cubicBezTo>
                <a:cubicBezTo>
                  <a:pt x="3035" y="681"/>
                  <a:pt x="3036" y="677"/>
                  <a:pt x="3033" y="679"/>
                </a:cubicBezTo>
                <a:cubicBezTo>
                  <a:pt x="3026" y="689"/>
                  <a:pt x="3037" y="704"/>
                  <a:pt x="3050" y="695"/>
                </a:cubicBezTo>
                <a:cubicBezTo>
                  <a:pt x="3048" y="693"/>
                  <a:pt x="3045" y="691"/>
                  <a:pt x="3039" y="692"/>
                </a:cubicBezTo>
                <a:cubicBezTo>
                  <a:pt x="3038" y="686"/>
                  <a:pt x="3039" y="683"/>
                  <a:pt x="3041" y="680"/>
                </a:cubicBezTo>
                <a:cubicBezTo>
                  <a:pt x="3047" y="679"/>
                  <a:pt x="3050" y="682"/>
                  <a:pt x="3053" y="678"/>
                </a:cubicBezTo>
                <a:cubicBezTo>
                  <a:pt x="3055" y="678"/>
                  <a:pt x="3052" y="679"/>
                  <a:pt x="3053" y="682"/>
                </a:cubicBezTo>
                <a:cubicBezTo>
                  <a:pt x="3056" y="681"/>
                  <a:pt x="3060" y="677"/>
                  <a:pt x="3062" y="680"/>
                </a:cubicBezTo>
                <a:cubicBezTo>
                  <a:pt x="3064" y="687"/>
                  <a:pt x="3058" y="688"/>
                  <a:pt x="3058" y="694"/>
                </a:cubicBezTo>
                <a:cubicBezTo>
                  <a:pt x="3063" y="694"/>
                  <a:pt x="3066" y="691"/>
                  <a:pt x="3072" y="692"/>
                </a:cubicBezTo>
                <a:cubicBezTo>
                  <a:pt x="3072" y="696"/>
                  <a:pt x="3070" y="697"/>
                  <a:pt x="3070" y="701"/>
                </a:cubicBezTo>
                <a:cubicBezTo>
                  <a:pt x="3062" y="702"/>
                  <a:pt x="3056" y="698"/>
                  <a:pt x="3053" y="705"/>
                </a:cubicBezTo>
                <a:cubicBezTo>
                  <a:pt x="3051" y="705"/>
                  <a:pt x="3052" y="701"/>
                  <a:pt x="3050" y="701"/>
                </a:cubicBezTo>
                <a:cubicBezTo>
                  <a:pt x="3044" y="702"/>
                  <a:pt x="3047" y="706"/>
                  <a:pt x="3047" y="709"/>
                </a:cubicBezTo>
                <a:lnTo>
                  <a:pt x="3113" y="709"/>
                </a:lnTo>
                <a:close/>
                <a:moveTo>
                  <a:pt x="2790" y="642"/>
                </a:moveTo>
                <a:cubicBezTo>
                  <a:pt x="2787" y="641"/>
                  <a:pt x="2782" y="642"/>
                  <a:pt x="2783" y="637"/>
                </a:cubicBezTo>
                <a:cubicBezTo>
                  <a:pt x="2787" y="637"/>
                  <a:pt x="2791" y="637"/>
                  <a:pt x="2790" y="642"/>
                </a:cubicBezTo>
                <a:close/>
                <a:moveTo>
                  <a:pt x="3006" y="509"/>
                </a:moveTo>
                <a:cubicBezTo>
                  <a:pt x="3006" y="504"/>
                  <a:pt x="3018" y="505"/>
                  <a:pt x="3018" y="510"/>
                </a:cubicBezTo>
                <a:cubicBezTo>
                  <a:pt x="3013" y="511"/>
                  <a:pt x="3012" y="508"/>
                  <a:pt x="3006" y="509"/>
                </a:cubicBezTo>
                <a:close/>
                <a:moveTo>
                  <a:pt x="2912" y="514"/>
                </a:moveTo>
                <a:cubicBezTo>
                  <a:pt x="2916" y="512"/>
                  <a:pt x="2916" y="506"/>
                  <a:pt x="2921" y="504"/>
                </a:cubicBezTo>
                <a:cubicBezTo>
                  <a:pt x="2922" y="504"/>
                  <a:pt x="2930" y="508"/>
                  <a:pt x="2933" y="503"/>
                </a:cubicBezTo>
                <a:cubicBezTo>
                  <a:pt x="2936" y="515"/>
                  <a:pt x="2919" y="520"/>
                  <a:pt x="2912" y="514"/>
                </a:cubicBezTo>
                <a:close/>
                <a:moveTo>
                  <a:pt x="2957" y="510"/>
                </a:moveTo>
                <a:cubicBezTo>
                  <a:pt x="2953" y="510"/>
                  <a:pt x="2953" y="510"/>
                  <a:pt x="2953" y="510"/>
                </a:cubicBezTo>
                <a:cubicBezTo>
                  <a:pt x="2954" y="504"/>
                  <a:pt x="2941" y="512"/>
                  <a:pt x="2941" y="505"/>
                </a:cubicBezTo>
                <a:cubicBezTo>
                  <a:pt x="2945" y="500"/>
                  <a:pt x="2950" y="505"/>
                  <a:pt x="2957" y="503"/>
                </a:cubicBezTo>
                <a:cubicBezTo>
                  <a:pt x="2957" y="508"/>
                  <a:pt x="2960" y="507"/>
                  <a:pt x="2957" y="510"/>
                </a:cubicBezTo>
                <a:close/>
                <a:moveTo>
                  <a:pt x="2968" y="543"/>
                </a:moveTo>
                <a:cubicBezTo>
                  <a:pt x="2969" y="550"/>
                  <a:pt x="2969" y="550"/>
                  <a:pt x="2969" y="550"/>
                </a:cubicBezTo>
                <a:cubicBezTo>
                  <a:pt x="2967" y="552"/>
                  <a:pt x="2959" y="553"/>
                  <a:pt x="2959" y="549"/>
                </a:cubicBezTo>
                <a:cubicBezTo>
                  <a:pt x="2961" y="549"/>
                  <a:pt x="2963" y="549"/>
                  <a:pt x="2963" y="548"/>
                </a:cubicBezTo>
                <a:cubicBezTo>
                  <a:pt x="2955" y="547"/>
                  <a:pt x="2947" y="547"/>
                  <a:pt x="2941" y="543"/>
                </a:cubicBezTo>
                <a:cubicBezTo>
                  <a:pt x="2951" y="546"/>
                  <a:pt x="2958" y="542"/>
                  <a:pt x="2968" y="543"/>
                </a:cubicBezTo>
                <a:close/>
                <a:moveTo>
                  <a:pt x="2973" y="559"/>
                </a:moveTo>
                <a:cubicBezTo>
                  <a:pt x="2969" y="561"/>
                  <a:pt x="2970" y="558"/>
                  <a:pt x="2966" y="558"/>
                </a:cubicBezTo>
                <a:cubicBezTo>
                  <a:pt x="2965" y="554"/>
                  <a:pt x="2976" y="554"/>
                  <a:pt x="2973" y="559"/>
                </a:cubicBezTo>
                <a:close/>
                <a:moveTo>
                  <a:pt x="2974" y="507"/>
                </a:moveTo>
                <a:cubicBezTo>
                  <a:pt x="2970" y="509"/>
                  <a:pt x="2963" y="512"/>
                  <a:pt x="2961" y="506"/>
                </a:cubicBezTo>
                <a:cubicBezTo>
                  <a:pt x="2964" y="503"/>
                  <a:pt x="2972" y="503"/>
                  <a:pt x="2974" y="507"/>
                </a:cubicBezTo>
                <a:close/>
                <a:moveTo>
                  <a:pt x="2987" y="567"/>
                </a:moveTo>
                <a:cubicBezTo>
                  <a:pt x="2982" y="566"/>
                  <a:pt x="2984" y="571"/>
                  <a:pt x="2982" y="573"/>
                </a:cubicBezTo>
                <a:cubicBezTo>
                  <a:pt x="2974" y="570"/>
                  <a:pt x="2972" y="571"/>
                  <a:pt x="2964" y="568"/>
                </a:cubicBezTo>
                <a:cubicBezTo>
                  <a:pt x="2969" y="563"/>
                  <a:pt x="2982" y="560"/>
                  <a:pt x="2987" y="567"/>
                </a:cubicBezTo>
                <a:close/>
                <a:moveTo>
                  <a:pt x="2994" y="567"/>
                </a:moveTo>
                <a:cubicBezTo>
                  <a:pt x="2992" y="567"/>
                  <a:pt x="2992" y="568"/>
                  <a:pt x="2990" y="568"/>
                </a:cubicBezTo>
                <a:cubicBezTo>
                  <a:pt x="2989" y="566"/>
                  <a:pt x="2988" y="566"/>
                  <a:pt x="2988" y="563"/>
                </a:cubicBezTo>
                <a:cubicBezTo>
                  <a:pt x="2992" y="562"/>
                  <a:pt x="2993" y="565"/>
                  <a:pt x="2994" y="567"/>
                </a:cubicBezTo>
                <a:close/>
                <a:moveTo>
                  <a:pt x="3003" y="588"/>
                </a:moveTo>
                <a:cubicBezTo>
                  <a:pt x="2994" y="590"/>
                  <a:pt x="2986" y="590"/>
                  <a:pt x="2980" y="592"/>
                </a:cubicBezTo>
                <a:cubicBezTo>
                  <a:pt x="2981" y="594"/>
                  <a:pt x="2984" y="594"/>
                  <a:pt x="2984" y="597"/>
                </a:cubicBezTo>
                <a:cubicBezTo>
                  <a:pt x="2979" y="601"/>
                  <a:pt x="2970" y="603"/>
                  <a:pt x="2968" y="595"/>
                </a:cubicBezTo>
                <a:cubicBezTo>
                  <a:pt x="2973" y="584"/>
                  <a:pt x="2989" y="576"/>
                  <a:pt x="3003" y="581"/>
                </a:cubicBezTo>
                <a:cubicBezTo>
                  <a:pt x="2996" y="582"/>
                  <a:pt x="3004" y="585"/>
                  <a:pt x="3003" y="588"/>
                </a:cubicBezTo>
                <a:close/>
                <a:moveTo>
                  <a:pt x="3047" y="671"/>
                </a:moveTo>
                <a:cubicBezTo>
                  <a:pt x="3053" y="672"/>
                  <a:pt x="3052" y="671"/>
                  <a:pt x="3058" y="671"/>
                </a:cubicBezTo>
                <a:cubicBezTo>
                  <a:pt x="3058" y="677"/>
                  <a:pt x="3048" y="675"/>
                  <a:pt x="3047" y="671"/>
                </a:cubicBezTo>
                <a:close/>
                <a:moveTo>
                  <a:pt x="3057" y="625"/>
                </a:moveTo>
                <a:cubicBezTo>
                  <a:pt x="3055" y="632"/>
                  <a:pt x="3047" y="633"/>
                  <a:pt x="3048" y="640"/>
                </a:cubicBezTo>
                <a:cubicBezTo>
                  <a:pt x="3045" y="642"/>
                  <a:pt x="3040" y="642"/>
                  <a:pt x="3035" y="642"/>
                </a:cubicBezTo>
                <a:cubicBezTo>
                  <a:pt x="3032" y="643"/>
                  <a:pt x="3036" y="649"/>
                  <a:pt x="3033" y="650"/>
                </a:cubicBezTo>
                <a:cubicBezTo>
                  <a:pt x="3031" y="643"/>
                  <a:pt x="3021" y="645"/>
                  <a:pt x="3019" y="637"/>
                </a:cubicBezTo>
                <a:cubicBezTo>
                  <a:pt x="3035" y="634"/>
                  <a:pt x="3041" y="628"/>
                  <a:pt x="3057" y="625"/>
                </a:cubicBezTo>
                <a:close/>
                <a:moveTo>
                  <a:pt x="2603" y="709"/>
                </a:moveTo>
                <a:cubicBezTo>
                  <a:pt x="2604" y="707"/>
                  <a:pt x="2606" y="705"/>
                  <a:pt x="2606" y="703"/>
                </a:cubicBezTo>
                <a:cubicBezTo>
                  <a:pt x="2603" y="697"/>
                  <a:pt x="2590" y="697"/>
                  <a:pt x="2586" y="704"/>
                </a:cubicBezTo>
                <a:cubicBezTo>
                  <a:pt x="2577" y="701"/>
                  <a:pt x="2563" y="696"/>
                  <a:pt x="2556" y="704"/>
                </a:cubicBezTo>
                <a:cubicBezTo>
                  <a:pt x="2559" y="705"/>
                  <a:pt x="2562" y="707"/>
                  <a:pt x="2565" y="709"/>
                </a:cubicBezTo>
                <a:lnTo>
                  <a:pt x="2603" y="709"/>
                </a:lnTo>
                <a:close/>
                <a:moveTo>
                  <a:pt x="2689" y="676"/>
                </a:moveTo>
                <a:cubicBezTo>
                  <a:pt x="2693" y="669"/>
                  <a:pt x="2704" y="684"/>
                  <a:pt x="2708" y="677"/>
                </a:cubicBezTo>
                <a:cubicBezTo>
                  <a:pt x="2702" y="675"/>
                  <a:pt x="2698" y="672"/>
                  <a:pt x="2696" y="665"/>
                </a:cubicBezTo>
                <a:cubicBezTo>
                  <a:pt x="2687" y="664"/>
                  <a:pt x="2677" y="669"/>
                  <a:pt x="2675" y="662"/>
                </a:cubicBezTo>
                <a:cubicBezTo>
                  <a:pt x="2670" y="665"/>
                  <a:pt x="2673" y="673"/>
                  <a:pt x="2671" y="678"/>
                </a:cubicBezTo>
                <a:cubicBezTo>
                  <a:pt x="2667" y="686"/>
                  <a:pt x="2656" y="684"/>
                  <a:pt x="2654" y="677"/>
                </a:cubicBezTo>
                <a:cubicBezTo>
                  <a:pt x="2650" y="677"/>
                  <a:pt x="2650" y="680"/>
                  <a:pt x="2650" y="684"/>
                </a:cubicBezTo>
                <a:cubicBezTo>
                  <a:pt x="2654" y="686"/>
                  <a:pt x="2663" y="683"/>
                  <a:pt x="2664" y="690"/>
                </a:cubicBezTo>
                <a:cubicBezTo>
                  <a:pt x="2677" y="689"/>
                  <a:pt x="2689" y="686"/>
                  <a:pt x="2700" y="685"/>
                </a:cubicBezTo>
                <a:cubicBezTo>
                  <a:pt x="2697" y="682"/>
                  <a:pt x="2693" y="679"/>
                  <a:pt x="2689" y="676"/>
                </a:cubicBezTo>
                <a:close/>
                <a:moveTo>
                  <a:pt x="2462" y="636"/>
                </a:moveTo>
                <a:cubicBezTo>
                  <a:pt x="2458" y="643"/>
                  <a:pt x="2451" y="636"/>
                  <a:pt x="2444" y="641"/>
                </a:cubicBezTo>
                <a:cubicBezTo>
                  <a:pt x="2444" y="648"/>
                  <a:pt x="2463" y="648"/>
                  <a:pt x="2460" y="642"/>
                </a:cubicBezTo>
                <a:cubicBezTo>
                  <a:pt x="2463" y="642"/>
                  <a:pt x="2458" y="646"/>
                  <a:pt x="2464" y="644"/>
                </a:cubicBezTo>
                <a:cubicBezTo>
                  <a:pt x="2465" y="640"/>
                  <a:pt x="2462" y="641"/>
                  <a:pt x="2462" y="636"/>
                </a:cubicBezTo>
                <a:close/>
                <a:moveTo>
                  <a:pt x="2061" y="619"/>
                </a:moveTo>
                <a:cubicBezTo>
                  <a:pt x="2059" y="606"/>
                  <a:pt x="2034" y="602"/>
                  <a:pt x="2027" y="612"/>
                </a:cubicBezTo>
                <a:cubicBezTo>
                  <a:pt x="2028" y="629"/>
                  <a:pt x="2054" y="623"/>
                  <a:pt x="2061" y="619"/>
                </a:cubicBezTo>
                <a:close/>
                <a:moveTo>
                  <a:pt x="2738" y="558"/>
                </a:moveTo>
                <a:cubicBezTo>
                  <a:pt x="2737" y="551"/>
                  <a:pt x="2732" y="546"/>
                  <a:pt x="2734" y="540"/>
                </a:cubicBezTo>
                <a:cubicBezTo>
                  <a:pt x="2727" y="539"/>
                  <a:pt x="2726" y="529"/>
                  <a:pt x="2715" y="532"/>
                </a:cubicBezTo>
                <a:cubicBezTo>
                  <a:pt x="2716" y="547"/>
                  <a:pt x="2705" y="553"/>
                  <a:pt x="2696" y="554"/>
                </a:cubicBezTo>
                <a:cubicBezTo>
                  <a:pt x="2700" y="561"/>
                  <a:pt x="2694" y="562"/>
                  <a:pt x="2691" y="565"/>
                </a:cubicBezTo>
                <a:cubicBezTo>
                  <a:pt x="2692" y="569"/>
                  <a:pt x="2698" y="562"/>
                  <a:pt x="2699" y="568"/>
                </a:cubicBezTo>
                <a:cubicBezTo>
                  <a:pt x="2703" y="567"/>
                  <a:pt x="2699" y="565"/>
                  <a:pt x="2704" y="563"/>
                </a:cubicBezTo>
                <a:cubicBezTo>
                  <a:pt x="2705" y="560"/>
                  <a:pt x="2701" y="562"/>
                  <a:pt x="2701" y="559"/>
                </a:cubicBezTo>
                <a:cubicBezTo>
                  <a:pt x="2711" y="555"/>
                  <a:pt x="2714" y="559"/>
                  <a:pt x="2711" y="564"/>
                </a:cubicBezTo>
                <a:cubicBezTo>
                  <a:pt x="2713" y="566"/>
                  <a:pt x="2720" y="563"/>
                  <a:pt x="2720" y="559"/>
                </a:cubicBezTo>
                <a:cubicBezTo>
                  <a:pt x="2726" y="562"/>
                  <a:pt x="2731" y="555"/>
                  <a:pt x="2738" y="558"/>
                </a:cubicBezTo>
                <a:close/>
                <a:moveTo>
                  <a:pt x="2672" y="553"/>
                </a:moveTo>
                <a:cubicBezTo>
                  <a:pt x="2672" y="550"/>
                  <a:pt x="2674" y="550"/>
                  <a:pt x="2676" y="550"/>
                </a:cubicBezTo>
                <a:cubicBezTo>
                  <a:pt x="2675" y="546"/>
                  <a:pt x="2668" y="551"/>
                  <a:pt x="2668" y="546"/>
                </a:cubicBezTo>
                <a:cubicBezTo>
                  <a:pt x="2668" y="543"/>
                  <a:pt x="2673" y="543"/>
                  <a:pt x="2676" y="543"/>
                </a:cubicBezTo>
                <a:cubicBezTo>
                  <a:pt x="2675" y="541"/>
                  <a:pt x="2675" y="538"/>
                  <a:pt x="2673" y="536"/>
                </a:cubicBezTo>
                <a:cubicBezTo>
                  <a:pt x="2663" y="540"/>
                  <a:pt x="2666" y="536"/>
                  <a:pt x="2655" y="536"/>
                </a:cubicBezTo>
                <a:cubicBezTo>
                  <a:pt x="2654" y="538"/>
                  <a:pt x="2652" y="540"/>
                  <a:pt x="2653" y="545"/>
                </a:cubicBezTo>
                <a:cubicBezTo>
                  <a:pt x="2648" y="546"/>
                  <a:pt x="2649" y="541"/>
                  <a:pt x="2647" y="537"/>
                </a:cubicBezTo>
                <a:cubicBezTo>
                  <a:pt x="2637" y="539"/>
                  <a:pt x="2634" y="528"/>
                  <a:pt x="2624" y="532"/>
                </a:cubicBezTo>
                <a:cubicBezTo>
                  <a:pt x="2627" y="544"/>
                  <a:pt x="2618" y="544"/>
                  <a:pt x="2614" y="552"/>
                </a:cubicBezTo>
                <a:cubicBezTo>
                  <a:pt x="2631" y="550"/>
                  <a:pt x="2648" y="556"/>
                  <a:pt x="2666" y="550"/>
                </a:cubicBezTo>
                <a:cubicBezTo>
                  <a:pt x="2661" y="552"/>
                  <a:pt x="2661" y="555"/>
                  <a:pt x="2661" y="559"/>
                </a:cubicBezTo>
                <a:cubicBezTo>
                  <a:pt x="2654" y="560"/>
                  <a:pt x="2662" y="555"/>
                  <a:pt x="2658" y="555"/>
                </a:cubicBezTo>
                <a:cubicBezTo>
                  <a:pt x="2654" y="555"/>
                  <a:pt x="2654" y="559"/>
                  <a:pt x="2653" y="562"/>
                </a:cubicBezTo>
                <a:cubicBezTo>
                  <a:pt x="2647" y="561"/>
                  <a:pt x="2639" y="557"/>
                  <a:pt x="2639" y="565"/>
                </a:cubicBezTo>
                <a:cubicBezTo>
                  <a:pt x="2652" y="564"/>
                  <a:pt x="2661" y="568"/>
                  <a:pt x="2667" y="579"/>
                </a:cubicBezTo>
                <a:cubicBezTo>
                  <a:pt x="2672" y="576"/>
                  <a:pt x="2681" y="577"/>
                  <a:pt x="2688" y="576"/>
                </a:cubicBezTo>
                <a:cubicBezTo>
                  <a:pt x="2689" y="568"/>
                  <a:pt x="2681" y="560"/>
                  <a:pt x="2687" y="556"/>
                </a:cubicBezTo>
                <a:cubicBezTo>
                  <a:pt x="2681" y="557"/>
                  <a:pt x="2678" y="553"/>
                  <a:pt x="2672" y="553"/>
                </a:cubicBezTo>
                <a:close/>
                <a:moveTo>
                  <a:pt x="589" y="380"/>
                </a:moveTo>
                <a:cubicBezTo>
                  <a:pt x="588" y="379"/>
                  <a:pt x="587" y="377"/>
                  <a:pt x="587" y="375"/>
                </a:cubicBezTo>
                <a:cubicBezTo>
                  <a:pt x="583" y="375"/>
                  <a:pt x="577" y="374"/>
                  <a:pt x="575" y="377"/>
                </a:cubicBezTo>
                <a:cubicBezTo>
                  <a:pt x="579" y="381"/>
                  <a:pt x="584" y="386"/>
                  <a:pt x="589" y="380"/>
                </a:cubicBezTo>
                <a:close/>
                <a:moveTo>
                  <a:pt x="647" y="284"/>
                </a:moveTo>
                <a:cubicBezTo>
                  <a:pt x="644" y="291"/>
                  <a:pt x="645" y="295"/>
                  <a:pt x="645" y="306"/>
                </a:cubicBezTo>
                <a:cubicBezTo>
                  <a:pt x="658" y="306"/>
                  <a:pt x="680" y="322"/>
                  <a:pt x="661" y="331"/>
                </a:cubicBezTo>
                <a:cubicBezTo>
                  <a:pt x="660" y="336"/>
                  <a:pt x="669" y="329"/>
                  <a:pt x="668" y="337"/>
                </a:cubicBezTo>
                <a:cubicBezTo>
                  <a:pt x="664" y="339"/>
                  <a:pt x="667" y="333"/>
                  <a:pt x="663" y="335"/>
                </a:cubicBezTo>
                <a:cubicBezTo>
                  <a:pt x="660" y="338"/>
                  <a:pt x="661" y="345"/>
                  <a:pt x="655" y="345"/>
                </a:cubicBezTo>
                <a:cubicBezTo>
                  <a:pt x="656" y="353"/>
                  <a:pt x="667" y="351"/>
                  <a:pt x="668" y="359"/>
                </a:cubicBezTo>
                <a:cubicBezTo>
                  <a:pt x="675" y="358"/>
                  <a:pt x="681" y="354"/>
                  <a:pt x="688" y="357"/>
                </a:cubicBezTo>
                <a:cubicBezTo>
                  <a:pt x="684" y="349"/>
                  <a:pt x="673" y="356"/>
                  <a:pt x="669" y="348"/>
                </a:cubicBezTo>
                <a:cubicBezTo>
                  <a:pt x="669" y="347"/>
                  <a:pt x="672" y="347"/>
                  <a:pt x="671" y="344"/>
                </a:cubicBezTo>
                <a:cubicBezTo>
                  <a:pt x="680" y="347"/>
                  <a:pt x="684" y="353"/>
                  <a:pt x="694" y="350"/>
                </a:cubicBezTo>
                <a:cubicBezTo>
                  <a:pt x="688" y="348"/>
                  <a:pt x="690" y="338"/>
                  <a:pt x="683" y="337"/>
                </a:cubicBezTo>
                <a:cubicBezTo>
                  <a:pt x="685" y="331"/>
                  <a:pt x="696" y="332"/>
                  <a:pt x="703" y="330"/>
                </a:cubicBezTo>
                <a:cubicBezTo>
                  <a:pt x="700" y="327"/>
                  <a:pt x="694" y="327"/>
                  <a:pt x="692" y="323"/>
                </a:cubicBezTo>
                <a:cubicBezTo>
                  <a:pt x="693" y="321"/>
                  <a:pt x="696" y="321"/>
                  <a:pt x="698" y="320"/>
                </a:cubicBezTo>
                <a:cubicBezTo>
                  <a:pt x="699" y="317"/>
                  <a:pt x="694" y="319"/>
                  <a:pt x="692" y="319"/>
                </a:cubicBezTo>
                <a:cubicBezTo>
                  <a:pt x="692" y="312"/>
                  <a:pt x="693" y="310"/>
                  <a:pt x="692" y="300"/>
                </a:cubicBezTo>
                <a:cubicBezTo>
                  <a:pt x="685" y="299"/>
                  <a:pt x="678" y="296"/>
                  <a:pt x="672" y="301"/>
                </a:cubicBezTo>
                <a:cubicBezTo>
                  <a:pt x="680" y="307"/>
                  <a:pt x="665" y="307"/>
                  <a:pt x="661" y="304"/>
                </a:cubicBezTo>
                <a:cubicBezTo>
                  <a:pt x="663" y="302"/>
                  <a:pt x="663" y="297"/>
                  <a:pt x="668" y="298"/>
                </a:cubicBezTo>
                <a:cubicBezTo>
                  <a:pt x="660" y="295"/>
                  <a:pt x="668" y="294"/>
                  <a:pt x="669" y="289"/>
                </a:cubicBezTo>
                <a:cubicBezTo>
                  <a:pt x="667" y="285"/>
                  <a:pt x="662" y="284"/>
                  <a:pt x="660" y="281"/>
                </a:cubicBezTo>
                <a:cubicBezTo>
                  <a:pt x="656" y="282"/>
                  <a:pt x="653" y="285"/>
                  <a:pt x="647" y="284"/>
                </a:cubicBezTo>
                <a:close/>
                <a:moveTo>
                  <a:pt x="863" y="285"/>
                </a:moveTo>
                <a:cubicBezTo>
                  <a:pt x="859" y="285"/>
                  <a:pt x="857" y="282"/>
                  <a:pt x="851" y="283"/>
                </a:cubicBezTo>
                <a:cubicBezTo>
                  <a:pt x="856" y="277"/>
                  <a:pt x="853" y="273"/>
                  <a:pt x="850" y="266"/>
                </a:cubicBezTo>
                <a:cubicBezTo>
                  <a:pt x="845" y="265"/>
                  <a:pt x="846" y="269"/>
                  <a:pt x="844" y="270"/>
                </a:cubicBezTo>
                <a:cubicBezTo>
                  <a:pt x="843" y="267"/>
                  <a:pt x="838" y="266"/>
                  <a:pt x="836" y="269"/>
                </a:cubicBezTo>
                <a:cubicBezTo>
                  <a:pt x="836" y="265"/>
                  <a:pt x="834" y="263"/>
                  <a:pt x="834" y="260"/>
                </a:cubicBezTo>
                <a:cubicBezTo>
                  <a:pt x="828" y="260"/>
                  <a:pt x="825" y="257"/>
                  <a:pt x="819" y="258"/>
                </a:cubicBezTo>
                <a:cubicBezTo>
                  <a:pt x="818" y="263"/>
                  <a:pt x="813" y="265"/>
                  <a:pt x="811" y="269"/>
                </a:cubicBezTo>
                <a:cubicBezTo>
                  <a:pt x="812" y="275"/>
                  <a:pt x="814" y="280"/>
                  <a:pt x="817" y="283"/>
                </a:cubicBezTo>
                <a:cubicBezTo>
                  <a:pt x="817" y="285"/>
                  <a:pt x="815" y="287"/>
                  <a:pt x="813" y="288"/>
                </a:cubicBezTo>
                <a:cubicBezTo>
                  <a:pt x="818" y="289"/>
                  <a:pt x="824" y="290"/>
                  <a:pt x="823" y="298"/>
                </a:cubicBezTo>
                <a:cubicBezTo>
                  <a:pt x="820" y="302"/>
                  <a:pt x="814" y="303"/>
                  <a:pt x="817" y="310"/>
                </a:cubicBezTo>
                <a:cubicBezTo>
                  <a:pt x="824" y="315"/>
                  <a:pt x="837" y="311"/>
                  <a:pt x="838" y="322"/>
                </a:cubicBezTo>
                <a:cubicBezTo>
                  <a:pt x="834" y="322"/>
                  <a:pt x="833" y="320"/>
                  <a:pt x="834" y="317"/>
                </a:cubicBezTo>
                <a:cubicBezTo>
                  <a:pt x="830" y="317"/>
                  <a:pt x="824" y="316"/>
                  <a:pt x="824" y="320"/>
                </a:cubicBezTo>
                <a:cubicBezTo>
                  <a:pt x="826" y="326"/>
                  <a:pt x="836" y="323"/>
                  <a:pt x="838" y="328"/>
                </a:cubicBezTo>
                <a:cubicBezTo>
                  <a:pt x="839" y="333"/>
                  <a:pt x="835" y="332"/>
                  <a:pt x="833" y="334"/>
                </a:cubicBezTo>
                <a:cubicBezTo>
                  <a:pt x="836" y="346"/>
                  <a:pt x="838" y="352"/>
                  <a:pt x="853" y="352"/>
                </a:cubicBezTo>
                <a:cubicBezTo>
                  <a:pt x="853" y="349"/>
                  <a:pt x="857" y="349"/>
                  <a:pt x="857" y="345"/>
                </a:cubicBezTo>
                <a:cubicBezTo>
                  <a:pt x="853" y="346"/>
                  <a:pt x="850" y="346"/>
                  <a:pt x="848" y="344"/>
                </a:cubicBezTo>
                <a:cubicBezTo>
                  <a:pt x="851" y="339"/>
                  <a:pt x="846" y="339"/>
                  <a:pt x="847" y="332"/>
                </a:cubicBezTo>
                <a:cubicBezTo>
                  <a:pt x="854" y="330"/>
                  <a:pt x="853" y="338"/>
                  <a:pt x="858" y="340"/>
                </a:cubicBezTo>
                <a:cubicBezTo>
                  <a:pt x="854" y="338"/>
                  <a:pt x="861" y="333"/>
                  <a:pt x="855" y="333"/>
                </a:cubicBezTo>
                <a:cubicBezTo>
                  <a:pt x="857" y="331"/>
                  <a:pt x="862" y="331"/>
                  <a:pt x="863" y="327"/>
                </a:cubicBezTo>
                <a:cubicBezTo>
                  <a:pt x="858" y="325"/>
                  <a:pt x="856" y="319"/>
                  <a:pt x="853" y="316"/>
                </a:cubicBezTo>
                <a:cubicBezTo>
                  <a:pt x="853" y="314"/>
                  <a:pt x="856" y="314"/>
                  <a:pt x="858" y="314"/>
                </a:cubicBezTo>
                <a:cubicBezTo>
                  <a:pt x="860" y="314"/>
                  <a:pt x="859" y="317"/>
                  <a:pt x="859" y="318"/>
                </a:cubicBezTo>
                <a:cubicBezTo>
                  <a:pt x="861" y="316"/>
                  <a:pt x="864" y="316"/>
                  <a:pt x="863" y="311"/>
                </a:cubicBezTo>
                <a:cubicBezTo>
                  <a:pt x="858" y="309"/>
                  <a:pt x="858" y="313"/>
                  <a:pt x="852" y="313"/>
                </a:cubicBezTo>
                <a:cubicBezTo>
                  <a:pt x="848" y="312"/>
                  <a:pt x="853" y="308"/>
                  <a:pt x="846" y="309"/>
                </a:cubicBezTo>
                <a:cubicBezTo>
                  <a:pt x="846" y="306"/>
                  <a:pt x="848" y="305"/>
                  <a:pt x="845" y="302"/>
                </a:cubicBezTo>
                <a:cubicBezTo>
                  <a:pt x="841" y="305"/>
                  <a:pt x="839" y="309"/>
                  <a:pt x="838" y="314"/>
                </a:cubicBezTo>
                <a:cubicBezTo>
                  <a:pt x="835" y="307"/>
                  <a:pt x="836" y="301"/>
                  <a:pt x="840" y="296"/>
                </a:cubicBezTo>
                <a:cubicBezTo>
                  <a:pt x="839" y="291"/>
                  <a:pt x="835" y="291"/>
                  <a:pt x="834" y="287"/>
                </a:cubicBezTo>
                <a:cubicBezTo>
                  <a:pt x="829" y="286"/>
                  <a:pt x="827" y="288"/>
                  <a:pt x="824" y="290"/>
                </a:cubicBezTo>
                <a:cubicBezTo>
                  <a:pt x="821" y="291"/>
                  <a:pt x="825" y="284"/>
                  <a:pt x="820" y="286"/>
                </a:cubicBezTo>
                <a:cubicBezTo>
                  <a:pt x="826" y="280"/>
                  <a:pt x="837" y="282"/>
                  <a:pt x="845" y="278"/>
                </a:cubicBezTo>
                <a:cubicBezTo>
                  <a:pt x="846" y="278"/>
                  <a:pt x="847" y="277"/>
                  <a:pt x="848" y="277"/>
                </a:cubicBezTo>
                <a:cubicBezTo>
                  <a:pt x="847" y="277"/>
                  <a:pt x="846" y="278"/>
                  <a:pt x="845" y="278"/>
                </a:cubicBezTo>
                <a:cubicBezTo>
                  <a:pt x="843" y="281"/>
                  <a:pt x="852" y="286"/>
                  <a:pt x="846" y="288"/>
                </a:cubicBezTo>
                <a:cubicBezTo>
                  <a:pt x="847" y="291"/>
                  <a:pt x="851" y="291"/>
                  <a:pt x="852" y="294"/>
                </a:cubicBezTo>
                <a:cubicBezTo>
                  <a:pt x="857" y="295"/>
                  <a:pt x="861" y="290"/>
                  <a:pt x="862" y="295"/>
                </a:cubicBezTo>
                <a:cubicBezTo>
                  <a:pt x="865" y="292"/>
                  <a:pt x="862" y="290"/>
                  <a:pt x="863" y="285"/>
                </a:cubicBezTo>
                <a:close/>
                <a:moveTo>
                  <a:pt x="825" y="305"/>
                </a:moveTo>
                <a:cubicBezTo>
                  <a:pt x="826" y="309"/>
                  <a:pt x="822" y="309"/>
                  <a:pt x="818" y="309"/>
                </a:cubicBezTo>
                <a:cubicBezTo>
                  <a:pt x="818" y="305"/>
                  <a:pt x="821" y="305"/>
                  <a:pt x="825" y="305"/>
                </a:cubicBezTo>
                <a:close/>
                <a:moveTo>
                  <a:pt x="871" y="272"/>
                </a:moveTo>
                <a:cubicBezTo>
                  <a:pt x="879" y="274"/>
                  <a:pt x="890" y="284"/>
                  <a:pt x="898" y="277"/>
                </a:cubicBezTo>
                <a:cubicBezTo>
                  <a:pt x="897" y="273"/>
                  <a:pt x="892" y="275"/>
                  <a:pt x="889" y="273"/>
                </a:cubicBezTo>
                <a:cubicBezTo>
                  <a:pt x="894" y="268"/>
                  <a:pt x="882" y="266"/>
                  <a:pt x="880" y="259"/>
                </a:cubicBezTo>
                <a:cubicBezTo>
                  <a:pt x="875" y="261"/>
                  <a:pt x="868" y="262"/>
                  <a:pt x="871" y="272"/>
                </a:cubicBezTo>
                <a:close/>
                <a:moveTo>
                  <a:pt x="1466" y="173"/>
                </a:moveTo>
                <a:cubicBezTo>
                  <a:pt x="1464" y="168"/>
                  <a:pt x="1444" y="170"/>
                  <a:pt x="1440" y="169"/>
                </a:cubicBezTo>
                <a:cubicBezTo>
                  <a:pt x="1438" y="151"/>
                  <a:pt x="1418" y="165"/>
                  <a:pt x="1415" y="150"/>
                </a:cubicBezTo>
                <a:cubicBezTo>
                  <a:pt x="1408" y="149"/>
                  <a:pt x="1405" y="150"/>
                  <a:pt x="1400" y="149"/>
                </a:cubicBezTo>
                <a:cubicBezTo>
                  <a:pt x="1403" y="155"/>
                  <a:pt x="1403" y="159"/>
                  <a:pt x="1409" y="164"/>
                </a:cubicBezTo>
                <a:cubicBezTo>
                  <a:pt x="1408" y="166"/>
                  <a:pt x="1403" y="166"/>
                  <a:pt x="1404" y="171"/>
                </a:cubicBezTo>
                <a:cubicBezTo>
                  <a:pt x="1423" y="173"/>
                  <a:pt x="1432" y="187"/>
                  <a:pt x="1445" y="196"/>
                </a:cubicBezTo>
                <a:cubicBezTo>
                  <a:pt x="1451" y="196"/>
                  <a:pt x="1446" y="195"/>
                  <a:pt x="1447" y="192"/>
                </a:cubicBezTo>
                <a:cubicBezTo>
                  <a:pt x="1455" y="195"/>
                  <a:pt x="1462" y="190"/>
                  <a:pt x="1472" y="195"/>
                </a:cubicBezTo>
                <a:cubicBezTo>
                  <a:pt x="1470" y="190"/>
                  <a:pt x="1478" y="194"/>
                  <a:pt x="1476" y="189"/>
                </a:cubicBezTo>
                <a:cubicBezTo>
                  <a:pt x="1465" y="186"/>
                  <a:pt x="1456" y="180"/>
                  <a:pt x="1444" y="176"/>
                </a:cubicBezTo>
                <a:cubicBezTo>
                  <a:pt x="1446" y="174"/>
                  <a:pt x="1462" y="175"/>
                  <a:pt x="1466" y="173"/>
                </a:cubicBezTo>
                <a:close/>
                <a:moveTo>
                  <a:pt x="673" y="196"/>
                </a:moveTo>
                <a:cubicBezTo>
                  <a:pt x="682" y="196"/>
                  <a:pt x="676" y="204"/>
                  <a:pt x="684" y="204"/>
                </a:cubicBezTo>
                <a:cubicBezTo>
                  <a:pt x="677" y="199"/>
                  <a:pt x="688" y="194"/>
                  <a:pt x="683" y="188"/>
                </a:cubicBezTo>
                <a:cubicBezTo>
                  <a:pt x="679" y="190"/>
                  <a:pt x="673" y="191"/>
                  <a:pt x="673" y="196"/>
                </a:cubicBezTo>
                <a:close/>
                <a:moveTo>
                  <a:pt x="1383" y="128"/>
                </a:moveTo>
                <a:cubicBezTo>
                  <a:pt x="1380" y="123"/>
                  <a:pt x="1361" y="113"/>
                  <a:pt x="1357" y="119"/>
                </a:cubicBezTo>
                <a:cubicBezTo>
                  <a:pt x="1355" y="118"/>
                  <a:pt x="1355" y="116"/>
                  <a:pt x="1355" y="115"/>
                </a:cubicBezTo>
                <a:cubicBezTo>
                  <a:pt x="1349" y="114"/>
                  <a:pt x="1346" y="118"/>
                  <a:pt x="1340" y="115"/>
                </a:cubicBezTo>
                <a:cubicBezTo>
                  <a:pt x="1340" y="120"/>
                  <a:pt x="1343" y="120"/>
                  <a:pt x="1342" y="125"/>
                </a:cubicBezTo>
                <a:cubicBezTo>
                  <a:pt x="1341" y="127"/>
                  <a:pt x="1335" y="126"/>
                  <a:pt x="1337" y="132"/>
                </a:cubicBezTo>
                <a:cubicBezTo>
                  <a:pt x="1330" y="133"/>
                  <a:pt x="1333" y="124"/>
                  <a:pt x="1326" y="127"/>
                </a:cubicBezTo>
                <a:cubicBezTo>
                  <a:pt x="1326" y="136"/>
                  <a:pt x="1326" y="136"/>
                  <a:pt x="1326" y="136"/>
                </a:cubicBezTo>
                <a:cubicBezTo>
                  <a:pt x="1334" y="136"/>
                  <a:pt x="1342" y="134"/>
                  <a:pt x="1347" y="139"/>
                </a:cubicBezTo>
                <a:cubicBezTo>
                  <a:pt x="1351" y="138"/>
                  <a:pt x="1351" y="135"/>
                  <a:pt x="1349" y="131"/>
                </a:cubicBezTo>
                <a:cubicBezTo>
                  <a:pt x="1361" y="129"/>
                  <a:pt x="1375" y="128"/>
                  <a:pt x="1381" y="139"/>
                </a:cubicBezTo>
                <a:cubicBezTo>
                  <a:pt x="1385" y="139"/>
                  <a:pt x="1379" y="128"/>
                  <a:pt x="1379" y="130"/>
                </a:cubicBezTo>
                <a:cubicBezTo>
                  <a:pt x="1379" y="129"/>
                  <a:pt x="1382" y="127"/>
                  <a:pt x="1383" y="128"/>
                </a:cubicBezTo>
                <a:close/>
                <a:moveTo>
                  <a:pt x="1249" y="123"/>
                </a:moveTo>
                <a:cubicBezTo>
                  <a:pt x="1250" y="121"/>
                  <a:pt x="1253" y="118"/>
                  <a:pt x="1250" y="115"/>
                </a:cubicBezTo>
                <a:cubicBezTo>
                  <a:pt x="1252" y="114"/>
                  <a:pt x="1253" y="111"/>
                  <a:pt x="1255" y="108"/>
                </a:cubicBezTo>
                <a:cubicBezTo>
                  <a:pt x="1251" y="107"/>
                  <a:pt x="1251" y="105"/>
                  <a:pt x="1250" y="103"/>
                </a:cubicBezTo>
                <a:cubicBezTo>
                  <a:pt x="1245" y="104"/>
                  <a:pt x="1246" y="110"/>
                  <a:pt x="1240" y="110"/>
                </a:cubicBezTo>
                <a:cubicBezTo>
                  <a:pt x="1242" y="115"/>
                  <a:pt x="1240" y="115"/>
                  <a:pt x="1242" y="120"/>
                </a:cubicBezTo>
                <a:cubicBezTo>
                  <a:pt x="1240" y="123"/>
                  <a:pt x="1233" y="120"/>
                  <a:pt x="1231" y="120"/>
                </a:cubicBezTo>
                <a:cubicBezTo>
                  <a:pt x="1231" y="124"/>
                  <a:pt x="1236" y="122"/>
                  <a:pt x="1237" y="125"/>
                </a:cubicBezTo>
                <a:cubicBezTo>
                  <a:pt x="1231" y="126"/>
                  <a:pt x="1224" y="124"/>
                  <a:pt x="1215" y="124"/>
                </a:cubicBezTo>
                <a:cubicBezTo>
                  <a:pt x="1214" y="128"/>
                  <a:pt x="1222" y="130"/>
                  <a:pt x="1218" y="133"/>
                </a:cubicBezTo>
                <a:cubicBezTo>
                  <a:pt x="1219" y="136"/>
                  <a:pt x="1224" y="135"/>
                  <a:pt x="1229" y="135"/>
                </a:cubicBezTo>
                <a:cubicBezTo>
                  <a:pt x="1227" y="133"/>
                  <a:pt x="1222" y="134"/>
                  <a:pt x="1222" y="130"/>
                </a:cubicBezTo>
                <a:cubicBezTo>
                  <a:pt x="1224" y="127"/>
                  <a:pt x="1228" y="131"/>
                  <a:pt x="1234" y="131"/>
                </a:cubicBezTo>
                <a:cubicBezTo>
                  <a:pt x="1234" y="130"/>
                  <a:pt x="1233" y="130"/>
                  <a:pt x="1233" y="128"/>
                </a:cubicBezTo>
                <a:cubicBezTo>
                  <a:pt x="1239" y="129"/>
                  <a:pt x="1247" y="128"/>
                  <a:pt x="1246" y="136"/>
                </a:cubicBezTo>
                <a:cubicBezTo>
                  <a:pt x="1253" y="135"/>
                  <a:pt x="1252" y="133"/>
                  <a:pt x="1257" y="133"/>
                </a:cubicBezTo>
                <a:cubicBezTo>
                  <a:pt x="1256" y="128"/>
                  <a:pt x="1254" y="123"/>
                  <a:pt x="1249" y="123"/>
                </a:cubicBezTo>
                <a:close/>
                <a:moveTo>
                  <a:pt x="1082" y="96"/>
                </a:moveTo>
                <a:cubicBezTo>
                  <a:pt x="1099" y="100"/>
                  <a:pt x="1109" y="100"/>
                  <a:pt x="1122" y="105"/>
                </a:cubicBezTo>
                <a:cubicBezTo>
                  <a:pt x="1117" y="94"/>
                  <a:pt x="1101" y="95"/>
                  <a:pt x="1090" y="95"/>
                </a:cubicBezTo>
                <a:cubicBezTo>
                  <a:pt x="1089" y="95"/>
                  <a:pt x="1089" y="93"/>
                  <a:pt x="1089" y="91"/>
                </a:cubicBezTo>
                <a:cubicBezTo>
                  <a:pt x="1085" y="92"/>
                  <a:pt x="1082" y="92"/>
                  <a:pt x="1082" y="96"/>
                </a:cubicBezTo>
                <a:close/>
                <a:moveTo>
                  <a:pt x="991" y="78"/>
                </a:moveTo>
                <a:cubicBezTo>
                  <a:pt x="990" y="76"/>
                  <a:pt x="986" y="75"/>
                  <a:pt x="983" y="76"/>
                </a:cubicBezTo>
                <a:cubicBezTo>
                  <a:pt x="984" y="81"/>
                  <a:pt x="980" y="81"/>
                  <a:pt x="980" y="85"/>
                </a:cubicBezTo>
                <a:cubicBezTo>
                  <a:pt x="984" y="87"/>
                  <a:pt x="990" y="87"/>
                  <a:pt x="990" y="92"/>
                </a:cubicBezTo>
                <a:cubicBezTo>
                  <a:pt x="999" y="90"/>
                  <a:pt x="987" y="81"/>
                  <a:pt x="991" y="78"/>
                </a:cubicBezTo>
                <a:close/>
                <a:moveTo>
                  <a:pt x="1110" y="73"/>
                </a:moveTo>
                <a:cubicBezTo>
                  <a:pt x="1108" y="68"/>
                  <a:pt x="1104" y="70"/>
                  <a:pt x="1100" y="71"/>
                </a:cubicBezTo>
                <a:cubicBezTo>
                  <a:pt x="1101" y="73"/>
                  <a:pt x="1107" y="77"/>
                  <a:pt x="1110" y="73"/>
                </a:cubicBezTo>
                <a:close/>
                <a:moveTo>
                  <a:pt x="1036" y="63"/>
                </a:moveTo>
                <a:cubicBezTo>
                  <a:pt x="1043" y="64"/>
                  <a:pt x="1047" y="68"/>
                  <a:pt x="1054" y="69"/>
                </a:cubicBezTo>
                <a:cubicBezTo>
                  <a:pt x="1051" y="63"/>
                  <a:pt x="1053" y="60"/>
                  <a:pt x="1049" y="55"/>
                </a:cubicBezTo>
                <a:cubicBezTo>
                  <a:pt x="1045" y="55"/>
                  <a:pt x="1050" y="59"/>
                  <a:pt x="1044" y="60"/>
                </a:cubicBezTo>
                <a:cubicBezTo>
                  <a:pt x="1041" y="53"/>
                  <a:pt x="1035" y="53"/>
                  <a:pt x="1033" y="48"/>
                </a:cubicBezTo>
                <a:cubicBezTo>
                  <a:pt x="1025" y="51"/>
                  <a:pt x="1027" y="57"/>
                  <a:pt x="1028" y="64"/>
                </a:cubicBezTo>
                <a:cubicBezTo>
                  <a:pt x="1031" y="65"/>
                  <a:pt x="1034" y="67"/>
                  <a:pt x="1038" y="67"/>
                </a:cubicBezTo>
                <a:cubicBezTo>
                  <a:pt x="1037" y="65"/>
                  <a:pt x="1036" y="64"/>
                  <a:pt x="1036" y="63"/>
                </a:cubicBezTo>
                <a:close/>
              </a:path>
            </a:pathLst>
          </a:custGeom>
          <a:solidFill>
            <a:srgbClr val="E5BE9D"/>
          </a:solidFill>
          <a:ln w="0">
            <a:noFill/>
          </a:ln>
        </p:spPr>
        <p:style>
          <a:lnRef idx="0"/>
          <a:fillRef idx="0"/>
          <a:effectRef idx="0"/>
          <a:fontRef idx="minor"/>
        </p:style>
        <p:txBody>
          <a:bodyPr numCol="1" spcCol="0" anchor="t">
            <a:noAutofit/>
          </a:bodyPr>
          <a:lstStyle/>
          <a:p>
            <a:pPr defTabSz="914400">
              <a:lnSpc>
                <a:spcPct val="100000"/>
              </a:lnSpc>
            </a:pPr>
            <a:endParaRPr lang="en-US" sz="1800" b="0" strike="noStrike" spc="-1">
              <a:solidFill>
                <a:schemeClr val="lt1"/>
              </a:solidFill>
              <a:latin typeface="Arial"/>
              <a:ea typeface="微软雅黑"/>
            </a:endParaRPr>
          </a:p>
        </p:txBody>
      </p:sp>
      <p:sp>
        <p:nvSpPr>
          <p:cNvPr id="253" name="content.1.subtitle"/>
          <p:cNvSpPr/>
          <p:nvPr/>
        </p:nvSpPr>
        <p:spPr>
          <a:xfrm>
            <a:off x="1267920" y="35960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定期检查和更新资源储备</a:t>
            </a:r>
            <a:endParaRPr lang="en-US" sz="1600" b="0" strike="noStrike" spc="-1">
              <a:solidFill>
                <a:srgbClr val="FFFFFF"/>
              </a:solidFill>
              <a:latin typeface="Arial"/>
            </a:endParaRPr>
          </a:p>
        </p:txBody>
      </p:sp>
      <p:sp>
        <p:nvSpPr>
          <p:cNvPr id="25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FFFFFF"/>
              </a:buClr>
              <a:buFont typeface="Wingdings" charset="2"/>
              <a:buChar char=""/>
            </a:pPr>
            <a:r>
              <a:rPr lang="zh-CN" sz="3600" b="1" strike="noStrike" spc="299">
                <a:solidFill>
                  <a:schemeClr val="lt1"/>
                </a:solidFill>
                <a:latin typeface="微软雅黑"/>
                <a:ea typeface="微软雅黑"/>
              </a:rPr>
              <a:t>医院安全事故应急预案执行中的应急资源保障</a:t>
            </a:r>
            <a:endParaRPr lang="en-US" sz="3600" b="0" strike="noStrike" spc="-1">
              <a:solidFill>
                <a:schemeClr val="dk1"/>
              </a:solidFill>
              <a:latin typeface="Arial"/>
            </a:endParaRPr>
          </a:p>
        </p:txBody>
      </p:sp>
      <p:sp>
        <p:nvSpPr>
          <p:cNvPr id="255" name="content.1.title"/>
          <p:cNvSpPr/>
          <p:nvPr/>
        </p:nvSpPr>
        <p:spPr>
          <a:xfrm>
            <a:off x="126864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确保医院的应急资源储备充足</a:t>
            </a:r>
            <a:endParaRPr lang="en-US" sz="2000" b="0" strike="noStrike" spc="-1">
              <a:solidFill>
                <a:srgbClr val="FFFFFF"/>
              </a:solidFill>
              <a:latin typeface="Arial"/>
            </a:endParaRPr>
          </a:p>
        </p:txBody>
      </p:sp>
      <p:sp>
        <p:nvSpPr>
          <p:cNvPr id="256" name="content.2.subtitle"/>
          <p:cNvSpPr/>
          <p:nvPr/>
        </p:nvSpPr>
        <p:spPr>
          <a:xfrm>
            <a:off x="906336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快速调配资源响应事件</a:t>
            </a:r>
            <a:endParaRPr lang="en-US" sz="1600" b="0" strike="noStrike" spc="-1">
              <a:solidFill>
                <a:srgbClr val="FFFFFF"/>
              </a:solidFill>
              <a:latin typeface="Arial"/>
            </a:endParaRPr>
          </a:p>
        </p:txBody>
      </p:sp>
      <p:sp>
        <p:nvSpPr>
          <p:cNvPr id="257" name="content.2.title"/>
          <p:cNvSpPr/>
          <p:nvPr/>
        </p:nvSpPr>
        <p:spPr>
          <a:xfrm>
            <a:off x="9063000" y="24498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建立应急资源的调配和支援机制</a:t>
            </a:r>
            <a:endParaRPr lang="en-US" sz="2000" b="0" strike="noStrike" spc="-1">
              <a:solidFill>
                <a:srgbClr val="FFFFFF"/>
              </a:solidFill>
              <a:latin typeface="Arial"/>
            </a:endParaRPr>
          </a:p>
        </p:txBody>
      </p:sp>
      <p:sp>
        <p:nvSpPr>
          <p:cNvPr id="258" name="content.3.subtitle"/>
          <p:cNvSpPr/>
          <p:nvPr/>
        </p:nvSpPr>
        <p:spPr>
          <a:xfrm>
            <a:off x="3866400" y="359532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lt1"/>
                </a:solidFill>
                <a:latin typeface="微软雅黑"/>
                <a:ea typeface="微软雅黑"/>
              </a:rPr>
              <a:t>共享资源，互相支持</a:t>
            </a:r>
            <a:endParaRPr lang="en-US" sz="1600" b="0" strike="noStrike" spc="-1">
              <a:solidFill>
                <a:srgbClr val="FFFFFF"/>
              </a:solidFill>
              <a:latin typeface="Arial"/>
            </a:endParaRPr>
          </a:p>
        </p:txBody>
      </p:sp>
      <p:sp>
        <p:nvSpPr>
          <p:cNvPr id="259" name="content.3.title"/>
          <p:cNvSpPr/>
          <p:nvPr/>
        </p:nvSpPr>
        <p:spPr>
          <a:xfrm>
            <a:off x="386748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lt1"/>
                </a:solidFill>
                <a:latin typeface="微软雅黑"/>
                <a:ea typeface="微软雅黑"/>
              </a:rPr>
              <a:t>加强医院与外部应急资源的联系与合作</a:t>
            </a:r>
            <a:endParaRPr lang="en-US" sz="2000" b="0" strike="noStrike" spc="-1">
              <a:solidFill>
                <a:srgbClr val="FFFFFF"/>
              </a:solidFill>
              <a:latin typeface="Arial"/>
            </a:endParaRPr>
          </a:p>
        </p:txBody>
      </p:sp>
      <p:sp>
        <p:nvSpPr>
          <p:cNvPr id="260" name="content.4.subtitle"/>
          <p:cNvSpPr/>
          <p:nvPr/>
        </p:nvSpPr>
        <p:spPr>
          <a:xfrm>
            <a:off x="6464880" y="359532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lt1"/>
                </a:solidFill>
                <a:latin typeface="微软雅黑"/>
                <a:ea typeface="微软雅黑"/>
              </a:rPr>
              <a:t> </a:t>
            </a:r>
            <a:endParaRPr lang="en-US" sz="1600" b="0" strike="noStrike" spc="-1">
              <a:solidFill>
                <a:srgbClr val="FFFFFF"/>
              </a:solidFill>
              <a:latin typeface="Arial"/>
            </a:endParaRPr>
          </a:p>
        </p:txBody>
      </p:sp>
      <p:sp>
        <p:nvSpPr>
          <p:cNvPr id="261" name="content.4.title"/>
          <p:cNvSpPr/>
          <p:nvPr/>
        </p:nvSpPr>
        <p:spPr>
          <a:xfrm>
            <a:off x="6465600" y="245160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FFFFFF"/>
              </a:solidFill>
              <a:latin typeface="Arial"/>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https://d.book118.com/088052042034006046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164</Paragraphs>
  <Slides>23</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23</vt:i4>
      </vt:variant>
    </vt:vector>
  </HeadingPairs>
  <TitlesOfParts>
    <vt:vector baseType="lpstr" size="31">
      <vt:lpstr>Arial</vt:lpstr>
      <vt:lpstr>Calibri</vt:lpstr>
      <vt:lpstr>微软雅黑</vt:lpstr>
      <vt:lpstr>Times New Roman</vt:lpstr>
      <vt:lpstr>Wingdings</vt:lpstr>
      <vt:lpstr>Symbol</vt:lpstr>
      <vt:lpstr>DejaVu Sans</vt:lpstr>
      <vt:lpstr>Office Theme</vt:lpstr>
      <vt:lpstr>医院安全事故应急预案的风险管理与响应机制</vt:lpstr>
      <vt:lpstr>目录</vt:lpstr>
      <vt:lpstr>第1章 医院安全事故应急预案的重要性</vt:lpstr>
      <vt:lpstr> </vt:lpstr>
      <vt:lpstr>医院安全事故的危害及预防</vt:lpstr>
      <vt:lpstr> </vt:lpstr>
      <vt:lpstr>医院安全事故应急预案的风险评估</vt:lpstr>
      <vt:lpstr>设定医院安全事故应急预案的目标和指标</vt:lpstr>
      <vt:lpstr>制定医院安全事故应急预案实施方案</vt:lpstr>
      <vt:lpstr>第2章 医院安全事故应急预案的建立与完善</vt:lpstr>
      <vt:lpstr>医院安全事故应急预案的建立流程</vt:lpstr>
      <vt:lpstr>医院安全事故应急预案的内容要点</vt:lpstr>
      <vt:lpstr>医院安全事故应急预案的完善与更新</vt:lpstr>
      <vt:lpstr>提升医院安全事故应急预案的实用性</vt:lpstr>
      <vt:lpstr>医院安全事故应急预案与其他管理体系的衔接</vt:lpstr>
      <vt:lpstr>医院安全事故应急预案的适用范围和局限性</vt:lpstr>
      <vt:lpstr>第三章 医院安全事故应急预案的执行与监督</vt:lpstr>
      <vt:lpstr>医院安全事故应急预案执行的问题与挑战</vt:lpstr>
      <vt:lpstr>加强医院安全事故应急预案的执行力</vt:lpstr>
      <vt:lpstr>医院安全事故应急预案执行的监督与评估</vt:lpstr>
      <vt:lpstr>强化医院安全事故应急预案的信息化支持</vt:lpstr>
      <vt:lpstr>医院安全事故应急预案执行中的应急资源保障</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2024-09-27T00:47:46.969</cp:lastPrinted>
  <dcterms:created xsi:type="dcterms:W3CDTF">2024-09-26T16:47:46Z</dcterms:created>
  <dcterms:modified xsi:type="dcterms:W3CDTF">2024-09-26T16:47:51Z</dcterms:modified>
</cp:coreProperties>
</file>