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A4670-B14C-4915-84D5-F31C80C9A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5BAAA-846B-4C86-8CA1-82597895E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DBEBE-FE8F-4C0B-9641-C6774FC78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23B07-52B9-4BC1-8727-B2432216F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44EBB9-6E71-4A85-BEC0-57A448173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65593-CBEE-4F98-BDF1-E19A8EA4B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CD7806-51D6-4C43-83E0-4B89F373A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77A4A-C4EB-42F8-81BD-A85CD2AD3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CA329-BB65-40B7-B402-B91F92D85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2D097-AD1F-4613-9E87-1828F0FF7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C91E4-3CD6-481A-B3BD-E0DC903FC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52130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做好个人防护措施保护人身安全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常见的个人防护装备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个人防护措施在不同场合的应用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248" b="62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949" b="139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在紧急情况下，如自然灾害、事故灾难、公共卫生事件等，个人防护措施是保护自身安全的第一道防线。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通过采取适当的个人防护措施，可以有效地降低自身受到伤害的风险。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了解并掌握个人防护措施，有助于提高个人在危机情况下的应对能力和自救能力。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保护自身安全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个人防护措施能够有效地避免或减少各种危险因素对个人的伤害。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维护家庭安全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个人作为家庭的一员，自身的安全直接关系到家庭的安全和幸福。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在突发事件中，个人不仅要关注自身的安全，还要尽可能地帮助他人，共同维护社会的稳定和安全。通过采取个人防护措施，可以降低医疗资源的占用，为社会的应急救援工作减轻负担。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了解风险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了解所处环境中可能存在的危险因素，如恶劣天气、有毒物质、传染病等。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对识别出的风险进行评估，确定其可能性和严重程度，以便采取相应的防护措施。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根据所处环境和可能遇到的风险选择适当的防护服，如防火服、防化服、防寒服等。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82" b="17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应急装备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选用适当的防护用品，如安全帽、安全带、防毒面具、耳塞等。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准备一些应急装备，如急救包、灭火器、应急照明等，以应对突发情况。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选择适当的防护装备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遵守安全操作规程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遵守使用规定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在使用防护装备前，应进行检查，确保其完好无损、符合使用要求。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防护装备在使用过程中会逐渐损耗，应定期更换，以保证其防护效果。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按照使用说明正确佩戴防护装备，确保其能够发挥应有的保护作用。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在使用防护装备时，应遵守相应的安全操作规程，避免因操作不当而导致危险发生。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常见的个人防护装备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用于防止有毒气体、蒸气、烟雾等有害物质吸入，保护呼吸道不受伤害。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防毒面具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用于防止粉尘、颗粒物等有害物质吸入，保护呼吸道健康。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防尘口罩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在缺氧或有毒环境中提供呼吸用氧气，保障人员生命安全。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氧气呼吸器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呼吸防护装备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防静电服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用于防止静电对电子设备等敏感产品的损害，保障人员和设备安全。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用于防止火焰、高温等对人体造成的伤害，具有耐高温、不易燃等特点。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防化服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用于防止化学物质对皮肤和身体的伤害，具有抗腐蚀、耐磨损等特点。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身体防护装备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929" b="149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用于降低噪音对听力的损害，适用于各种嘈杂环境。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覆盖耳朵周围，降低噪音对听力的影响，适用于高噪音环境。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听力防护装备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耳塞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https://d.book118.com/088052130057006032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2024-09-09T22:25:56.158</cp:lastPrinted>
  <dcterms:created xsi:type="dcterms:W3CDTF">2024-09-09T14:25:56Z</dcterms:created>
  <dcterms:modified xsi:type="dcterms:W3CDTF">2024-09-09T14:25:58Z</dcterms:modified>
</cp:coreProperties>
</file>