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655A207-46A9-403A-85C2-5C5E191C9B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BCF5B3-6BEF-4BAA-AD11-18EF3AB7FA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B3188C-D9C8-4788-B932-843613F5D4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84F20A-B76B-4C5A-BD76-B1077EF2C7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488F8D-4DED-489D-BE28-6928E8C85B4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0EBD24-2D64-4DDF-AD26-9811C7D46B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FB61B8-F800-4E10-A1AD-7309E76765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127D9E-68FD-4164-8CCD-279919C9A2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C2A071-CBAA-4ECD-88EB-9DF3411CAD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1B8837-6D87-481D-8088-B466FE93E2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E7EDBF-0D38-4241-8EFF-1523F50214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0530171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外贸流程基础知识培训</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外贸概述与基础知识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外贸流程梳理与解析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外贸单证操作实务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进出口关税与税收优惠政策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外贸风险防范与管理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外贸法规遵从与合规经营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外贸综合案例分析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外贸概述与基础知识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797" b="1579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外贸，即对外贸易，指一个国家（地区）与另一个国家（地区）之间的商品、劳务和技术的交换活动。这种贸易由进口和出口两个部分组成。</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外贸对于促进经济增长、增加就业、推动产业升级、加强国际经济合作等方面具有重要意义。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外贸定义及重要性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外贸定义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国际贸易体系主要由世界贸易组织（WTO）及其前身关税和贸易总协定（GATT）所建立的多边贸易体制构成，旨在通过限制和取消一切妨碍和阻止国际贸易开展与进行的所有障碍，促进贸易的自由发展。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国际贸易体系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国际贸易规则包括关税措施、非关税措施、知识产权保护、服务贸易、投资措施、争端解决等内容，是各国在国际贸易中必须遵守的规范。</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国际贸易规则</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国际贸易体系与规则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贸易术语是在国际贸易中用来明确买卖双方责任、费用和风险划分的专门用语，如FOB、CIF、CFR等。</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贸易术语</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外贸中常见的支付方式有信用证（L/C）、电汇（T/T）、付款交单（D/P）和承兑交单（D/A）等。</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支付方式</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贸易方式指国际贸易中买卖双方所采用的各种交易的具体做法，如包销、代理、寄售、拍卖等。</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贸易方式</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进出口流程包括交易前的准备、交易磋商、合同的签订与执行以及后续的结算与核销等环节。</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进出口流程</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常见外贸术语解析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外贸流程梳理与解析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了解客户需求，明确产品规格、质量、数量、价格等要素。</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询盘</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报价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签订合同</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73" r="1257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根据产品成本、市场需求及竞争状况，制定合理的报价策略。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确保合同条款明确、双方权益得到保障，规避潜在风险。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询盘、报价与签订合同</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常见的包括电汇、信用证、托收等，需根据双方协商和交易安全选择。</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付款方式</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使用国际通用结算工具，如汇票、本票等，确保资金安全。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结算工具</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付款方式及结算工具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运输方式</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根据货物性质、数量和交货期限，选择合适的运输方式，如海运、空运、陆运等。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运输安排</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确保货物按时、安全地送达目的地，包括装箱、运输保险、提单等手续。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运输方式选择及安排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按照合同规定进行货物检验，确保产品质量符合标准。</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检验</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为货物购买适当的保险，以规避运输过程中的风险。</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保险</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按照各国海关规定办理进出口报关手续，确保货物顺利通关。</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报关手续</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检验、保险与报关手续</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外贸单证操作实务</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详细列明商品的名称、规格、数量、单价和总价等，是买卖双方结算货款的重要依据。</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商业发票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列明货物的装箱情况，包括箱号、毛重、净重、体积等，是运输过程中核对货物的重要依据。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装箱单</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如合同、形式发票、信用证等，根据具体贸易方式和合同约定而定。</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其他商业单据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商业发票、装箱单等商业单据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提单、保险单等运输单据</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提单</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由承运人签发的证明货物已装船或已交承运人保管的凭证，是收货人凭以提取货物的物权凭证。</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保险单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保险公司与被保险人之间订立的保险合同，证明被保险人已支付保险费并获得相应保障。</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其他运输单据</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如空运提单、铁路运单等，根据具体运输方式和合同约定而定。</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检验证</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由检验机构出具的证明货物品质、数量、重量等符合合同规定的文件，是买卖双方交接货物和结算货款的重要依据。</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产地证</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由出口国政府或授权机构出具的证明货物原产地的文件，是进口国海关征收关税和实施贸易政策的重要依据。</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其他官方证明文件</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如卫生证书、动植物检疫证书等，根据具体商品和进口国要求而定。</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产地证、检验证等官方证明文件</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进出口关税与税收优惠政策</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https://d.book118.com/088053017106006036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2024-09-16T02:28:40.263</cp:lastPrinted>
  <dcterms:created xsi:type="dcterms:W3CDTF">2024-09-15T18:28:40Z</dcterms:created>
  <dcterms:modified xsi:type="dcterms:W3CDTF">2024-09-15T18:28:42Z</dcterms:modified>
</cp:coreProperties>
</file>