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72CB5-32FC-400A-856B-D377F2B4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6C289-D447-4155-B3FC-557B6414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A9BBC-F2D8-4E38-90CE-B41D5C89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154E7-C2A2-4955-8325-C60AFDD3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4FFEC-B3B0-45B5-9854-2C1BC0C33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037C9-C18F-4ADF-9719-539EFA6D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84B08-F1A3-48B4-B0A6-A9F7AE42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FAAD9-FE69-40FA-8C09-7C8C2DB4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7B354-EB6D-4D39-8478-88317D97E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B060-68CD-4E2F-96ED-9C76E43E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AB38A-5CEC-47B9-9FD2-43A85180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3037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快递行业操作人员安全培训指南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货物安全知识与操作规范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交通安全法规与驾驶技能提升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个人防护装备使用与保养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应急处理能力与事故报告制度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快递行业发展现状及趋势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快递行业近年来持续高速发展，市场规模不断扩大，业务量逐年攀升。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技术创新与智能化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随着科技的进步，快递行业正逐步实现智能化、自动化，提高运营效率。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绿色环保与社会责任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快递行业积极响应环保政策，推动绿色包装、节能减排等环保措施。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负责上门收取快件，核对信息，确保快件安全、准确寄出。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收件员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在快递中转站对快件进行分类、分拣，确保快件快速、准确送达目的地。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负责将快件送至收件人手中，确保配送过程中的安全与效率。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快递行业涉及大量物品流通和人员流动，安全意识薄弱可能导致物品丢失、损坏或人员伤亡等严重后果。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通过定期安全培训、案例分析、应急演练等方式，提高操作人员对安全问题的认识和应对能力。同时，建立完善的安全管理制度和奖惩机制，确保安全意识的深入人心。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38" r="1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安全意识重要性及培养方法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货物安全知识与操作规范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操作人员需熟悉各类货物的性质和特点，能够准确识别易燃、易爆、有毒、有害等危险货物，并掌握相应的处理方法和应急措施。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严格遵守国家法律法规和快递行业规定，对禁运品进行识别和拒收。发现疑似禁运品时，应立即停止操作并报告上级主管部门。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货物分类识别及禁运品处理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禁运品处理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根据货物的性质、形状、重量和运输要求，选择合适的包装材料和方式，确保货物在运输过程中不受损坏。特别注意对易碎、易漏和贵重物品的包装保护。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使用正确的装卸工具和设备，按照规定的装卸流程进行操作，避免货物在装卸过程中发生碰撞、挤压和跌落等事故。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合理规划运输路线和时间，遵守交通规则，确保货物在运输过程中的安全和时效。特别注意对特殊货物的运输要求，如危险品、生鲜食品等。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货物包装、装卸和运输规范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防止破损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在货物包装、装卸和运输过程中，要轻拿轻放，避免剧烈碰撞和挤压。对于易碎品和贵重物品，要采取额外的保护措施，如使用防震材料、加强支撑等。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防止丢失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建立完善的货物交接和登记制度，确保货物的数量、品种和状态在各个环节都有明确的记录和交接。对于重要货物和贵重物品，要采取加密、加锁等安全措施进行保护。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防止延误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合理规划运输路线和时间，避开交通拥堵和恶劣天气等不利因素。建立快速响应机制，及时处理运输过程中的突发情况，确保货物按时送达目的地。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防止货物破损、丢失和延误措施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交通安全法规与驾驶技能提升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快递行业操作人员应熟知并严格遵守道路交通安全法规，如遵守道路信号、限速规定，不闯红灯、不逆行等。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操作人员需确保所驾驶的快递车辆安全性能良好，如刹车、转向、灯光等系统正常有效，不驾驶存在安全隐患的车辆上路。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保持车辆安全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合理装载货物，确保不超载、不偏载，以防在行驶过程中因货物移动或掉落而引发交通事故。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安全装载货物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遵守交通法规，确保行车安全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应对复杂路况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在遇到恶劣天气、复杂路况或突发情况时，操作人员应能够迅速作出判断，采取正确的应对措施，如减速慢行、保持车距、避免紧急制动等。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操作人员应通过不断学习和实践，提高自己的驾驶技能，如熟练掌握车辆操控、倒车入库、侧方停车等技能。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培养防御性驾驶习惯，时刻保持警惕，注意观察道路情况和其他车辆动态，做到提前预判和规避潜在风险。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提高驾驶技能，应对复杂路况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https://d.book118.com/088053037065006030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2024-09-07T00:07:39.462</cp:lastPrinted>
  <dcterms:created xsi:type="dcterms:W3CDTF">2024-09-06T16:07:39Z</dcterms:created>
  <dcterms:modified xsi:type="dcterms:W3CDTF">2024-09-06T16:07:41Z</dcterms:modified>
</cp:coreProperties>
</file>