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3045C-AFB5-4D26-9C4C-A76E3F85D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C734-F3FF-4665-A200-6F94B9777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6D077-7445-414F-A770-EF4FCDA7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C1C4A-AB9C-4DCC-A717-7A2559101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75152-1A7C-46AC-B861-7D316D2B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71A298-9DC8-4C3D-93C8-F669E1C8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749FD-B81D-4874-BB77-36279135D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3C0A7-779E-4E09-AFC5-6D098554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69D02-898C-4187-AD46-A2D19269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9332C-8184-4723-BC5A-69CC9B3F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FE6A3-65E2-48B2-856C-EABADDF8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311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课题开题报告课件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课题研究计划和时间安排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近年来，随着技术的不断进步和社会需求的不断变化，该行业呈现出快速发展的趋势。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行业内企业数量众多，竞争激烈，市场集中度逐渐提高。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政府出台了一系列政策，对该行业的发展给予了大力支持。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研究成果可以直接应用于实际生产中，提高企业的竞争力和市场占有率。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旨在解决该行业中存在的具体问题，推动行业健康发展。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通过研究，可以进一步丰富该领域的研究成果，为行业发展提供理论支持和实践指导。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目前，国内外学者对该领域的研究已经取得了一定的成果，但仍存在一些问题需要进一步探讨。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如缺乏系统性的研究框架和方法论，实证研究不足等。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针对现有研究的不足之处，本研究将进一步完善研究框架和方法论，加强实证研究，以期取得更加全面和深入的研究成果。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课题研究内容和方法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明确课题的研究主题，包括研究的核心问题、研究对象和目标等。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介绍课题研究的背景，包括相关领域的研究现状、存在的问题和研究的必要性等。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明确课题的研究问题，即本课题要解决的具体问题或要探索的具体内容。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提出课题的研究假设，即对研究结果的预期，有助于指导后续的研究设计和实施。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选择合适的研究方法，包括定量研究和定性研究等，并说明选择该方法的理由。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根据研究问题和技术路线，设计合理的实验方案，包括实验对象、实验操作和实验指标等。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数据采集和分析方法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说明数据采集的方法和工具，以及数据分析的方法和工具，有助于保证数据的准确性和可靠性。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详细描述课题的技术路线，包括实验设计、数据采集和分析方法等，有助于保证研究的科学性和可行性。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研究方法和技术路线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明确课题的短期目标，即在短期内希望解决的问题或达到的效果。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明确课题的长期目标，即在长期内希望解决的问题或达到的效果。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指出课题的创新点，即本课题相对于已有研究的优势和特色。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说明课题的实际应用价值，即研究成果对相关领域或实际生产的贡献和意义。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课题研究计划和时间安排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明确课题的研究目的和意义，确定研究的主要方向和目标。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详细阐述研究的主要内容，包括研究问题、研究假设、研究变量等。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说明研究采用的方法和技术，包括实验设计、数据采集和分析等。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概述课题研究的预期成果，包括理论贡献和实践意义。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https://d.book118.com/088053116021006024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2024-08-31T01:28:22.747</cp:lastPrinted>
  <dcterms:created xsi:type="dcterms:W3CDTF">2024-08-30T17:28:22Z</dcterms:created>
  <dcterms:modified xsi:type="dcterms:W3CDTF">2024-08-30T17:28:24Z</dcterms:modified>
</cp:coreProperties>
</file>