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63FB5-B1E6-4366-916D-2BBD3DEB7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277FFC-AB05-416C-8FA3-4219D1568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6C764-E0E9-4BE4-BD78-A8213B5B4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762C4-3FAB-4F05-829E-E099B72D1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AA695E-76A6-455C-8CAD-8BF62D3F4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0732B3-5D91-414A-AB96-2CC57A70C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C0DD93-68AA-48CF-9A42-6E91899D5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AB31F1-47E8-4A88-AA9D-C08169465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8171A9-CC5F-4AA3-8EC5-0DDDE27A9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383CC-D700-4C5E-A299-7E578911B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380A99-E0D1-4F9A-A01B-BDF9892C3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54103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构建多维度网络营销渠道提升品牌影响力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品牌影响力现状及挑战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构建多维度网络营销渠道策略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提升品牌影响力关键举措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实施计划与时间表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提升品牌影响力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通过构建多维度网络营销渠道，增加品牌曝光度，提升消费者对品牌的认知度和好感度。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应对市场竞争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在激烈的市场竞争中，利用网络营销手段，迅速占领市场份额，提高品牌竞争力。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拓展销售渠道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通过网络营销渠道，打破地域限制，拓展销售渠道，提高销售业绩。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网络营销渠道现状分析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分析当前网络营销渠道的现状，包括渠道类型、数量、质量等方面。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网络营销渠道实施计划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制定具体的网络营销渠道实施计划，包括时间表、资源投入、预期效果等方面。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网络营销渠道构建策略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提出构建多维度网络营销渠道的策略，包括渠道选择、布局、优化等方面。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网络营销渠道效果评估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对实施后的网络营销渠道进行效果评估，包括数据监测、效果分析、改进建议等方面。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品牌影响力现状及挑战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79" r="13379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在市场上已经有一定的知名度，但仍有提升空间。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品牌知名度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消费者对品牌的评价整体积极，但存在部分负面评价。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品牌美誉度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已有一部分忠实客户，但客户流失率仍然较高。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品牌忠诚度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当前品牌影响力概况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同行业竞争者众多，品牌差异化不明显。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消费者对产品的需求和期望不断变化，品牌需要不断创新和适应。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目前主要依赖传统广告和推广手段，缺乏多元化的营销策略。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营销手段单一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目标客户群体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明确目标客户群体，了解他们的需求和偏好。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了解竞争对手的优势和劣势，制定有针对性的营销策略。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关注市场趋势和流行元素，及时调整品牌策略和产品方向。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构建多维度网络营销渠道策略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搜索引擎优化（SEO）策略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关键词优化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通过深入研究目标受众的搜索习惯和关键词竞争情况，优化网站内容中的关键词布局，提高网站在搜索引擎中的排名。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网站结构优化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优化网站结构，使其更易于被搜索引擎抓取和索引，提高网站的可见性和流量。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外部链接建设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通过获取高质量的外部链接，提高网站的权威性和信誉度，进一步提升在搜索引擎中的排名。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内容创意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制定有吸引力的社交媒体内容策略，包括文字、图片、视频等多种形式，以吸引目标受众的关注和互动。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定期分析社交媒体营销活动的数据，包括阅读量、点赞量、评论量等，以评估营销效果并优化策略。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根据目标受众的特征和喜好，选择合适的社交媒体平台进行营销，如微信、微博、抖音等。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内容规划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根据品牌定位和目标受众的需求，规划不同类型的内容，如博客文章、白皮书、案例研究等。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创作高质量、有价值的内容，以吸引目标受众的关注并建立品牌信任。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内容推广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通过社交媒体、电子邮件、合作伙伴等渠道推广内容，扩大内容的覆盖面和影响力。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邮件列表建设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通过网站注册、线下活动等方式收集目标受众的电子邮件地址，建立邮件列表。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邮件内容设计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设计有吸引力的邮件内容，包括主题、正文、图片等，以激发目标受众的兴趣和行动。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分析邮件营销活动的数据，包括打开率、点击率、退订率等，以评估营销效果并优化策略。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电子邮件营销策略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提升品牌影响力关键举措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https://d.book118.com/088054103034006023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2024-08-29T16:17:55.477</cp:lastPrinted>
  <dcterms:created xsi:type="dcterms:W3CDTF">2024-08-29T08:17:55Z</dcterms:created>
  <dcterms:modified xsi:type="dcterms:W3CDTF">2024-08-29T08:17:57Z</dcterms:modified>
</cp:coreProperties>
</file>