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gif" ContentType="image/gif"/>
  <Default Extension="png" ContentType="image/png"/>
  <Default Extension="emf" ContentType="image/x-em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6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0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BAF00-1F1D-4079-8794-E3A3B9014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A4334-B9BC-43B5-9E64-284A9C81B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27B61-F85F-4F28-8A17-33D122B6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D6A2B-CE96-4128-9D65-A659B7BA1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9A6C7-0C75-49B1-8023-085C32324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94335-DFA4-4310-8BBF-09221D2C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3E3CEB-2E38-4BBC-A2B0-32FABDA30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72F75-7611-4D64-8BB7-44A74368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310F1-6537-4347-8A6A-56AD0DCFD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21CA6-E701-4A29-A438-1C1999F5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6EA23-68D8-4F3D-B1C6-7C224E639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gif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gif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6.wmf" /><Relationship Id="rId6" Type="http://schemas.openxmlformats.org/officeDocument/2006/relationships/image" Target="../media/image7.gif" /><Relationship Id="rId7" Type="http://schemas.openxmlformats.org/officeDocument/2006/relationships/oleObject" Target="../embeddings/oleObject2.bin" TargetMode="Internal" /><Relationship Id="rId8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12" Type="http://schemas.openxmlformats.org/officeDocument/2006/relationships/image" Target="../media/image18.jpeg" /><Relationship Id="rId13" Type="http://schemas.openxmlformats.org/officeDocument/2006/relationships/image" Target="../media/image19.jpeg" /><Relationship Id="rId14" Type="http://schemas.openxmlformats.org/officeDocument/2006/relationships/image" Target="../media/image20.jpeg" /><Relationship Id="rId15" Type="http://schemas.openxmlformats.org/officeDocument/2006/relationships/image" Target="../media/image21.png" /><Relationship Id="rId16" Type="http://schemas.openxmlformats.org/officeDocument/2006/relationships/image" Target="../media/image22.png" /><Relationship Id="rId17" Type="http://schemas.openxmlformats.org/officeDocument/2006/relationships/image" Target="../media/image23.png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1.png" /><Relationship Id="rId11" Type="http://schemas.openxmlformats.org/officeDocument/2006/relationships/image" Target="../media/image22.png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27.png" /><Relationship Id="rId6" Type="http://schemas.openxmlformats.org/officeDocument/2006/relationships/image" Target="../media/image28.png" /><Relationship Id="rId7" Type="http://schemas.openxmlformats.org/officeDocument/2006/relationships/image" Target="../media/image29.png" /><Relationship Id="rId8" Type="http://schemas.openxmlformats.org/officeDocument/2006/relationships/image" Target="../media/image30.png" /><Relationship Id="rId9" Type="http://schemas.openxmlformats.org/officeDocument/2006/relationships/image" Target="../media/image2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7.png" /><Relationship Id="rId13" Type="http://schemas.openxmlformats.org/officeDocument/2006/relationships/image" Target="../media/image18.jpeg" /><Relationship Id="rId14" Type="http://schemas.openxmlformats.org/officeDocument/2006/relationships/image" Target="../media/image19.jpeg" /><Relationship Id="rId15" Type="http://schemas.openxmlformats.org/officeDocument/2006/relationships/image" Target="../media/image20.jpeg" /><Relationship Id="rId16" Type="http://schemas.openxmlformats.org/officeDocument/2006/relationships/image" Target="../media/image21.png" /><Relationship Id="rId17" Type="http://schemas.openxmlformats.org/officeDocument/2006/relationships/image" Target="../media/image22.png" /><Relationship Id="rId18" Type="http://schemas.openxmlformats.org/officeDocument/2006/relationships/image" Target="../media/image23.png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31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1.png" /><Relationship Id="rId11" Type="http://schemas.openxmlformats.org/officeDocument/2006/relationships/image" Target="../media/image22.png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27.png" /><Relationship Id="rId6" Type="http://schemas.openxmlformats.org/officeDocument/2006/relationships/image" Target="../media/image28.png" /><Relationship Id="rId7" Type="http://schemas.openxmlformats.org/officeDocument/2006/relationships/image" Target="../media/image29.png" /><Relationship Id="rId8" Type="http://schemas.openxmlformats.org/officeDocument/2006/relationships/image" Target="../media/image30.png" /><Relationship Id="rId9" Type="http://schemas.openxmlformats.org/officeDocument/2006/relationships/image" Target="../media/image2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2.png" /><Relationship Id="rId3" Type="http://schemas.openxmlformats.org/officeDocument/2006/relationships/image" Target="../media/image33.gif" /><Relationship Id="rId4" Type="http://schemas.openxmlformats.org/officeDocument/2006/relationships/image" Target="../media/image34.gif" /><Relationship Id="rId5" Type="http://schemas.openxmlformats.org/officeDocument/2006/relationships/image" Target="../media/image35.gi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gi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6.wmf" /><Relationship Id="rId6" Type="http://schemas.openxmlformats.org/officeDocument/2006/relationships/image" Target="../media/image7.gif" /><Relationship Id="rId7" Type="http://schemas.openxmlformats.org/officeDocument/2006/relationships/oleObject" Target="../embeddings/oleObject4.bin" TargetMode="Internal" /><Relationship Id="rId8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7.png" /><Relationship Id="rId11" Type="http://schemas.openxmlformats.org/officeDocument/2006/relationships/image" Target="../media/image18.jpeg" /><Relationship Id="rId12" Type="http://schemas.openxmlformats.org/officeDocument/2006/relationships/image" Target="../media/image19.jpeg" /><Relationship Id="rId13" Type="http://schemas.openxmlformats.org/officeDocument/2006/relationships/image" Target="../media/image20.jpeg" /><Relationship Id="rId14" Type="http://schemas.openxmlformats.org/officeDocument/2006/relationships/image" Target="../media/image21.png" /><Relationship Id="rId15" Type="http://schemas.openxmlformats.org/officeDocument/2006/relationships/image" Target="../media/image22.png" /><Relationship Id="rId16" Type="http://schemas.openxmlformats.org/officeDocument/2006/relationships/image" Target="../media/image23.png" /><Relationship Id="rId17" Type="http://schemas.openxmlformats.org/officeDocument/2006/relationships/image" Target="../media/image36.png" /><Relationship Id="rId18" Type="http://schemas.openxmlformats.org/officeDocument/2006/relationships/image" Target="../media/image37.png" /><Relationship Id="rId19" Type="http://schemas.openxmlformats.org/officeDocument/2006/relationships/image" Target="../media/image10.png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38.png" /><Relationship Id="rId11" Type="http://schemas.openxmlformats.org/officeDocument/2006/relationships/image" Target="../media/image39.png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27.png" /><Relationship Id="rId6" Type="http://schemas.openxmlformats.org/officeDocument/2006/relationships/image" Target="../media/image30.png" /><Relationship Id="rId7" Type="http://schemas.openxmlformats.org/officeDocument/2006/relationships/image" Target="../media/image23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12" Type="http://schemas.openxmlformats.org/officeDocument/2006/relationships/image" Target="../media/image18.jpeg" /><Relationship Id="rId13" Type="http://schemas.openxmlformats.org/officeDocument/2006/relationships/image" Target="../media/image19.jpeg" /><Relationship Id="rId14" Type="http://schemas.openxmlformats.org/officeDocument/2006/relationships/image" Target="../media/image20.jpeg" /><Relationship Id="rId15" Type="http://schemas.openxmlformats.org/officeDocument/2006/relationships/image" Target="../media/image21.png" /><Relationship Id="rId16" Type="http://schemas.openxmlformats.org/officeDocument/2006/relationships/image" Target="../media/image22.png" /><Relationship Id="rId17" Type="http://schemas.openxmlformats.org/officeDocument/2006/relationships/image" Target="../media/image23.png" /><Relationship Id="rId18" Type="http://schemas.openxmlformats.org/officeDocument/2006/relationships/image" Target="../media/image10.png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7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38.png" /><Relationship Id="rId11" Type="http://schemas.openxmlformats.org/officeDocument/2006/relationships/image" Target="../media/image39.png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27.png" /><Relationship Id="rId6" Type="http://schemas.openxmlformats.org/officeDocument/2006/relationships/image" Target="../media/image30.png" /><Relationship Id="rId7" Type="http://schemas.openxmlformats.org/officeDocument/2006/relationships/image" Target="../media/image23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11.bin" TargetMode="Internal" /><Relationship Id="rId11" Type="http://schemas.openxmlformats.org/officeDocument/2006/relationships/oleObject" Target="../embeddings/oleObject12.bin" TargetMode="Internal" /><Relationship Id="rId12" Type="http://schemas.openxmlformats.org/officeDocument/2006/relationships/oleObject" Target="../embeddings/oleObject13.bin" TargetMode="Internal" /><Relationship Id="rId13" Type="http://schemas.openxmlformats.org/officeDocument/2006/relationships/oleObject" Target="../embeddings/oleObject14.bin" TargetMode="Internal" /><Relationship Id="rId14" Type="http://schemas.openxmlformats.org/officeDocument/2006/relationships/oleObject" Target="../embeddings/oleObject15.bin" TargetMode="Internal" /><Relationship Id="rId15" Type="http://schemas.openxmlformats.org/officeDocument/2006/relationships/oleObject" Target="../embeddings/oleObject16.bin" TargetMode="Internal" /><Relationship Id="rId16" Type="http://schemas.openxmlformats.org/officeDocument/2006/relationships/oleObject" Target="../embeddings/oleObject17.bin" TargetMode="Internal" /><Relationship Id="rId17" Type="http://schemas.openxmlformats.org/officeDocument/2006/relationships/oleObject" Target="../embeddings/oleObject18.bin" TargetMode="Internal" /><Relationship Id="rId18" Type="http://schemas.openxmlformats.org/officeDocument/2006/relationships/image" Target="../media/image42.gif" /><Relationship Id="rId19" Type="http://schemas.openxmlformats.org/officeDocument/2006/relationships/vmlDrawing" Target="../drawings/vmlDrawing3.v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40.emf" /><Relationship Id="rId4" Type="http://schemas.openxmlformats.org/officeDocument/2006/relationships/oleObject" Target="../embeddings/oleObject6.bin" TargetMode="Internal" /><Relationship Id="rId5" Type="http://schemas.openxmlformats.org/officeDocument/2006/relationships/oleObject" Target="../embeddings/oleObject7.bin" TargetMode="Internal" /><Relationship Id="rId6" Type="http://schemas.openxmlformats.org/officeDocument/2006/relationships/oleObject" Target="../embeddings/oleObject8.bin" TargetMode="Internal" /><Relationship Id="rId7" Type="http://schemas.openxmlformats.org/officeDocument/2006/relationships/oleObject" Target="../embeddings/oleObject9.bin" TargetMode="Internal" /><Relationship Id="rId8" Type="http://schemas.openxmlformats.org/officeDocument/2006/relationships/oleObject" Target="../embeddings/oleObject10.bin" TargetMode="Internal" /><Relationship Id="rId9" Type="http://schemas.openxmlformats.org/officeDocument/2006/relationships/image" Target="../media/image4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6077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文本框 34817"/>
          <p:cNvSpPr txBox="1">
            <a:spLocks noChangeArrowheads="1"/>
          </p:cNvSpPr>
          <p:nvPr/>
        </p:nvSpPr>
        <p:spPr bwMode="auto">
          <a:xfrm>
            <a:off x="2009775" y="482600"/>
            <a:ext cx="5072063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胖头鱼简体" charset="0"/>
              </a:rPr>
              <a:t>8的组成和分解</a:t>
            </a:r>
            <a:endParaRPr lang="zh-CN" altLang="en-US" sz="48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方正胖头鱼简体" charset="0"/>
            </a:endParaRPr>
          </a:p>
        </p:txBody>
      </p:sp>
      <p:sp>
        <p:nvSpPr>
          <p:cNvPr id="4099" name="文本框 34818"/>
          <p:cNvSpPr txBox="1">
            <a:spLocks noChangeArrowheads="1"/>
          </p:cNvSpPr>
          <p:nvPr/>
        </p:nvSpPr>
        <p:spPr bwMode="auto">
          <a:xfrm>
            <a:off x="360363" y="1660525"/>
            <a:ext cx="205898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FF"/>
                </a:solidFill>
              </a:rPr>
              <a:t>数一数</a:t>
            </a:r>
            <a:endParaRPr lang="zh-CN" altLang="en-US" sz="4000" b="1">
              <a:solidFill>
                <a:srgbClr val="0000FF"/>
              </a:solidFill>
            </a:endParaRPr>
          </a:p>
        </p:txBody>
      </p:sp>
      <p:sp>
        <p:nvSpPr>
          <p:cNvPr id="4100" name="文本框1"/>
          <p:cNvSpPr txBox="1">
            <a:spLocks noChangeArrowheads="1"/>
          </p:cNvSpPr>
          <p:nvPr/>
        </p:nvSpPr>
        <p:spPr bwMode="auto">
          <a:xfrm>
            <a:off x="4248150" y="1701800"/>
            <a:ext cx="803275" cy="155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胖头鱼简体" charset="0"/>
              </a:rPr>
              <a:t>8</a:t>
            </a:r>
            <a:endParaRPr lang="zh-CN" altLang="en-US" sz="96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方正胖头鱼简体" charset="0"/>
            </a:endParaRPr>
          </a:p>
        </p:txBody>
      </p:sp>
      <p:pic>
        <p:nvPicPr>
          <p:cNvPr id="4101" name="Picture 5" descr="68edd755dfd3b8c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07063" y="3429000"/>
            <a:ext cx="1565275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68edd755dfd3b8c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7900" y="3429000"/>
            <a:ext cx="1566863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 descr="68edd755dfd3b8c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70325" y="3429000"/>
            <a:ext cx="1565275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 descr="68edd755dfd3b8c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2750" y="3502025"/>
            <a:ext cx="1565275" cy="167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 descr="68edd755dfd3b8c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15013" y="4581525"/>
            <a:ext cx="1565275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 descr="68edd755dfd3b8c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5850" y="4581525"/>
            <a:ext cx="1566863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 descr="68edd755dfd3b8c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78275" y="4581525"/>
            <a:ext cx="1565275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8" name="Picture 12" descr="68edd755dfd3b8c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60700" y="4581525"/>
            <a:ext cx="1565275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13" descr="8bceb5cab23d9513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9825" y="117475"/>
            <a:ext cx="1514475" cy="294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0" name="Picture 14" descr="8bceb5cab23d9513"/>
          <p:cNvPicPr>
            <a:picLocks noRot="1"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775" y="3429000"/>
            <a:ext cx="1512888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indefinite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0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indefinite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0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indefinite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0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indefinite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0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indefinite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0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indefinite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0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indefinite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0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indefinite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0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3" presetClass="entr" presetSubtype="0" dur="1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dvAuto="0"/>
      <p:bldP spid="4099" grpId="0" advAuto="0"/>
      <p:bldP spid="4100" grpId="0" advAuto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图片模式2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3800" y="4338638"/>
            <a:ext cx="4160838" cy="255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图片模式1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9050" y="4324350"/>
            <a:ext cx="4152900" cy="254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23" descr="u=1350151109,2836372330&amp;fm=0&amp;gp=3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388632" flipH="1">
            <a:off x="5435600" y="476250"/>
            <a:ext cx="646113" cy="112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图片模式6" descr="u=1350151109,2836372330&amp;fm=0&amp;gp=30"/>
          <p:cNvPicPr>
            <a:picLocks noRot="1" noChangeAspect="1" noChangeArrowheads="1"/>
          </p:cNvPicPr>
          <p:nvPr/>
        </p:nvPicPr>
        <p:blipFill>
          <a:blip r:embed="rId3">
            <a:grayscl/>
            <a:lum brigh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49152" flipH="1">
            <a:off x="2251075" y="1701800"/>
            <a:ext cx="16922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2789238" y="909638"/>
          <a:ext cx="622300" cy="361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829310" imgH="361950" progId="Paint.Picture">
                  <p:embed/>
                </p:oleObj>
              </mc:Choice>
              <mc:Fallback>
                <p:oleObj r:id="rId4" imgW="829310" imgH="3619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89238" y="909638"/>
                        <a:ext cx="622300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7" name="文本框 35861"/>
          <p:cNvSpPr txBox="1">
            <a:spLocks noChangeArrowheads="1"/>
          </p:cNvSpPr>
          <p:nvPr/>
        </p:nvSpPr>
        <p:spPr bwMode="auto">
          <a:xfrm>
            <a:off x="5611813" y="573088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1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5128" name="文本框 35862"/>
          <p:cNvSpPr txBox="1">
            <a:spLocks noChangeArrowheads="1"/>
          </p:cNvSpPr>
          <p:nvPr/>
        </p:nvSpPr>
        <p:spPr bwMode="auto">
          <a:xfrm>
            <a:off x="6243638" y="571500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7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pic>
        <p:nvPicPr>
          <p:cNvPr id="5129" name="图片 35863" descr="t0160cae4cf5fd0ef7a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45138" y="1844675"/>
            <a:ext cx="14287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0" name="文本框 35856"/>
          <p:cNvSpPr txBox="1">
            <a:spLocks noChangeArrowheads="1"/>
          </p:cNvSpPr>
          <p:nvPr/>
        </p:nvSpPr>
        <p:spPr bwMode="auto">
          <a:xfrm>
            <a:off x="5943600" y="1793875"/>
            <a:ext cx="3429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grpSp>
        <p:nvGrpSpPr>
          <p:cNvPr id="5131" name="组合 35857"/>
          <p:cNvGrpSpPr/>
          <p:nvPr/>
        </p:nvGrpSpPr>
        <p:grpSpPr>
          <a:xfrm rot="10800000">
            <a:off x="5759450" y="1412875"/>
            <a:ext cx="628650" cy="609600"/>
            <a:chExt cx="10000" cy="10000"/>
          </a:xfrm>
        </p:grpSpPr>
        <p:sp>
          <p:nvSpPr>
            <p:cNvPr id="5132" name="直接连接符 35858"/>
            <p:cNvSpPr>
              <a:spLocks noChangeShapeType="1"/>
            </p:cNvSpPr>
            <p:nvPr/>
          </p:nvSpPr>
          <p:spPr bwMode="auto">
            <a:xfrm flipV="1">
              <a:off x="0" y="0"/>
              <a:ext cx="4545" cy="10000"/>
            </a:xfrm>
            <a:prstGeom prst="line">
              <a:avLst/>
            </a:prstGeom>
            <a:noFill/>
            <a:ln w="31750" cmpd="sng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33" name="直接连接符 35859"/>
            <p:cNvSpPr>
              <a:spLocks noChangeShapeType="1"/>
            </p:cNvSpPr>
            <p:nvPr/>
          </p:nvSpPr>
          <p:spPr bwMode="auto">
            <a:xfrm flipH="1" flipV="1">
              <a:off x="4545" y="0"/>
              <a:ext cx="5455" cy="10000"/>
            </a:xfrm>
            <a:prstGeom prst="line">
              <a:avLst/>
            </a:prstGeom>
            <a:noFill/>
            <a:ln w="31750" cmpd="sng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5134" name="Picture 5" descr="u=1350151109,2836372330&amp;fm=0&amp;gp=3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388632" flipH="1">
            <a:off x="7102475" y="635000"/>
            <a:ext cx="80010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5" name="文本框 35850"/>
          <p:cNvSpPr txBox="1">
            <a:spLocks noChangeArrowheads="1"/>
          </p:cNvSpPr>
          <p:nvPr/>
        </p:nvSpPr>
        <p:spPr bwMode="auto">
          <a:xfrm>
            <a:off x="3001963" y="374650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5136" name="直接连接符 35851"/>
          <p:cNvSpPr>
            <a:spLocks noChangeShapeType="1"/>
          </p:cNvSpPr>
          <p:nvPr/>
        </p:nvSpPr>
        <p:spPr bwMode="auto">
          <a:xfrm flipV="1">
            <a:off x="2916238" y="1266825"/>
            <a:ext cx="285750" cy="611188"/>
          </a:xfrm>
          <a:prstGeom prst="line">
            <a:avLst/>
          </a:prstGeom>
          <a:noFill/>
          <a:ln w="31750" cmpd="sng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37" name="直接连接符 35852"/>
          <p:cNvSpPr>
            <a:spLocks noChangeShapeType="1"/>
          </p:cNvSpPr>
          <p:nvPr/>
        </p:nvSpPr>
        <p:spPr bwMode="auto">
          <a:xfrm flipH="1" flipV="1">
            <a:off x="3222625" y="1254125"/>
            <a:ext cx="342900" cy="609600"/>
          </a:xfrm>
          <a:prstGeom prst="line">
            <a:avLst/>
          </a:prstGeom>
          <a:noFill/>
          <a:ln w="31750" cmpd="sng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38" name="文本框 35853"/>
          <p:cNvSpPr txBox="1">
            <a:spLocks noChangeArrowheads="1"/>
          </p:cNvSpPr>
          <p:nvPr/>
        </p:nvSpPr>
        <p:spPr bwMode="auto">
          <a:xfrm>
            <a:off x="3373438" y="1647825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7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5139" name="文本框 35854"/>
          <p:cNvSpPr txBox="1">
            <a:spLocks noChangeArrowheads="1"/>
          </p:cNvSpPr>
          <p:nvPr/>
        </p:nvSpPr>
        <p:spPr bwMode="auto">
          <a:xfrm>
            <a:off x="2744788" y="1647825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1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pic>
        <p:nvPicPr>
          <p:cNvPr id="5140" name="图片 1" descr="t0160cae4cf5fd0ef7a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96100" y="1844675"/>
            <a:ext cx="14287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1" name="文本框 35848"/>
          <p:cNvSpPr txBox="1">
            <a:spLocks noChangeArrowheads="1"/>
          </p:cNvSpPr>
          <p:nvPr/>
        </p:nvSpPr>
        <p:spPr bwMode="auto">
          <a:xfrm>
            <a:off x="781050" y="771525"/>
            <a:ext cx="471488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迷你简卡通" pitchFamily="4" charset="-122"/>
                <a:ea typeface="迷你简卡通" pitchFamily="4" charset="-122"/>
              </a:rPr>
              <a:t>按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迷你简卡通" pitchFamily="4" charset="-122"/>
                <a:ea typeface="迷你简卡通" pitchFamily="4" charset="-122"/>
              </a:rPr>
              <a:t>大小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迷你简卡通" pitchFamily="4" charset="-122"/>
                <a:ea typeface="迷你简卡通" pitchFamily="4" charset="-122"/>
              </a:rPr>
              <a:t>分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：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5142" name="图片模式4" descr="u=1350151109,2836372330&amp;fm=0&amp;gp=3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388632" flipH="1">
            <a:off x="4410075" y="1920875"/>
            <a:ext cx="912813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143" name="Object 23"/>
          <p:cNvGraphicFramePr>
            <a:graphicFrameLocks noChangeAspect="1"/>
          </p:cNvGraphicFramePr>
          <p:nvPr/>
        </p:nvGraphicFramePr>
        <p:xfrm>
          <a:off x="4194175" y="836613"/>
          <a:ext cx="622300" cy="361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7" imgW="829310" imgH="361950" progId="Paint.Picture">
                  <p:embed/>
                </p:oleObj>
              </mc:Choice>
              <mc:Fallback>
                <p:oleObj r:id="rId7" imgW="829310" imgH="3619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194175" y="836613"/>
                        <a:ext cx="622300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500"/>
                                        <p:tgtEl>
                                          <p:spTgt spid="5141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317DED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C16305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5141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317DED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C16305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5141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2432 0.46852" pathEditMode="relative" rAng="0" ptsTypes="">
                                      <p:cBhvr>
                                        <p:cTn id="13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8078 0.69963" pathEditMode="relative" rAng="0" ptsTypes="">
                                      <p:cBhvr>
                                        <p:cTn id="17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73 0.02759 C 0.09906 0.14296 0.34896 0.48907 0.43229 0.60445 C 0.51563 0.71982 0.44063 0.61602 0.43229 0.60445" pathEditMode="relative" rAng="0" ptsTypes="">
                                      <p:cBhvr>
                                        <p:cTn id="19" dur="2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5984 0.7938" pathEditMode="relative" rAng="0" ptsTypes="">
                                      <p:cBhvr>
                                        <p:cTn id="2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38 0.60556" pathEditMode="relative" rAng="0" ptsTypes="">
                                      <p:cBhvr>
                                        <p:cTn id="23" dur="2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1854 0.40917" pathEditMode="relative" rAng="0" ptsTypes="">
                                      <p:cBhvr>
                                        <p:cTn id="25" dur="2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0354 0.52982" pathEditMode="relative" rAng="0" ptsTypes="">
                                      <p:cBhvr>
                                        <p:cTn id="27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763 0.5688" pathEditMode="relative" rAng="0" ptsTypes="">
                                      <p:cBhvr>
                                        <p:cTn id="29" dur="20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1" dur="3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3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dur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3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1" dur="58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98" dur="58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2" presetClass="entr" presetSubtype="1" dur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3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7" grpId="0" advAuto="0"/>
      <p:bldP spid="5128" grpId="0" advAuto="0"/>
      <p:bldP spid="5130" grpId="0" advAuto="0"/>
      <p:bldP spid="5135" grpId="0" advAuto="0"/>
      <p:bldP spid="5136" grpId="0"/>
      <p:bldP spid="5137" grpId="0"/>
      <p:bldP spid="5138" grpId="0" advAuto="0"/>
      <p:bldP spid="5139" grpId="0" advAuto="0"/>
      <p:bldP spid="5141" grpId="0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自选图形14"/>
          <p:cNvSpPr>
            <a:spLocks noChangeArrowheads="1"/>
          </p:cNvSpPr>
          <p:nvPr/>
        </p:nvSpPr>
        <p:spPr bwMode="auto">
          <a:xfrm>
            <a:off x="215900" y="4448175"/>
            <a:ext cx="3498850" cy="111283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47" name="自选图形9"/>
          <p:cNvSpPr>
            <a:spLocks noChangeArrowheads="1"/>
          </p:cNvSpPr>
          <p:nvPr/>
        </p:nvSpPr>
        <p:spPr bwMode="auto">
          <a:xfrm>
            <a:off x="5381625" y="4581525"/>
            <a:ext cx="3565525" cy="111283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6148" name="图片模式3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6092825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13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自选图形2"/>
          <p:cNvSpPr>
            <a:spLocks noChangeArrowheads="1"/>
          </p:cNvSpPr>
          <p:nvPr/>
        </p:nvSpPr>
        <p:spPr bwMode="auto">
          <a:xfrm>
            <a:off x="8161338" y="785813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51" name="自选图形3"/>
          <p:cNvSpPr>
            <a:spLocks noChangeArrowheads="1"/>
          </p:cNvSpPr>
          <p:nvPr/>
        </p:nvSpPr>
        <p:spPr bwMode="auto">
          <a:xfrm>
            <a:off x="7893050" y="285750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52" name="自选图形1"/>
          <p:cNvSpPr>
            <a:spLocks noChangeArrowheads="1"/>
          </p:cNvSpPr>
          <p:nvPr/>
        </p:nvSpPr>
        <p:spPr bwMode="auto">
          <a:xfrm>
            <a:off x="8607425" y="285750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53" name="自选图形13"/>
          <p:cNvSpPr>
            <a:spLocks noChangeArrowheads="1"/>
          </p:cNvSpPr>
          <p:nvPr/>
        </p:nvSpPr>
        <p:spPr bwMode="auto">
          <a:xfrm>
            <a:off x="5000625" y="2643188"/>
            <a:ext cx="1982788" cy="157162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54" name="自选图形6"/>
          <p:cNvSpPr>
            <a:spLocks noChangeArrowheads="1"/>
          </p:cNvSpPr>
          <p:nvPr/>
        </p:nvSpPr>
        <p:spPr bwMode="auto">
          <a:xfrm>
            <a:off x="5483225" y="285750"/>
            <a:ext cx="1981200" cy="1643063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55" name="自选图形10"/>
          <p:cNvSpPr>
            <a:spLocks noChangeArrowheads="1"/>
          </p:cNvSpPr>
          <p:nvPr/>
        </p:nvSpPr>
        <p:spPr bwMode="auto">
          <a:xfrm>
            <a:off x="1035050" y="285750"/>
            <a:ext cx="1982788" cy="157162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6156" name="组合 31"/>
          <p:cNvGrpSpPr/>
          <p:nvPr/>
        </p:nvGrpSpPr>
        <p:grpSpPr>
          <a:xfrm>
            <a:off x="0" y="428625"/>
            <a:ext cx="714375" cy="1071563"/>
            <a:chExt cx="10000" cy="10000"/>
          </a:xfrm>
        </p:grpSpPr>
        <p:sp>
          <p:nvSpPr>
            <p:cNvPr id="6157" name="自选图形7"/>
            <p:cNvSpPr>
              <a:spLocks noChangeArrowheads="1"/>
            </p:cNvSpPr>
            <p:nvPr/>
          </p:nvSpPr>
          <p:spPr bwMode="auto">
            <a:xfrm>
              <a:off x="0" y="0"/>
              <a:ext cx="10000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6158" name="图片模式37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667"/>
              <a:ext cx="9250" cy="80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6159" name="组合 21"/>
          <p:cNvGrpSpPr>
            <a:grpSpLocks noRot="1" noChangeAspect="1"/>
          </p:cNvGrpSpPr>
          <p:nvPr/>
        </p:nvGrpSpPr>
        <p:grpSpPr>
          <a:xfrm>
            <a:off x="928688" y="357188"/>
            <a:ext cx="2143125" cy="1428750"/>
            <a:chExt cx="10000" cy="10000"/>
          </a:xfrm>
        </p:grpSpPr>
        <p:grpSp>
          <p:nvGrpSpPr>
            <p:cNvPr id="6160" name="组合 12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6161" name="图片模式34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62" name="图片模式13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63" name="图片模式9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64" name="图片模式45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65" name="图片模式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66" name="图片模式19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6167" name="图片模式21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6168" name="自选图形4"/>
          <p:cNvSpPr>
            <a:spLocks noChangeArrowheads="1"/>
          </p:cNvSpPr>
          <p:nvPr/>
        </p:nvSpPr>
        <p:spPr bwMode="auto">
          <a:xfrm>
            <a:off x="2803525" y="200025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69" name="自选图形12"/>
          <p:cNvSpPr>
            <a:spLocks noChangeArrowheads="1"/>
          </p:cNvSpPr>
          <p:nvPr/>
        </p:nvSpPr>
        <p:spPr bwMode="auto">
          <a:xfrm>
            <a:off x="554038" y="2428875"/>
            <a:ext cx="1982787" cy="1643063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6170" name="组合 32"/>
          <p:cNvGrpSpPr>
            <a:grpSpLocks noRot="1" noChangeAspect="1"/>
          </p:cNvGrpSpPr>
          <p:nvPr/>
        </p:nvGrpSpPr>
        <p:grpSpPr>
          <a:xfrm>
            <a:off x="393700" y="2571750"/>
            <a:ext cx="2143125" cy="1428750"/>
            <a:chExt cx="10000" cy="10000"/>
          </a:xfrm>
        </p:grpSpPr>
        <p:grpSp>
          <p:nvGrpSpPr>
            <p:cNvPr id="6171" name="组合 33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6172" name="图片模式14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73" name="图片模式3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74" name="图片模式40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75" name="图片模式35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76" name="图片模式15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77" name="图片模式43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6178" name="图片模式18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6179" name="图片模式16" descr="aaf3b809db939206.png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2300" y="2571750"/>
            <a:ext cx="66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80" name="直接连接符 43"/>
          <p:cNvSpPr>
            <a:spLocks noChangeShapeType="1"/>
          </p:cNvSpPr>
          <p:nvPr/>
        </p:nvSpPr>
        <p:spPr bwMode="auto">
          <a:xfrm rot="16200000" flipH="1">
            <a:off x="481807" y="1332706"/>
            <a:ext cx="642938" cy="119062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81" name="直接连接符 45"/>
          <p:cNvSpPr>
            <a:spLocks noChangeShapeType="1"/>
          </p:cNvSpPr>
          <p:nvPr/>
        </p:nvSpPr>
        <p:spPr bwMode="auto">
          <a:xfrm rot="10800000" flipV="1">
            <a:off x="1544638" y="1928813"/>
            <a:ext cx="455612" cy="500062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82" name="矩形 31"/>
          <p:cNvSpPr>
            <a:spLocks noChangeArrowheads="1"/>
          </p:cNvSpPr>
          <p:nvPr/>
        </p:nvSpPr>
        <p:spPr bwMode="auto">
          <a:xfrm>
            <a:off x="4289425" y="1085850"/>
            <a:ext cx="523875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我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会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看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图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写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算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式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</p:txBody>
      </p:sp>
      <p:sp>
        <p:nvSpPr>
          <p:cNvPr id="6183" name="自选图形8"/>
          <p:cNvSpPr>
            <a:spLocks noChangeArrowheads="1"/>
          </p:cNvSpPr>
          <p:nvPr/>
        </p:nvSpPr>
        <p:spPr bwMode="auto">
          <a:xfrm>
            <a:off x="3660775" y="2071688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84" name="自选图形5"/>
          <p:cNvSpPr>
            <a:spLocks noChangeArrowheads="1"/>
          </p:cNvSpPr>
          <p:nvPr/>
        </p:nvSpPr>
        <p:spPr bwMode="auto">
          <a:xfrm>
            <a:off x="3125788" y="3357563"/>
            <a:ext cx="534987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185" name="直接连接符 49"/>
          <p:cNvSpPr>
            <a:spLocks noChangeShapeType="1"/>
          </p:cNvSpPr>
          <p:nvPr/>
        </p:nvSpPr>
        <p:spPr bwMode="auto">
          <a:xfrm rot="16200000" flipH="1">
            <a:off x="3040063" y="2884487"/>
            <a:ext cx="374650" cy="42862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86" name="直接连接符 51"/>
          <p:cNvSpPr>
            <a:spLocks noChangeShapeType="1"/>
          </p:cNvSpPr>
          <p:nvPr/>
        </p:nvSpPr>
        <p:spPr bwMode="auto">
          <a:xfrm rot="5400000">
            <a:off x="3486150" y="2770188"/>
            <a:ext cx="346075" cy="71437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87" name="文本框1"/>
          <p:cNvSpPr txBox="1">
            <a:spLocks noChangeArrowheads="1"/>
          </p:cNvSpPr>
          <p:nvPr/>
        </p:nvSpPr>
        <p:spPr bwMode="auto">
          <a:xfrm>
            <a:off x="3232150" y="3286125"/>
            <a:ext cx="268288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6188" name="文本框 35853"/>
          <p:cNvSpPr txBox="1">
            <a:spLocks noChangeArrowheads="1"/>
          </p:cNvSpPr>
          <p:nvPr/>
        </p:nvSpPr>
        <p:spPr bwMode="auto">
          <a:xfrm>
            <a:off x="3714750" y="2071688"/>
            <a:ext cx="374650" cy="78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7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6189" name="文本框3"/>
          <p:cNvSpPr txBox="1">
            <a:spLocks noChangeArrowheads="1"/>
          </p:cNvSpPr>
          <p:nvPr/>
        </p:nvSpPr>
        <p:spPr bwMode="auto">
          <a:xfrm>
            <a:off x="2857500" y="2000250"/>
            <a:ext cx="268288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1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6190" name="文本框 35850"/>
          <p:cNvSpPr txBox="1">
            <a:spLocks noChangeArrowheads="1"/>
          </p:cNvSpPr>
          <p:nvPr/>
        </p:nvSpPr>
        <p:spPr bwMode="auto">
          <a:xfrm>
            <a:off x="8215313" y="714375"/>
            <a:ext cx="48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6191" name="文本框2"/>
          <p:cNvSpPr txBox="1">
            <a:spLocks noChangeArrowheads="1"/>
          </p:cNvSpPr>
          <p:nvPr/>
        </p:nvSpPr>
        <p:spPr bwMode="auto">
          <a:xfrm>
            <a:off x="8591550" y="2786063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7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6192" name="文本框 35854"/>
          <p:cNvSpPr txBox="1">
            <a:spLocks noChangeArrowheads="1"/>
          </p:cNvSpPr>
          <p:nvPr/>
        </p:nvSpPr>
        <p:spPr bwMode="auto">
          <a:xfrm>
            <a:off x="7962900" y="2786063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1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grpSp>
        <p:nvGrpSpPr>
          <p:cNvPr id="6193" name="组合 63"/>
          <p:cNvGrpSpPr>
            <a:grpSpLocks noRot="1" noChangeAspect="1"/>
          </p:cNvGrpSpPr>
          <p:nvPr/>
        </p:nvGrpSpPr>
        <p:grpSpPr>
          <a:xfrm>
            <a:off x="4946650" y="2714625"/>
            <a:ext cx="2143125" cy="1428750"/>
            <a:chExt cx="10000" cy="10000"/>
          </a:xfrm>
        </p:grpSpPr>
        <p:grpSp>
          <p:nvGrpSpPr>
            <p:cNvPr id="6194" name="组合 64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6195" name="图片模式7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96" name="图片模式36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97" name="图片模式44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98" name="图片模式8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199" name="图片模式33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200" name="图片模式42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6201" name="图片模式17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6202" name="组合 72"/>
          <p:cNvGrpSpPr/>
          <p:nvPr/>
        </p:nvGrpSpPr>
        <p:grpSpPr>
          <a:xfrm>
            <a:off x="7089775" y="2643188"/>
            <a:ext cx="714375" cy="1071562"/>
            <a:chExt cx="10000" cy="10000"/>
          </a:xfrm>
        </p:grpSpPr>
        <p:sp>
          <p:nvSpPr>
            <p:cNvPr id="6203" name="自选图形11"/>
            <p:cNvSpPr>
              <a:spLocks noChangeArrowheads="1"/>
            </p:cNvSpPr>
            <p:nvPr/>
          </p:nvSpPr>
          <p:spPr bwMode="auto">
            <a:xfrm>
              <a:off x="0" y="0"/>
              <a:ext cx="10000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6204" name="图片模式12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667"/>
              <a:ext cx="9250" cy="80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6205" name="组合 75"/>
          <p:cNvGrpSpPr>
            <a:grpSpLocks noRot="1" noChangeAspect="1"/>
          </p:cNvGrpSpPr>
          <p:nvPr/>
        </p:nvGrpSpPr>
        <p:grpSpPr>
          <a:xfrm>
            <a:off x="5375275" y="428625"/>
            <a:ext cx="2143125" cy="1428750"/>
            <a:chExt cx="10000" cy="10000"/>
          </a:xfrm>
        </p:grpSpPr>
        <p:grpSp>
          <p:nvGrpSpPr>
            <p:cNvPr id="6206" name="组合 76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6207" name="图片模式32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208" name="图片模式4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209" name="图片模式24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210" name="图片模式23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211" name="图片模式22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212" name="图片模式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6213" name="图片模式30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6214" name="图片模式20" descr="aaf3b809db939206.png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7050" y="428625"/>
            <a:ext cx="657225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15" name="直接连接符 87"/>
          <p:cNvSpPr>
            <a:spLocks noChangeShapeType="1"/>
          </p:cNvSpPr>
          <p:nvPr/>
        </p:nvSpPr>
        <p:spPr bwMode="auto">
          <a:xfrm>
            <a:off x="6554788" y="1928813"/>
            <a:ext cx="893762" cy="71437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16" name="直接连接符 89"/>
          <p:cNvSpPr>
            <a:spLocks noChangeShapeType="1"/>
          </p:cNvSpPr>
          <p:nvPr/>
        </p:nvSpPr>
        <p:spPr bwMode="auto">
          <a:xfrm rot="10800000" flipV="1">
            <a:off x="5857875" y="1928813"/>
            <a:ext cx="615950" cy="642937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17" name="直接连接符 96"/>
          <p:cNvSpPr>
            <a:spLocks noChangeShapeType="1"/>
          </p:cNvSpPr>
          <p:nvPr/>
        </p:nvSpPr>
        <p:spPr bwMode="auto">
          <a:xfrm rot="5400000">
            <a:off x="7867650" y="1998663"/>
            <a:ext cx="857250" cy="431800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18" name="直接连接符 98"/>
          <p:cNvSpPr>
            <a:spLocks noChangeShapeType="1"/>
          </p:cNvSpPr>
          <p:nvPr/>
        </p:nvSpPr>
        <p:spPr bwMode="auto">
          <a:xfrm rot="16200000" flipH="1">
            <a:off x="8228807" y="1947069"/>
            <a:ext cx="857250" cy="534987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219" name="图片模式27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1563" y="6119813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0" name="图片模式6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1150" y="6115050"/>
            <a:ext cx="4572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1" name="Picture 7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3450" y="6094413"/>
            <a:ext cx="4445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2" name="Picture 8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8925" y="6169025"/>
            <a:ext cx="428625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3" name="Picture 9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8850" y="6189663"/>
            <a:ext cx="3714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4" name="Picture 10"/>
          <p:cNvPicPr>
            <a:picLocks noRot="1"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3375" y="6162675"/>
            <a:ext cx="406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5" name="图片模式28"/>
          <p:cNvPicPr>
            <a:picLocks noRot="1"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9163" y="6176963"/>
            <a:ext cx="385762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6" name="图片模式29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4950" y="6183313"/>
            <a:ext cx="427038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7" name="Picture 14"/>
          <p:cNvPicPr>
            <a:picLocks noRot="1"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67413" y="6143625"/>
            <a:ext cx="379412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8" name="Picture 12"/>
          <p:cNvPicPr>
            <a:picLocks noRot="1"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4425" y="6094413"/>
            <a:ext cx="552450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29" name="图片模式11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61150" y="6215063"/>
            <a:ext cx="565150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0" name="图片模式10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1675" y="6138863"/>
            <a:ext cx="574675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1" name="图片模式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6092825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2" name="图片模式2"/>
          <p:cNvPicPr>
            <a:picLocks noRot="1"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6165850"/>
            <a:ext cx="38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3" name="Picture 11"/>
          <p:cNvPicPr>
            <a:picLocks noRot="1"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6165850"/>
            <a:ext cx="38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4" name="图片模式4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5" name="图片模式3"/>
          <p:cNvPicPr>
            <a:picLocks noRot="1"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9825" y="6092825"/>
            <a:ext cx="550863" cy="76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6" name="图片模式26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78613" y="6237288"/>
            <a:ext cx="563562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7" name="图片模式25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38" name="图片模式38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500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ED7D31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0563C1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ED7D31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0563C1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ntr" presetSubtype="0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6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6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51" dur="580"/>
                                        <p:tgtEl>
                                          <p:spTgt spid="6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7708 -0.19639" pathEditMode="relative" rAng="0" ptsTypes="">
                                      <p:cBhvr>
                                        <p:cTn id="55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71922 -0.20667" pathEditMode="relative" rAng="0" ptsTypes="">
                                      <p:cBhvr>
                                        <p:cTn id="59" dur="2000" fill="hold"/>
                                        <p:tgtEl>
                                          <p:spTgt spid="62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2912 -0.20861" pathEditMode="relative" rAng="0" ptsTypes="">
                                      <p:cBhvr>
                                        <p:cTn id="63" dur="2000" fill="hold"/>
                                        <p:tgtEl>
                                          <p:spTgt spid="62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4099 -0.20454" pathEditMode="relative" rAng="0" ptsTypes="">
                                      <p:cBhvr>
                                        <p:cTn id="67" dur="2000" fill="hold"/>
                                        <p:tgtEl>
                                          <p:spTgt spid="62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3479 -0.20046" pathEditMode="relative" rAng="0" ptsTypes="">
                                      <p:cBhvr>
                                        <p:cTn id="71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2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2000"/>
                                        <p:tgtEl>
                                          <p:spTgt spid="6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2000"/>
                                        <p:tgtEl>
                                          <p:spTgt spid="6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6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12" dur="580"/>
                                        <p:tgtEl>
                                          <p:spTgt spid="6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3109 -0.19639" pathEditMode="relative" rAng="0" ptsTypes="">
                                      <p:cBhvr>
                                        <p:cTn id="116" dur="2000" fill="hold"/>
                                        <p:tgtEl>
                                          <p:spTgt spid="62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5297 -0.18" pathEditMode="relative" rAng="0" ptsTypes="">
                                      <p:cBhvr>
                                        <p:cTn id="120" dur="2000" fill="hold"/>
                                        <p:tgtEl>
                                          <p:spTgt spid="62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5016 -0.16361" pathEditMode="relative" rAng="0" ptsTypes="">
                                      <p:cBhvr>
                                        <p:cTn id="124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7943 -0.18" pathEditMode="relative" rAng="0" ptsTypes="">
                                      <p:cBhvr>
                                        <p:cTn id="128" dur="2000" fill="hold"/>
                                        <p:tgtEl>
                                          <p:spTgt spid="62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9354 -0.17389" pathEditMode="relative" rAng="0" ptsTypes="">
                                      <p:cBhvr>
                                        <p:cTn id="132" dur="2000" fill="hold"/>
                                        <p:tgtEl>
                                          <p:spTgt spid="62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82" grpId="0" advAuto="0"/>
      <p:bldP spid="6185" grpId="0"/>
      <p:bldP spid="6186" grpId="0"/>
      <p:bldP spid="6187" grpId="0" advAuto="0"/>
      <p:bldP spid="6188" grpId="0" advAuto="0"/>
      <p:bldP spid="6189" grpId="0" advAuto="0"/>
      <p:bldP spid="6190" grpId="0" advAuto="0"/>
      <p:bldP spid="6191" grpId="0" advAuto="0"/>
      <p:bldP spid="6192" grpId="0" advAuto="0"/>
      <p:bldP spid="6217" grpId="0"/>
      <p:bldP spid="62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图片模式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050" y="71438"/>
            <a:ext cx="7523163" cy="640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Art 对象2"/>
          <p:cNvSpPr>
            <a:spLocks noChangeAspect="1" noChangeArrowheads="1" noChangeShapeType="1" noTextEdit="1"/>
          </p:cNvSpPr>
          <p:nvPr/>
        </p:nvSpPr>
        <p:spPr bwMode="auto">
          <a:xfrm rot="5673659">
            <a:off x="-765174" y="1903412"/>
            <a:ext cx="2316162" cy="1071563"/>
          </a:xfrm>
          <a:prstGeom prst="rect">
            <a:avLst/>
          </a:prstGeom>
        </p:spPr>
        <p:txBody>
          <a:bodyPr vert="eaVert" wrap="none" fromWordArt="1">
            <a:prstTxWarp prst="textSlantUp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/>
            <a:r>
              <a:rPr lang="zh-CN" altLang="en-US" sz="3600" b="1" kern="10">
                <a:ln w="635" cmpd="sng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CC00CC"/>
                    </a:gs>
                    <a:gs pos="50000">
                      <a:srgbClr val="6600CC"/>
                    </a:gs>
                    <a:gs pos="100000">
                      <a:srgbClr val="CC00CC"/>
                    </a:gs>
                  </a:gsLst>
                  <a:lin ang="18000000" scaled="1"/>
                </a:gradFill>
                <a:effectLst>
                  <a:outerShdw dist="30531" dir="2700000" algn="ctr" rotWithShape="0">
                    <a:srgbClr val="9999FF"/>
                  </a:outerShdw>
                </a:effectLst>
                <a:latin typeface="+mn-ea"/>
                <a:ea typeface="+mn-ea"/>
                <a:cs typeface="+mn-ea"/>
              </a:rPr>
              <a:t>我会算</a:t>
            </a:r>
            <a:endParaRPr lang="zh-CN" altLang="en-US" sz="3600" b="1" kern="10">
              <a:ln w="635" cmpd="sng">
                <a:solidFill>
                  <a:srgbClr val="CC99FF"/>
                </a:solidFill>
                <a:round/>
              </a:ln>
              <a:gradFill rotWithShape="1">
                <a:gsLst>
                  <a:gs pos="0">
                    <a:srgbClr val="CC00CC"/>
                  </a:gs>
                  <a:gs pos="50000">
                    <a:srgbClr val="6600CC"/>
                  </a:gs>
                  <a:gs pos="100000">
                    <a:srgbClr val="CC00CC"/>
                  </a:gs>
                </a:gsLst>
                <a:lin ang="18000000" scaled="1"/>
              </a:gradFill>
              <a:effectLst>
                <a:outerShdw dist="30531" dir="2700000" algn="ctr" rotWithShape="0">
                  <a:srgbClr val="9999FF"/>
                </a:outerShdw>
              </a:effectLst>
              <a:latin typeface="+mn-ea"/>
              <a:ea typeface="+mn-ea"/>
              <a:cs typeface="+mn-ea"/>
            </a:endParaRPr>
          </a:p>
        </p:txBody>
      </p:sp>
      <p:grpSp>
        <p:nvGrpSpPr>
          <p:cNvPr id="7172" name="组合 17"/>
          <p:cNvGrpSpPr>
            <a:grpSpLocks noRot="1"/>
          </p:cNvGrpSpPr>
          <p:nvPr/>
        </p:nvGrpSpPr>
        <p:grpSpPr>
          <a:xfrm>
            <a:off x="8215313" y="2428875"/>
            <a:ext cx="661987" cy="3643313"/>
            <a:chExt cx="10000" cy="10000"/>
          </a:xfrm>
        </p:grpSpPr>
        <p:pic>
          <p:nvPicPr>
            <p:cNvPr id="7173" name="矩形 14"/>
            <p:cNvPicPr>
              <a:picLocks noRo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4562" y="-677"/>
              <a:ext cx="19181" cy="4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174" name="矩形 15"/>
            <p:cNvPicPr>
              <a:picLocks noRo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4216" y="2469"/>
              <a:ext cx="18350" cy="5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175" name="矩形 16"/>
            <p:cNvPicPr>
              <a:picLocks noRo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3869" y="6117"/>
              <a:ext cx="17726" cy="53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7176" name="Picture 2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0788" y="476250"/>
            <a:ext cx="192087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7" name="图片模式8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4138" y="549275"/>
            <a:ext cx="179387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" name="图片模式9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3800" y="549275"/>
            <a:ext cx="17145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9" name="图片模式2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2463" y="549275"/>
            <a:ext cx="290512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0" name="图片模式1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6475" y="404813"/>
            <a:ext cx="193675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1" name="图片模式7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57438" y="549275"/>
            <a:ext cx="179387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2" name="图片模式10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8400" y="476250"/>
            <a:ext cx="17145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3" name="图片模式6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2750" y="549275"/>
            <a:ext cx="290513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4" name="图片模式3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7350" y="549275"/>
            <a:ext cx="241300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5" name="图片模式4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7525" y="620713"/>
            <a:ext cx="384175" cy="19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3" presetClass="entr" presetSubtype="0" dur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0" dur="58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自选图形12"/>
          <p:cNvSpPr>
            <a:spLocks noChangeArrowheads="1"/>
          </p:cNvSpPr>
          <p:nvPr/>
        </p:nvSpPr>
        <p:spPr bwMode="auto">
          <a:xfrm>
            <a:off x="215900" y="4448175"/>
            <a:ext cx="3498850" cy="111283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195" name="自选图形2"/>
          <p:cNvSpPr>
            <a:spLocks noChangeArrowheads="1"/>
          </p:cNvSpPr>
          <p:nvPr/>
        </p:nvSpPr>
        <p:spPr bwMode="auto">
          <a:xfrm>
            <a:off x="5381625" y="4581525"/>
            <a:ext cx="3565525" cy="111283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8196" name="图片模式3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6092825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图片模式29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自选图形11"/>
          <p:cNvSpPr>
            <a:spLocks noChangeArrowheads="1"/>
          </p:cNvSpPr>
          <p:nvPr/>
        </p:nvSpPr>
        <p:spPr bwMode="auto">
          <a:xfrm>
            <a:off x="8161338" y="785813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199" name="自选图形3"/>
          <p:cNvSpPr>
            <a:spLocks noChangeArrowheads="1"/>
          </p:cNvSpPr>
          <p:nvPr/>
        </p:nvSpPr>
        <p:spPr bwMode="auto">
          <a:xfrm>
            <a:off x="7893050" y="285750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200" name="自选图形1"/>
          <p:cNvSpPr>
            <a:spLocks noChangeArrowheads="1"/>
          </p:cNvSpPr>
          <p:nvPr/>
        </p:nvSpPr>
        <p:spPr bwMode="auto">
          <a:xfrm>
            <a:off x="8607425" y="285750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201" name="自选图形13"/>
          <p:cNvSpPr>
            <a:spLocks noChangeArrowheads="1"/>
          </p:cNvSpPr>
          <p:nvPr/>
        </p:nvSpPr>
        <p:spPr bwMode="auto">
          <a:xfrm>
            <a:off x="5003800" y="2565400"/>
            <a:ext cx="1982788" cy="157162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202" name="自选图形6"/>
          <p:cNvSpPr>
            <a:spLocks noChangeArrowheads="1"/>
          </p:cNvSpPr>
          <p:nvPr/>
        </p:nvSpPr>
        <p:spPr bwMode="auto">
          <a:xfrm>
            <a:off x="5219700" y="188913"/>
            <a:ext cx="1982788" cy="1643062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203" name="自选图形8"/>
          <p:cNvSpPr>
            <a:spLocks noChangeArrowheads="1"/>
          </p:cNvSpPr>
          <p:nvPr/>
        </p:nvSpPr>
        <p:spPr bwMode="auto">
          <a:xfrm>
            <a:off x="88900" y="188913"/>
            <a:ext cx="1982788" cy="157162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8204" name="组合 31"/>
          <p:cNvGrpSpPr/>
          <p:nvPr/>
        </p:nvGrpSpPr>
        <p:grpSpPr>
          <a:xfrm>
            <a:off x="2251075" y="620713"/>
            <a:ext cx="714375" cy="1071562"/>
            <a:chExt cx="10000" cy="10000"/>
          </a:xfrm>
        </p:grpSpPr>
        <p:sp>
          <p:nvSpPr>
            <p:cNvPr id="8205" name="自选图形7"/>
            <p:cNvSpPr>
              <a:spLocks noChangeArrowheads="1"/>
            </p:cNvSpPr>
            <p:nvPr/>
          </p:nvSpPr>
          <p:spPr bwMode="auto">
            <a:xfrm>
              <a:off x="0" y="0"/>
              <a:ext cx="10000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8206" name="图片模式30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667"/>
              <a:ext cx="9250" cy="80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207" name="组合 21"/>
          <p:cNvGrpSpPr>
            <a:grpSpLocks noRot="1" noChangeAspect="1"/>
          </p:cNvGrpSpPr>
          <p:nvPr/>
        </p:nvGrpSpPr>
        <p:grpSpPr>
          <a:xfrm>
            <a:off x="0" y="260350"/>
            <a:ext cx="2143125" cy="1428750"/>
            <a:chExt cx="10000" cy="10000"/>
          </a:xfrm>
        </p:grpSpPr>
        <p:grpSp>
          <p:nvGrpSpPr>
            <p:cNvPr id="8208" name="组合 12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8209" name="图片模式16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10" name="图片模式4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11" name="图片模式32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12" name="图片模式8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13" name="图片模式33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14" name="图片模式23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8215" name="图片模式22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216" name="自选图形5"/>
          <p:cNvSpPr>
            <a:spLocks noChangeArrowheads="1"/>
          </p:cNvSpPr>
          <p:nvPr/>
        </p:nvSpPr>
        <p:spPr bwMode="auto">
          <a:xfrm>
            <a:off x="2789238" y="1989138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217" name="自选图形9"/>
          <p:cNvSpPr>
            <a:spLocks noChangeArrowheads="1"/>
          </p:cNvSpPr>
          <p:nvPr/>
        </p:nvSpPr>
        <p:spPr bwMode="auto">
          <a:xfrm>
            <a:off x="554038" y="2428875"/>
            <a:ext cx="1982787" cy="1643063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8218" name="组合 32"/>
          <p:cNvGrpSpPr>
            <a:grpSpLocks noRot="1" noChangeAspect="1"/>
          </p:cNvGrpSpPr>
          <p:nvPr/>
        </p:nvGrpSpPr>
        <p:grpSpPr>
          <a:xfrm>
            <a:off x="393700" y="2571750"/>
            <a:ext cx="2143125" cy="1428750"/>
            <a:chExt cx="10000" cy="10000"/>
          </a:xfrm>
        </p:grpSpPr>
        <p:grpSp>
          <p:nvGrpSpPr>
            <p:cNvPr id="8219" name="组合 33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8220" name="图片模式13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21" name="图片模式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22" name="图片模式15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23" name="图片模式37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24" name="图片模式14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25" name="图片模式36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8226" name="图片模式17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8227" name="图片模式43" descr="aaf3b809db939206.png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2300" y="2571750"/>
            <a:ext cx="66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228" name="AutoShape 36"/>
          <p:cNvCxnSpPr>
            <a:cxnSpLocks noChangeShapeType="1"/>
          </p:cNvCxnSpPr>
          <p:nvPr/>
        </p:nvCxnSpPr>
        <p:spPr bwMode="auto">
          <a:xfrm flipH="1">
            <a:off x="1871663" y="1692275"/>
            <a:ext cx="735012" cy="728663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229" name="AutoShape 37"/>
          <p:cNvCxnSpPr>
            <a:cxnSpLocks noChangeShapeType="1"/>
          </p:cNvCxnSpPr>
          <p:nvPr/>
        </p:nvCxnSpPr>
        <p:spPr bwMode="auto">
          <a:xfrm>
            <a:off x="792163" y="1773238"/>
            <a:ext cx="538162" cy="642937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230" name="矩形 31"/>
          <p:cNvSpPr>
            <a:spLocks noChangeArrowheads="1"/>
          </p:cNvSpPr>
          <p:nvPr/>
        </p:nvSpPr>
        <p:spPr bwMode="auto">
          <a:xfrm>
            <a:off x="4371975" y="1085850"/>
            <a:ext cx="523875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我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会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看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图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写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算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式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</p:txBody>
      </p:sp>
      <p:sp>
        <p:nvSpPr>
          <p:cNvPr id="8231" name="自选图形10"/>
          <p:cNvSpPr>
            <a:spLocks noChangeArrowheads="1"/>
          </p:cNvSpPr>
          <p:nvPr/>
        </p:nvSpPr>
        <p:spPr bwMode="auto">
          <a:xfrm>
            <a:off x="3654425" y="1989138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232" name="自选图形14"/>
          <p:cNvSpPr>
            <a:spLocks noChangeArrowheads="1"/>
          </p:cNvSpPr>
          <p:nvPr/>
        </p:nvSpPr>
        <p:spPr bwMode="auto">
          <a:xfrm>
            <a:off x="3125788" y="3357563"/>
            <a:ext cx="534987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233" name="直接连接符 49"/>
          <p:cNvSpPr>
            <a:spLocks noChangeShapeType="1"/>
          </p:cNvSpPr>
          <p:nvPr/>
        </p:nvSpPr>
        <p:spPr bwMode="auto">
          <a:xfrm rot="16200000" flipH="1">
            <a:off x="3040063" y="2884487"/>
            <a:ext cx="374650" cy="42862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8234" name="AutoShape 42"/>
          <p:cNvCxnSpPr>
            <a:cxnSpLocks noChangeShapeType="1"/>
            <a:stCxn id="8231" idx="2"/>
            <a:endCxn id="8232" idx="0"/>
          </p:cNvCxnSpPr>
          <p:nvPr/>
        </p:nvCxnSpPr>
        <p:spPr bwMode="auto">
          <a:xfrm flipH="1">
            <a:off x="3394075" y="2816225"/>
            <a:ext cx="527050" cy="541338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235" name="文本框1"/>
          <p:cNvSpPr txBox="1">
            <a:spLocks noChangeArrowheads="1"/>
          </p:cNvSpPr>
          <p:nvPr/>
        </p:nvSpPr>
        <p:spPr bwMode="auto">
          <a:xfrm>
            <a:off x="3232150" y="3286125"/>
            <a:ext cx="268288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8236" name="文本框2"/>
          <p:cNvSpPr txBox="1">
            <a:spLocks noChangeArrowheads="1"/>
          </p:cNvSpPr>
          <p:nvPr/>
        </p:nvSpPr>
        <p:spPr bwMode="auto">
          <a:xfrm>
            <a:off x="2898775" y="2060575"/>
            <a:ext cx="374650" cy="785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7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8237" name="文本框3"/>
          <p:cNvSpPr txBox="1">
            <a:spLocks noChangeArrowheads="1"/>
          </p:cNvSpPr>
          <p:nvPr/>
        </p:nvSpPr>
        <p:spPr bwMode="auto">
          <a:xfrm>
            <a:off x="3762375" y="1917700"/>
            <a:ext cx="32385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1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8238" name="文本框 35850"/>
          <p:cNvSpPr txBox="1">
            <a:spLocks noChangeArrowheads="1"/>
          </p:cNvSpPr>
          <p:nvPr/>
        </p:nvSpPr>
        <p:spPr bwMode="auto">
          <a:xfrm>
            <a:off x="8215313" y="714375"/>
            <a:ext cx="48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8239" name="文本框 35853"/>
          <p:cNvSpPr txBox="1">
            <a:spLocks noChangeArrowheads="1"/>
          </p:cNvSpPr>
          <p:nvPr/>
        </p:nvSpPr>
        <p:spPr bwMode="auto">
          <a:xfrm>
            <a:off x="7975600" y="2781300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7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8240" name="文本框 35854"/>
          <p:cNvSpPr txBox="1">
            <a:spLocks noChangeArrowheads="1"/>
          </p:cNvSpPr>
          <p:nvPr/>
        </p:nvSpPr>
        <p:spPr bwMode="auto">
          <a:xfrm>
            <a:off x="8677275" y="2781300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1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grpSp>
        <p:nvGrpSpPr>
          <p:cNvPr id="8241" name="组合 63"/>
          <p:cNvGrpSpPr>
            <a:grpSpLocks noRot="1" noChangeAspect="1"/>
          </p:cNvGrpSpPr>
          <p:nvPr/>
        </p:nvGrpSpPr>
        <p:grpSpPr>
          <a:xfrm>
            <a:off x="4895850" y="2708275"/>
            <a:ext cx="2143125" cy="1428750"/>
            <a:chExt cx="10000" cy="10000"/>
          </a:xfrm>
        </p:grpSpPr>
        <p:grpSp>
          <p:nvGrpSpPr>
            <p:cNvPr id="8242" name="组合 64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8243" name="图片模式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44" name="图片模式9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45" name="图片模式40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46" name="图片模式12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47" name="图片模式34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48" name="图片模式7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8249" name="图片模式44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250" name="组合 72"/>
          <p:cNvGrpSpPr/>
          <p:nvPr/>
        </p:nvGrpSpPr>
        <p:grpSpPr>
          <a:xfrm>
            <a:off x="7110413" y="2565400"/>
            <a:ext cx="714375" cy="1069975"/>
            <a:chExt cx="10000" cy="10000"/>
          </a:xfrm>
        </p:grpSpPr>
        <p:sp>
          <p:nvSpPr>
            <p:cNvPr id="8251" name="自选图形4"/>
            <p:cNvSpPr>
              <a:spLocks noChangeArrowheads="1"/>
            </p:cNvSpPr>
            <p:nvPr/>
          </p:nvSpPr>
          <p:spPr bwMode="auto">
            <a:xfrm>
              <a:off x="0" y="0"/>
              <a:ext cx="10000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8252" name="图片模式45" descr="aaf3b809db939206.png"/>
            <p:cNvPicPr>
              <a:picLocks noRot="1"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667"/>
              <a:ext cx="9250" cy="80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253" name="组合 75"/>
          <p:cNvGrpSpPr>
            <a:grpSpLocks noRot="1" noChangeAspect="1"/>
          </p:cNvGrpSpPr>
          <p:nvPr/>
        </p:nvGrpSpPr>
        <p:grpSpPr>
          <a:xfrm>
            <a:off x="5057775" y="404813"/>
            <a:ext cx="2143125" cy="1428750"/>
            <a:chExt cx="10000" cy="10000"/>
          </a:xfrm>
        </p:grpSpPr>
        <p:grpSp>
          <p:nvGrpSpPr>
            <p:cNvPr id="8254" name="组合 76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8255" name="图片模式20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56" name="图片模式3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57" name="图片模式18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58" name="图片模式42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59" name="图片模式19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60" name="图片模式2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8261" name="图片模式24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8262" name="图片模式35" descr="aaf3b809db939206.png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69075" y="333375"/>
            <a:ext cx="658813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263" name="AutoShape 71"/>
          <p:cNvCxnSpPr>
            <a:cxnSpLocks noChangeShapeType="1"/>
          </p:cNvCxnSpPr>
          <p:nvPr/>
        </p:nvCxnSpPr>
        <p:spPr bwMode="auto">
          <a:xfrm>
            <a:off x="6192838" y="1844675"/>
            <a:ext cx="1187450" cy="647700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264" name="AutoShape 72"/>
          <p:cNvCxnSpPr>
            <a:cxnSpLocks noChangeShapeType="1"/>
          </p:cNvCxnSpPr>
          <p:nvPr/>
        </p:nvCxnSpPr>
        <p:spPr bwMode="auto">
          <a:xfrm flipH="1">
            <a:off x="5545138" y="1844675"/>
            <a:ext cx="484187" cy="647700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265" name="AutoShape 73"/>
          <p:cNvCxnSpPr>
            <a:cxnSpLocks noChangeShapeType="1"/>
            <a:stCxn id="8198" idx="2"/>
            <a:endCxn id="8240" idx="0"/>
          </p:cNvCxnSpPr>
          <p:nvPr/>
        </p:nvCxnSpPr>
        <p:spPr bwMode="auto">
          <a:xfrm>
            <a:off x="8429625" y="1612900"/>
            <a:ext cx="419100" cy="1168400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266" name="AutoShape 74"/>
          <p:cNvCxnSpPr>
            <a:cxnSpLocks noChangeShapeType="1"/>
            <a:endCxn id="8239" idx="0"/>
          </p:cNvCxnSpPr>
          <p:nvPr/>
        </p:nvCxnSpPr>
        <p:spPr bwMode="auto">
          <a:xfrm flipH="1">
            <a:off x="8147050" y="1643063"/>
            <a:ext cx="311150" cy="1138237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8267" name="图片模式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1563" y="6119813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68" name="图片模式6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1150" y="6115050"/>
            <a:ext cx="4572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69" name="Picture 7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3450" y="6094413"/>
            <a:ext cx="4445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0" name="Picture 8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8925" y="6169025"/>
            <a:ext cx="428625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1" name="Picture 9"/>
          <p:cNvPicPr>
            <a:picLocks noRot="1"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8850" y="6189663"/>
            <a:ext cx="3714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2" name="Picture 10"/>
          <p:cNvPicPr>
            <a:picLocks noRot="1"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3375" y="6162675"/>
            <a:ext cx="406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3" name="Picture 11"/>
          <p:cNvPicPr>
            <a:picLocks noRot="1"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9163" y="6176963"/>
            <a:ext cx="385762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4" name="Picture 13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4950" y="6183313"/>
            <a:ext cx="427038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5" name="Picture 14"/>
          <p:cNvPicPr>
            <a:picLocks noRot="1"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67413" y="6143625"/>
            <a:ext cx="379412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6" name="图片模式3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4425" y="6094413"/>
            <a:ext cx="552450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7" name="图片模式26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61150" y="6215063"/>
            <a:ext cx="565150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8" name="图片模式10"/>
          <p:cNvPicPr>
            <a:picLocks noRot="1"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1675" y="6138863"/>
            <a:ext cx="574675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79" name="图片模式27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6092825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80" name="图片模式2"/>
          <p:cNvPicPr>
            <a:picLocks noRot="1"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6165850"/>
            <a:ext cx="38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81" name="图片模式28"/>
          <p:cNvPicPr>
            <a:picLocks noRot="1"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6165850"/>
            <a:ext cx="38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82" name="图片模式4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83" name="Picture 12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9825" y="6092825"/>
            <a:ext cx="550863" cy="76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84" name="图片模式11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78613" y="6237288"/>
            <a:ext cx="563562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85" name="图片模式25"/>
          <p:cNvPicPr>
            <a:picLocks noRot="1"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86" name="图片模式38"/>
          <p:cNvPicPr>
            <a:picLocks noRot="1"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500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ED7D31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0563C1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ED7D31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0563C1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8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8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51" dur="580"/>
                                        <p:tgtEl>
                                          <p:spTgt spid="8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8177 -0.20611" pathEditMode="relative" rAng="0" ptsTypes="">
                                      <p:cBhvr>
                                        <p:cTn id="55" dur="2000" fill="hold"/>
                                        <p:tgtEl>
                                          <p:spTgt spid="82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71526 -0.19213" pathEditMode="relative" rAng="0" ptsTypes="">
                                      <p:cBhvr>
                                        <p:cTn id="59" dur="2000" fill="hold"/>
                                        <p:tgtEl>
                                          <p:spTgt spid="82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9068 -0.19491" pathEditMode="relative" rAng="0" ptsTypes="">
                                      <p:cBhvr>
                                        <p:cTn id="63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4099 -0.20454" pathEditMode="relative" rAng="0" ptsTypes="">
                                      <p:cBhvr>
                                        <p:cTn id="67" dur="2000" fill="hold"/>
                                        <p:tgtEl>
                                          <p:spTgt spid="82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3479 -0.20046" pathEditMode="relative" rAng="0" ptsTypes="">
                                      <p:cBhvr>
                                        <p:cTn id="71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2" presetID="22" presetClass="entr" presetSubtype="1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2000"/>
                                        <p:tgtEl>
                                          <p:spTgt spid="8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2000"/>
                                        <p:tgtEl>
                                          <p:spTgt spid="8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05" dur="580"/>
                                        <p:tgtEl>
                                          <p:spTgt spid="8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8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8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8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3109 -0.19639" pathEditMode="relative" rAng="0" ptsTypes="">
                                      <p:cBhvr>
                                        <p:cTn id="116" dur="2000" fill="hold"/>
                                        <p:tgtEl>
                                          <p:spTgt spid="82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5297 -0.18" pathEditMode="relative" rAng="0" ptsTypes="">
                                      <p:cBhvr>
                                        <p:cTn id="120" dur="2000" fill="hold"/>
                                        <p:tgtEl>
                                          <p:spTgt spid="82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4469 -0.17454" pathEditMode="relative" rAng="0" ptsTypes="">
                                      <p:cBhvr>
                                        <p:cTn id="124" dur="2000" fill="hold"/>
                                        <p:tgtEl>
                                          <p:spTgt spid="82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7943 -0.18" pathEditMode="relative" rAng="0" ptsTypes="">
                                      <p:cBhvr>
                                        <p:cTn id="128" dur="2000" fill="hold"/>
                                        <p:tgtEl>
                                          <p:spTgt spid="82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8112 -0.16333" pathEditMode="relative" rAng="0" ptsTypes="">
                                      <p:cBhvr>
                                        <p:cTn id="132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30" grpId="0" advAuto="0"/>
      <p:bldP spid="8233" grpId="0"/>
      <p:bldP spid="8235" grpId="0" advAuto="0"/>
      <p:bldP spid="8236" grpId="0" advAuto="0"/>
      <p:bldP spid="8237" grpId="0" advAuto="0"/>
      <p:bldP spid="8238" grpId="0" advAuto="0"/>
      <p:bldP spid="8239" grpId="0" advAuto="0"/>
      <p:bldP spid="8240" grpId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图片模式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2625" y="44450"/>
            <a:ext cx="7523163" cy="640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Art 对象2"/>
          <p:cNvSpPr>
            <a:spLocks noChangeAspect="1" noChangeArrowheads="1" noChangeShapeType="1" noTextEdit="1"/>
          </p:cNvSpPr>
          <p:nvPr/>
        </p:nvSpPr>
        <p:spPr bwMode="auto">
          <a:xfrm rot="5673659">
            <a:off x="-766763" y="1901825"/>
            <a:ext cx="2314575" cy="1076326"/>
          </a:xfrm>
          <a:prstGeom prst="rect">
            <a:avLst/>
          </a:prstGeom>
        </p:spPr>
        <p:txBody>
          <a:bodyPr vert="eaVert" wrap="none" fromWordArt="1">
            <a:prstTxWarp prst="textSlantUp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/>
            <a:r>
              <a:rPr lang="zh-CN" altLang="en-US" sz="3600" b="1" kern="10">
                <a:ln w="635" cmpd="sng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CC00CC"/>
                    </a:gs>
                    <a:gs pos="50000">
                      <a:srgbClr val="6600CC"/>
                    </a:gs>
                    <a:gs pos="100000">
                      <a:srgbClr val="CC00CC"/>
                    </a:gs>
                  </a:gsLst>
                  <a:lin ang="18000000" scaled="1"/>
                </a:gradFill>
                <a:effectLst>
                  <a:outerShdw dist="30531" dir="2700000" algn="ctr" rotWithShape="0">
                    <a:srgbClr val="9999FF"/>
                  </a:outerShdw>
                </a:effectLst>
                <a:latin typeface="+mn-ea"/>
                <a:ea typeface="+mn-ea"/>
                <a:cs typeface="+mn-ea"/>
              </a:rPr>
              <a:t>我会算</a:t>
            </a:r>
            <a:endParaRPr lang="zh-CN" altLang="en-US" sz="3600" b="1" kern="10">
              <a:ln w="635" cmpd="sng">
                <a:solidFill>
                  <a:srgbClr val="CC99FF"/>
                </a:solidFill>
                <a:round/>
              </a:ln>
              <a:gradFill rotWithShape="1">
                <a:gsLst>
                  <a:gs pos="0">
                    <a:srgbClr val="CC00CC"/>
                  </a:gs>
                  <a:gs pos="50000">
                    <a:srgbClr val="6600CC"/>
                  </a:gs>
                  <a:gs pos="100000">
                    <a:srgbClr val="CC00CC"/>
                  </a:gs>
                </a:gsLst>
                <a:lin ang="18000000" scaled="1"/>
              </a:gradFill>
              <a:effectLst>
                <a:outerShdw dist="30531" dir="2700000" algn="ctr" rotWithShape="0">
                  <a:srgbClr val="9999FF"/>
                </a:outerShdw>
              </a:effectLst>
              <a:latin typeface="+mn-ea"/>
              <a:ea typeface="+mn-ea"/>
              <a:cs typeface="+mn-ea"/>
            </a:endParaRPr>
          </a:p>
        </p:txBody>
      </p:sp>
      <p:grpSp>
        <p:nvGrpSpPr>
          <p:cNvPr id="9220" name="组合 17"/>
          <p:cNvGrpSpPr>
            <a:grpSpLocks noRot="1"/>
          </p:cNvGrpSpPr>
          <p:nvPr/>
        </p:nvGrpSpPr>
        <p:grpSpPr>
          <a:xfrm>
            <a:off x="8215313" y="2428875"/>
            <a:ext cx="661987" cy="3643313"/>
            <a:chExt cx="10000" cy="10000"/>
          </a:xfrm>
        </p:grpSpPr>
        <p:pic>
          <p:nvPicPr>
            <p:cNvPr id="9221" name="矩形 14"/>
            <p:cNvPicPr>
              <a:picLocks noRo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4562" y="-677"/>
              <a:ext cx="19181" cy="4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222" name="矩形 15"/>
            <p:cNvPicPr>
              <a:picLocks noRo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4216" y="2469"/>
              <a:ext cx="18350" cy="5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223" name="矩形 16"/>
            <p:cNvPicPr>
              <a:picLocks noRo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3869" y="6117"/>
              <a:ext cx="17726" cy="53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9224" name="Picture 2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4138" y="476250"/>
            <a:ext cx="193675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图片模式8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7150" y="549275"/>
            <a:ext cx="179388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图片模式9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3800" y="549275"/>
            <a:ext cx="17145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7" name="图片模式2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2463" y="549275"/>
            <a:ext cx="290512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8" name="图片模式1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57438" y="404813"/>
            <a:ext cx="192087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9" name="图片模式7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476250"/>
            <a:ext cx="179387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0" name="图片模式10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8400" y="476250"/>
            <a:ext cx="17145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1" name="图片模式6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2750" y="549275"/>
            <a:ext cx="290513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2" name="图片模式3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7350" y="549275"/>
            <a:ext cx="241300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3" name="图片模式4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7525" y="620713"/>
            <a:ext cx="384175" cy="19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3" presetClass="entr" presetSubtype="0" dur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0" dur="58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295400"/>
            <a:ext cx="4086225" cy="604838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zh-CN" sz="3600" b="1">
                <a:solidFill>
                  <a:srgbClr val="0000FF"/>
                </a:solidFill>
                <a:latin typeface="方正少儿简体" pitchFamily="1" charset="-122"/>
                <a:ea typeface="方正少儿简体" pitchFamily="1" charset="-122"/>
              </a:rPr>
              <a:t>1</a:t>
            </a:r>
            <a:r>
              <a:rPr lang="zh-CN" altLang="en-US" sz="3600" b="1">
                <a:solidFill>
                  <a:srgbClr val="0000FF"/>
                </a:solidFill>
                <a:latin typeface="方正少儿简体" pitchFamily="1" charset="-122"/>
                <a:ea typeface="方正少儿简体" pitchFamily="1" charset="-122"/>
              </a:rPr>
              <a:t>、填上缺少点：</a:t>
            </a:r>
            <a:endParaRPr lang="zh-CN" altLang="en-US" sz="3600" b="1">
              <a:solidFill>
                <a:srgbClr val="0000FF"/>
              </a:solidFill>
              <a:latin typeface="方正少儿简体" pitchFamily="1" charset="-122"/>
              <a:ea typeface="方正少儿简体" pitchFamily="1" charset="-122"/>
            </a:endParaRPr>
          </a:p>
        </p:txBody>
      </p:sp>
      <p:sp>
        <p:nvSpPr>
          <p:cNvPr id="10243" name="Rectangle 4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1001713" y="188913"/>
            <a:ext cx="4038600" cy="828675"/>
          </a:xfrm>
          <a:noFill/>
        </p:spPr>
        <p:txBody>
          <a:bodyPr/>
          <a:lstStyle/>
          <a:p>
            <a:r>
              <a:rPr lang="zh-CN" altLang="zh-CN" b="1">
                <a:solidFill>
                  <a:srgbClr val="FF0066"/>
                </a:solidFill>
                <a:ea typeface="方正少儿简体" pitchFamily="1" charset="-122"/>
              </a:rPr>
              <a:t>活动延伸</a:t>
            </a:r>
            <a:r>
              <a:rPr lang="zh-CN" altLang="zh-CN" b="1">
                <a:solidFill>
                  <a:srgbClr val="FF0066"/>
                </a:solidFill>
              </a:rPr>
              <a:t>：</a:t>
            </a:r>
            <a:endParaRPr lang="zh-CN" altLang="zh-CN" b="1">
              <a:solidFill>
                <a:srgbClr val="FF0066"/>
              </a:solidFill>
            </a:endParaRPr>
          </a:p>
        </p:txBody>
      </p:sp>
      <p:grpSp>
        <p:nvGrpSpPr>
          <p:cNvPr id="10244" name="Group 59"/>
          <p:cNvGrpSpPr/>
          <p:nvPr/>
        </p:nvGrpSpPr>
        <p:grpSpPr>
          <a:xfrm>
            <a:off x="576263" y="2925763"/>
            <a:ext cx="900112" cy="503237"/>
            <a:chExt cx="720" cy="240"/>
          </a:xfrm>
        </p:grpSpPr>
        <p:sp>
          <p:nvSpPr>
            <p:cNvPr id="10245" name="Line 12"/>
            <p:cNvSpPr>
              <a:spLocks noChangeShapeType="1"/>
            </p:cNvSpPr>
            <p:nvPr/>
          </p:nvSpPr>
          <p:spPr bwMode="auto">
            <a:xfrm flipV="1">
              <a:off x="0" y="0"/>
              <a:ext cx="384" cy="240"/>
            </a:xfrm>
            <a:prstGeom prst="line">
              <a:avLst/>
            </a:prstGeom>
            <a:noFill/>
            <a:ln w="19050" cmpd="sng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Line 13"/>
            <p:cNvSpPr>
              <a:spLocks noChangeShapeType="1"/>
            </p:cNvSpPr>
            <p:nvPr/>
          </p:nvSpPr>
          <p:spPr bwMode="auto">
            <a:xfrm>
              <a:off x="384" y="0"/>
              <a:ext cx="336" cy="240"/>
            </a:xfrm>
            <a:prstGeom prst="line">
              <a:avLst/>
            </a:prstGeom>
            <a:noFill/>
            <a:ln w="19050" cmpd="sng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247" name="Group 70"/>
          <p:cNvGrpSpPr/>
          <p:nvPr/>
        </p:nvGrpSpPr>
        <p:grpSpPr>
          <a:xfrm>
            <a:off x="2668588" y="2925763"/>
            <a:ext cx="1096962" cy="454025"/>
            <a:chExt cx="816" cy="240"/>
          </a:xfrm>
        </p:grpSpPr>
        <p:sp>
          <p:nvSpPr>
            <p:cNvPr id="10248" name="Line 14"/>
            <p:cNvSpPr>
              <a:spLocks noChangeShapeType="1"/>
            </p:cNvSpPr>
            <p:nvPr/>
          </p:nvSpPr>
          <p:spPr bwMode="auto">
            <a:xfrm flipH="1" flipV="1">
              <a:off x="0" y="0"/>
              <a:ext cx="432" cy="240"/>
            </a:xfrm>
            <a:prstGeom prst="line">
              <a:avLst/>
            </a:prstGeom>
            <a:noFill/>
            <a:ln w="19050" cmpd="sng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Line 15"/>
            <p:cNvSpPr>
              <a:spLocks noChangeShapeType="1"/>
            </p:cNvSpPr>
            <p:nvPr/>
          </p:nvSpPr>
          <p:spPr bwMode="auto">
            <a:xfrm flipV="1">
              <a:off x="432" y="0"/>
              <a:ext cx="384" cy="240"/>
            </a:xfrm>
            <a:prstGeom prst="line">
              <a:avLst/>
            </a:prstGeom>
            <a:noFill/>
            <a:ln w="19050" cmpd="sng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250" name="Group 10"/>
          <p:cNvGrpSpPr/>
          <p:nvPr/>
        </p:nvGrpSpPr>
        <p:grpSpPr>
          <a:xfrm>
            <a:off x="2413000" y="2133600"/>
            <a:ext cx="790575" cy="774700"/>
            <a:chExt cx="1246" cy="1220"/>
          </a:xfrm>
        </p:grpSpPr>
        <p:sp>
          <p:nvSpPr>
            <p:cNvPr id="10251" name="Rectangle 67"/>
            <p:cNvSpPr>
              <a:spLocks noChangeArrowheads="1"/>
            </p:cNvSpPr>
            <p:nvPr/>
          </p:nvSpPr>
          <p:spPr bwMode="auto">
            <a:xfrm>
              <a:off x="0" y="0"/>
              <a:ext cx="1247" cy="1220"/>
            </a:xfrm>
            <a:prstGeom prst="rect">
              <a:avLst/>
            </a:prstGeom>
            <a:solidFill>
              <a:srgbClr val="FFFFFF"/>
            </a:solidFill>
            <a:ln w="25400" cmpd="sng">
              <a:solidFill>
                <a:srgbClr val="00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Oval 56"/>
            <p:cNvSpPr>
              <a:spLocks noChangeArrowheads="1"/>
            </p:cNvSpPr>
            <p:nvPr/>
          </p:nvSpPr>
          <p:spPr bwMode="auto">
            <a:xfrm>
              <a:off x="498" y="465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253" name="Group 74"/>
          <p:cNvGrpSpPr/>
          <p:nvPr/>
        </p:nvGrpSpPr>
        <p:grpSpPr>
          <a:xfrm>
            <a:off x="5208588" y="2925763"/>
            <a:ext cx="1244600" cy="454025"/>
            <a:chExt cx="720" cy="240"/>
          </a:xfrm>
        </p:grpSpPr>
        <p:sp>
          <p:nvSpPr>
            <p:cNvPr id="10254" name="Line 75"/>
            <p:cNvSpPr>
              <a:spLocks noChangeShapeType="1"/>
            </p:cNvSpPr>
            <p:nvPr/>
          </p:nvSpPr>
          <p:spPr bwMode="auto">
            <a:xfrm flipV="1">
              <a:off x="0" y="0"/>
              <a:ext cx="384" cy="240"/>
            </a:xfrm>
            <a:prstGeom prst="line">
              <a:avLst/>
            </a:prstGeom>
            <a:noFill/>
            <a:ln w="19050" cmpd="sng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5" name="Line 76"/>
            <p:cNvSpPr>
              <a:spLocks noChangeShapeType="1"/>
            </p:cNvSpPr>
            <p:nvPr/>
          </p:nvSpPr>
          <p:spPr bwMode="auto">
            <a:xfrm>
              <a:off x="384" y="0"/>
              <a:ext cx="336" cy="240"/>
            </a:xfrm>
            <a:prstGeom prst="line">
              <a:avLst/>
            </a:prstGeom>
            <a:noFill/>
            <a:ln w="19050" cmpd="sng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256" name="Rectangle 78"/>
          <p:cNvSpPr>
            <a:spLocks noChangeArrowheads="1"/>
          </p:cNvSpPr>
          <p:nvPr/>
        </p:nvSpPr>
        <p:spPr bwMode="auto">
          <a:xfrm>
            <a:off x="5937250" y="3429000"/>
            <a:ext cx="793750" cy="774700"/>
          </a:xfrm>
          <a:prstGeom prst="rect">
            <a:avLst/>
          </a:prstGeom>
          <a:solidFill>
            <a:srgbClr val="FFFFFF"/>
          </a:solidFill>
          <a:ln w="25400" cmpd="sng">
            <a:solidFill>
              <a:srgbClr val="0000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257" name="Group 17"/>
          <p:cNvGrpSpPr/>
          <p:nvPr/>
        </p:nvGrpSpPr>
        <p:grpSpPr>
          <a:xfrm>
            <a:off x="180975" y="3490913"/>
            <a:ext cx="792163" cy="774700"/>
            <a:chExt cx="1248" cy="1220"/>
          </a:xfrm>
        </p:grpSpPr>
        <p:sp>
          <p:nvSpPr>
            <p:cNvPr id="10258" name="Rectangle 73"/>
            <p:cNvSpPr>
              <a:spLocks noChangeArrowheads="1"/>
            </p:cNvSpPr>
            <p:nvPr/>
          </p:nvSpPr>
          <p:spPr bwMode="auto">
            <a:xfrm>
              <a:off x="0" y="0"/>
              <a:ext cx="1248" cy="1220"/>
            </a:xfrm>
            <a:prstGeom prst="rect">
              <a:avLst/>
            </a:prstGeom>
            <a:solidFill>
              <a:srgbClr val="FFFFFF"/>
            </a:solidFill>
            <a:ln w="25400" cmpd="sng">
              <a:solidFill>
                <a:srgbClr val="00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Oval 50"/>
            <p:cNvSpPr>
              <a:spLocks noChangeArrowheads="1"/>
            </p:cNvSpPr>
            <p:nvPr/>
          </p:nvSpPr>
          <p:spPr bwMode="auto">
            <a:xfrm>
              <a:off x="508" y="467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260" name="Rectangle 65"/>
          <p:cNvSpPr>
            <a:spLocks noChangeArrowheads="1"/>
          </p:cNvSpPr>
          <p:nvPr/>
        </p:nvSpPr>
        <p:spPr bwMode="auto">
          <a:xfrm>
            <a:off x="1143000" y="3490913"/>
            <a:ext cx="1027113" cy="774700"/>
          </a:xfrm>
          <a:prstGeom prst="rect">
            <a:avLst/>
          </a:prstGeom>
          <a:solidFill>
            <a:srgbClr val="FFFFFF"/>
          </a:solidFill>
          <a:ln w="25400" cmpd="sng">
            <a:solidFill>
              <a:srgbClr val="0000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261" name="Group 95"/>
          <p:cNvGrpSpPr/>
          <p:nvPr/>
        </p:nvGrpSpPr>
        <p:grpSpPr>
          <a:xfrm>
            <a:off x="1214438" y="3635375"/>
            <a:ext cx="582612" cy="439738"/>
            <a:chExt cx="368" cy="277"/>
          </a:xfrm>
        </p:grpSpPr>
        <p:sp>
          <p:nvSpPr>
            <p:cNvPr id="10262" name="Oval 27"/>
            <p:cNvSpPr>
              <a:spLocks noChangeArrowheads="1"/>
            </p:cNvSpPr>
            <p:nvPr/>
          </p:nvSpPr>
          <p:spPr bwMode="auto">
            <a:xfrm>
              <a:off x="0" y="181"/>
              <a:ext cx="96" cy="96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Oval 28"/>
            <p:cNvSpPr>
              <a:spLocks noChangeArrowheads="1"/>
            </p:cNvSpPr>
            <p:nvPr/>
          </p:nvSpPr>
          <p:spPr bwMode="auto">
            <a:xfrm>
              <a:off x="0" y="0"/>
              <a:ext cx="96" cy="96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Oval 29"/>
            <p:cNvSpPr>
              <a:spLocks noChangeArrowheads="1"/>
            </p:cNvSpPr>
            <p:nvPr/>
          </p:nvSpPr>
          <p:spPr bwMode="auto">
            <a:xfrm>
              <a:off x="272" y="0"/>
              <a:ext cx="96" cy="96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Oval 30"/>
            <p:cNvSpPr>
              <a:spLocks noChangeArrowheads="1"/>
            </p:cNvSpPr>
            <p:nvPr/>
          </p:nvSpPr>
          <p:spPr bwMode="auto">
            <a:xfrm>
              <a:off x="272" y="181"/>
              <a:ext cx="96" cy="96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Oval 31"/>
            <p:cNvSpPr>
              <a:spLocks noChangeArrowheads="1"/>
            </p:cNvSpPr>
            <p:nvPr/>
          </p:nvSpPr>
          <p:spPr bwMode="auto">
            <a:xfrm>
              <a:off x="136" y="90"/>
              <a:ext cx="96" cy="96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267" name="Oval 32"/>
          <p:cNvSpPr>
            <a:spLocks noChangeArrowheads="1"/>
          </p:cNvSpPr>
          <p:nvPr/>
        </p:nvSpPr>
        <p:spPr bwMode="auto">
          <a:xfrm>
            <a:off x="1889125" y="3635375"/>
            <a:ext cx="152400" cy="152400"/>
          </a:xfrm>
          <a:prstGeom prst="ellipse">
            <a:avLst/>
          </a:prstGeom>
          <a:solidFill>
            <a:srgbClr val="FF0000"/>
          </a:solidFill>
          <a:ln w="9525" cmpd="sng">
            <a:solidFill>
              <a:srgbClr val="FF00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68" name="Oval 88"/>
          <p:cNvSpPr>
            <a:spLocks noChangeArrowheads="1"/>
          </p:cNvSpPr>
          <p:nvPr/>
        </p:nvSpPr>
        <p:spPr bwMode="auto">
          <a:xfrm>
            <a:off x="1889125" y="3940175"/>
            <a:ext cx="152400" cy="152400"/>
          </a:xfrm>
          <a:prstGeom prst="ellipse">
            <a:avLst/>
          </a:prstGeom>
          <a:solidFill>
            <a:srgbClr val="FF0000"/>
          </a:solidFill>
          <a:ln w="9525" cmpd="sng">
            <a:solidFill>
              <a:srgbClr val="FF00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69" name="Oval 92"/>
          <p:cNvSpPr>
            <a:spLocks noChangeArrowheads="1"/>
          </p:cNvSpPr>
          <p:nvPr/>
        </p:nvSpPr>
        <p:spPr bwMode="auto">
          <a:xfrm>
            <a:off x="6257925" y="3770313"/>
            <a:ext cx="152400" cy="152400"/>
          </a:xfrm>
          <a:prstGeom prst="ellipse">
            <a:avLst/>
          </a:prstGeom>
          <a:solidFill>
            <a:srgbClr val="FF0000"/>
          </a:solidFill>
          <a:ln w="9525" cmpd="sng">
            <a:solidFill>
              <a:srgbClr val="FF00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270" name="Group 30"/>
          <p:cNvGrpSpPr/>
          <p:nvPr/>
        </p:nvGrpSpPr>
        <p:grpSpPr>
          <a:xfrm>
            <a:off x="576263" y="2133600"/>
            <a:ext cx="1079500" cy="774700"/>
            <a:chExt cx="1700" cy="1220"/>
          </a:xfrm>
        </p:grpSpPr>
        <p:sp>
          <p:nvSpPr>
            <p:cNvPr id="10271" name="Rectangle 60"/>
            <p:cNvSpPr>
              <a:spLocks noChangeArrowheads="1"/>
            </p:cNvSpPr>
            <p:nvPr/>
          </p:nvSpPr>
          <p:spPr bwMode="auto">
            <a:xfrm>
              <a:off x="0" y="0"/>
              <a:ext cx="1700" cy="1220"/>
            </a:xfrm>
            <a:prstGeom prst="rect">
              <a:avLst/>
            </a:prstGeom>
            <a:solidFill>
              <a:srgbClr val="FFFFFF"/>
            </a:solidFill>
            <a:ln w="25400" cmpd="sng">
              <a:solidFill>
                <a:srgbClr val="00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Oval 16"/>
            <p:cNvSpPr>
              <a:spLocks noChangeArrowheads="1"/>
            </p:cNvSpPr>
            <p:nvPr/>
          </p:nvSpPr>
          <p:spPr bwMode="auto">
            <a:xfrm>
              <a:off x="567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Oval 18"/>
            <p:cNvSpPr>
              <a:spLocks noChangeArrowheads="1"/>
            </p:cNvSpPr>
            <p:nvPr/>
          </p:nvSpPr>
          <p:spPr bwMode="auto">
            <a:xfrm>
              <a:off x="1247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Oval 19"/>
            <p:cNvSpPr>
              <a:spLocks noChangeArrowheads="1"/>
            </p:cNvSpPr>
            <p:nvPr/>
          </p:nvSpPr>
          <p:spPr bwMode="auto">
            <a:xfrm>
              <a:off x="567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Oval 22"/>
            <p:cNvSpPr>
              <a:spLocks noChangeArrowheads="1"/>
            </p:cNvSpPr>
            <p:nvPr/>
          </p:nvSpPr>
          <p:spPr bwMode="auto">
            <a:xfrm>
              <a:off x="1247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Oval 23"/>
            <p:cNvSpPr>
              <a:spLocks noChangeArrowheads="1"/>
            </p:cNvSpPr>
            <p:nvPr/>
          </p:nvSpPr>
          <p:spPr bwMode="auto">
            <a:xfrm>
              <a:off x="907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Oval 24"/>
            <p:cNvSpPr>
              <a:spLocks noChangeArrowheads="1"/>
            </p:cNvSpPr>
            <p:nvPr/>
          </p:nvSpPr>
          <p:spPr bwMode="auto">
            <a:xfrm>
              <a:off x="892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Oval 16"/>
            <p:cNvSpPr>
              <a:spLocks noChangeArrowheads="1"/>
            </p:cNvSpPr>
            <p:nvPr/>
          </p:nvSpPr>
          <p:spPr bwMode="auto">
            <a:xfrm>
              <a:off x="212" y="225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9" name="Oval 19"/>
            <p:cNvSpPr>
              <a:spLocks noChangeArrowheads="1"/>
            </p:cNvSpPr>
            <p:nvPr/>
          </p:nvSpPr>
          <p:spPr bwMode="auto">
            <a:xfrm>
              <a:off x="212" y="693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280" name="Group 40"/>
          <p:cNvGrpSpPr/>
          <p:nvPr/>
        </p:nvGrpSpPr>
        <p:grpSpPr>
          <a:xfrm>
            <a:off x="3448050" y="2133600"/>
            <a:ext cx="1060450" cy="774700"/>
            <a:chExt cx="1672" cy="1220"/>
          </a:xfrm>
        </p:grpSpPr>
        <p:sp>
          <p:nvSpPr>
            <p:cNvPr id="10281" name="Rectangle 64"/>
            <p:cNvSpPr>
              <a:spLocks noChangeArrowheads="1"/>
            </p:cNvSpPr>
            <p:nvPr/>
          </p:nvSpPr>
          <p:spPr bwMode="auto">
            <a:xfrm>
              <a:off x="0" y="0"/>
              <a:ext cx="1673" cy="1220"/>
            </a:xfrm>
            <a:prstGeom prst="rect">
              <a:avLst/>
            </a:prstGeom>
            <a:solidFill>
              <a:srgbClr val="FFFFFF"/>
            </a:solidFill>
            <a:ln w="25400" cmpd="sng">
              <a:solidFill>
                <a:srgbClr val="00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Oval 17"/>
            <p:cNvSpPr>
              <a:spLocks noChangeArrowheads="1"/>
            </p:cNvSpPr>
            <p:nvPr/>
          </p:nvSpPr>
          <p:spPr bwMode="auto">
            <a:xfrm>
              <a:off x="227" y="767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Oval 25"/>
            <p:cNvSpPr>
              <a:spLocks noChangeArrowheads="1"/>
            </p:cNvSpPr>
            <p:nvPr/>
          </p:nvSpPr>
          <p:spPr bwMode="auto">
            <a:xfrm>
              <a:off x="794" y="20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Oval 51"/>
            <p:cNvSpPr>
              <a:spLocks noChangeArrowheads="1"/>
            </p:cNvSpPr>
            <p:nvPr/>
          </p:nvSpPr>
          <p:spPr bwMode="auto">
            <a:xfrm>
              <a:off x="794" y="767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Oval 54"/>
            <p:cNvSpPr>
              <a:spLocks noChangeArrowheads="1"/>
            </p:cNvSpPr>
            <p:nvPr/>
          </p:nvSpPr>
          <p:spPr bwMode="auto">
            <a:xfrm>
              <a:off x="227" y="20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Oval 55"/>
            <p:cNvSpPr>
              <a:spLocks noChangeArrowheads="1"/>
            </p:cNvSpPr>
            <p:nvPr/>
          </p:nvSpPr>
          <p:spPr bwMode="auto">
            <a:xfrm>
              <a:off x="467" y="44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Oval 16"/>
            <p:cNvSpPr>
              <a:spLocks noChangeArrowheads="1"/>
            </p:cNvSpPr>
            <p:nvPr/>
          </p:nvSpPr>
          <p:spPr bwMode="auto">
            <a:xfrm>
              <a:off x="1192" y="20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Oval 19"/>
            <p:cNvSpPr>
              <a:spLocks noChangeArrowheads="1"/>
            </p:cNvSpPr>
            <p:nvPr/>
          </p:nvSpPr>
          <p:spPr bwMode="auto">
            <a:xfrm>
              <a:off x="1192" y="767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289" name="Group 49"/>
          <p:cNvGrpSpPr/>
          <p:nvPr/>
        </p:nvGrpSpPr>
        <p:grpSpPr>
          <a:xfrm>
            <a:off x="5230813" y="2133600"/>
            <a:ext cx="998537" cy="774700"/>
            <a:chExt cx="1572" cy="1220"/>
          </a:xfrm>
        </p:grpSpPr>
        <p:sp>
          <p:nvSpPr>
            <p:cNvPr id="10290" name="Rectangle 77"/>
            <p:cNvSpPr>
              <a:spLocks noChangeArrowheads="1"/>
            </p:cNvSpPr>
            <p:nvPr/>
          </p:nvSpPr>
          <p:spPr bwMode="auto">
            <a:xfrm>
              <a:off x="0" y="0"/>
              <a:ext cx="1573" cy="1220"/>
            </a:xfrm>
            <a:prstGeom prst="rect">
              <a:avLst/>
            </a:prstGeom>
            <a:solidFill>
              <a:srgbClr val="FFFFFF"/>
            </a:solidFill>
            <a:ln w="25400" cmpd="sng">
              <a:solidFill>
                <a:srgbClr val="00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1" name="Oval 79"/>
            <p:cNvSpPr>
              <a:spLocks noChangeArrowheads="1"/>
            </p:cNvSpPr>
            <p:nvPr/>
          </p:nvSpPr>
          <p:spPr bwMode="auto">
            <a:xfrm>
              <a:off x="114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2" name="Oval 80"/>
            <p:cNvSpPr>
              <a:spLocks noChangeArrowheads="1"/>
            </p:cNvSpPr>
            <p:nvPr/>
          </p:nvSpPr>
          <p:spPr bwMode="auto">
            <a:xfrm>
              <a:off x="794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Oval 81"/>
            <p:cNvSpPr>
              <a:spLocks noChangeArrowheads="1"/>
            </p:cNvSpPr>
            <p:nvPr/>
          </p:nvSpPr>
          <p:spPr bwMode="auto">
            <a:xfrm>
              <a:off x="114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Oval 83"/>
            <p:cNvSpPr>
              <a:spLocks noChangeArrowheads="1"/>
            </p:cNvSpPr>
            <p:nvPr/>
          </p:nvSpPr>
          <p:spPr bwMode="auto">
            <a:xfrm>
              <a:off x="794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Oval 84"/>
            <p:cNvSpPr>
              <a:spLocks noChangeArrowheads="1"/>
            </p:cNvSpPr>
            <p:nvPr/>
          </p:nvSpPr>
          <p:spPr bwMode="auto">
            <a:xfrm>
              <a:off x="454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Oval 85"/>
            <p:cNvSpPr>
              <a:spLocks noChangeArrowheads="1"/>
            </p:cNvSpPr>
            <p:nvPr/>
          </p:nvSpPr>
          <p:spPr bwMode="auto">
            <a:xfrm>
              <a:off x="439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mpd="sng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Oval 16"/>
            <p:cNvSpPr>
              <a:spLocks noChangeArrowheads="1"/>
            </p:cNvSpPr>
            <p:nvPr/>
          </p:nvSpPr>
          <p:spPr bwMode="auto">
            <a:xfrm>
              <a:off x="1134" y="225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Oval 19"/>
            <p:cNvSpPr>
              <a:spLocks noChangeArrowheads="1"/>
            </p:cNvSpPr>
            <p:nvPr/>
          </p:nvSpPr>
          <p:spPr bwMode="auto">
            <a:xfrm>
              <a:off x="1134" y="693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299" name="Rectangle 66"/>
          <p:cNvSpPr>
            <a:spLocks noChangeArrowheads="1"/>
          </p:cNvSpPr>
          <p:nvPr/>
        </p:nvSpPr>
        <p:spPr bwMode="auto">
          <a:xfrm>
            <a:off x="2641600" y="3429000"/>
            <a:ext cx="1123950" cy="776288"/>
          </a:xfrm>
          <a:prstGeom prst="rect">
            <a:avLst/>
          </a:prstGeom>
          <a:solidFill>
            <a:srgbClr val="FFFFFF"/>
          </a:solidFill>
          <a:ln w="25400" cmpd="sng">
            <a:solidFill>
              <a:srgbClr val="0000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300" name="Group 60"/>
          <p:cNvGrpSpPr/>
          <p:nvPr/>
        </p:nvGrpSpPr>
        <p:grpSpPr>
          <a:xfrm>
            <a:off x="2820988" y="3573463"/>
            <a:ext cx="868362" cy="512762"/>
            <a:chExt cx="1367" cy="807"/>
          </a:xfrm>
        </p:grpSpPr>
        <p:sp>
          <p:nvSpPr>
            <p:cNvPr id="10301" name="Oval 86"/>
            <p:cNvSpPr>
              <a:spLocks noChangeArrowheads="1"/>
            </p:cNvSpPr>
            <p:nvPr/>
          </p:nvSpPr>
          <p:spPr bwMode="auto">
            <a:xfrm>
              <a:off x="0" y="0"/>
              <a:ext cx="240" cy="239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Oval 87"/>
            <p:cNvSpPr>
              <a:spLocks noChangeArrowheads="1"/>
            </p:cNvSpPr>
            <p:nvPr/>
          </p:nvSpPr>
          <p:spPr bwMode="auto">
            <a:xfrm>
              <a:off x="340" y="0"/>
              <a:ext cx="240" cy="239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3" name="Oval 89"/>
            <p:cNvSpPr>
              <a:spLocks noChangeArrowheads="1"/>
            </p:cNvSpPr>
            <p:nvPr/>
          </p:nvSpPr>
          <p:spPr bwMode="auto">
            <a:xfrm>
              <a:off x="0" y="567"/>
              <a:ext cx="240" cy="240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4" name="Oval 90"/>
            <p:cNvSpPr>
              <a:spLocks noChangeArrowheads="1"/>
            </p:cNvSpPr>
            <p:nvPr/>
          </p:nvSpPr>
          <p:spPr bwMode="auto">
            <a:xfrm>
              <a:off x="340" y="567"/>
              <a:ext cx="240" cy="240"/>
            </a:xfrm>
            <a:prstGeom prst="ellipse">
              <a:avLst/>
            </a:prstGeom>
            <a:solidFill>
              <a:srgbClr val="FF0000"/>
            </a:solidFill>
            <a:ln w="9525" cmpd="sng">
              <a:solidFill>
                <a:srgbClr val="FF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Oval 86"/>
            <p:cNvSpPr>
              <a:spLocks noChangeArrowheads="1"/>
            </p:cNvSpPr>
            <p:nvPr/>
          </p:nvSpPr>
          <p:spPr bwMode="auto">
            <a:xfrm>
              <a:off x="787" y="0"/>
              <a:ext cx="240" cy="239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Oval 87"/>
            <p:cNvSpPr>
              <a:spLocks noChangeArrowheads="1"/>
            </p:cNvSpPr>
            <p:nvPr/>
          </p:nvSpPr>
          <p:spPr bwMode="auto">
            <a:xfrm>
              <a:off x="1127" y="0"/>
              <a:ext cx="240" cy="239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Oval 89"/>
            <p:cNvSpPr>
              <a:spLocks noChangeArrowheads="1"/>
            </p:cNvSpPr>
            <p:nvPr/>
          </p:nvSpPr>
          <p:spPr bwMode="auto">
            <a:xfrm>
              <a:off x="787" y="567"/>
              <a:ext cx="240" cy="240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Oval 90"/>
            <p:cNvSpPr>
              <a:spLocks noChangeArrowheads="1"/>
            </p:cNvSpPr>
            <p:nvPr/>
          </p:nvSpPr>
          <p:spPr bwMode="auto">
            <a:xfrm>
              <a:off x="1127" y="567"/>
              <a:ext cx="240" cy="240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09" name="Group 69"/>
          <p:cNvGrpSpPr/>
          <p:nvPr/>
        </p:nvGrpSpPr>
        <p:grpSpPr>
          <a:xfrm>
            <a:off x="4508500" y="3429000"/>
            <a:ext cx="1062038" cy="774700"/>
            <a:chExt cx="1672" cy="1220"/>
          </a:xfrm>
        </p:grpSpPr>
        <p:sp>
          <p:nvSpPr>
            <p:cNvPr id="10310" name="Rectangle 64"/>
            <p:cNvSpPr>
              <a:spLocks noChangeArrowheads="1"/>
            </p:cNvSpPr>
            <p:nvPr/>
          </p:nvSpPr>
          <p:spPr bwMode="auto">
            <a:xfrm>
              <a:off x="0" y="0"/>
              <a:ext cx="1673" cy="1220"/>
            </a:xfrm>
            <a:prstGeom prst="rect">
              <a:avLst/>
            </a:prstGeom>
            <a:solidFill>
              <a:srgbClr val="FFFFFF"/>
            </a:solidFill>
            <a:ln w="25400" cap="flat" cmpd="sng">
              <a:solidFill>
                <a:srgbClr val="00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Oval 17"/>
            <p:cNvSpPr>
              <a:spLocks noChangeArrowheads="1"/>
            </p:cNvSpPr>
            <p:nvPr/>
          </p:nvSpPr>
          <p:spPr bwMode="auto">
            <a:xfrm>
              <a:off x="227" y="767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Oval 25"/>
            <p:cNvSpPr>
              <a:spLocks noChangeArrowheads="1"/>
            </p:cNvSpPr>
            <p:nvPr/>
          </p:nvSpPr>
          <p:spPr bwMode="auto">
            <a:xfrm>
              <a:off x="794" y="20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Oval 51"/>
            <p:cNvSpPr>
              <a:spLocks noChangeArrowheads="1"/>
            </p:cNvSpPr>
            <p:nvPr/>
          </p:nvSpPr>
          <p:spPr bwMode="auto">
            <a:xfrm>
              <a:off x="794" y="767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Oval 54"/>
            <p:cNvSpPr>
              <a:spLocks noChangeArrowheads="1"/>
            </p:cNvSpPr>
            <p:nvPr/>
          </p:nvSpPr>
          <p:spPr bwMode="auto">
            <a:xfrm>
              <a:off x="227" y="20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5" name="Oval 55"/>
            <p:cNvSpPr>
              <a:spLocks noChangeArrowheads="1"/>
            </p:cNvSpPr>
            <p:nvPr/>
          </p:nvSpPr>
          <p:spPr bwMode="auto">
            <a:xfrm>
              <a:off x="467" y="44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6" name="Oval 16"/>
            <p:cNvSpPr>
              <a:spLocks noChangeArrowheads="1"/>
            </p:cNvSpPr>
            <p:nvPr/>
          </p:nvSpPr>
          <p:spPr bwMode="auto">
            <a:xfrm>
              <a:off x="1192" y="20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Oval 19"/>
            <p:cNvSpPr>
              <a:spLocks noChangeArrowheads="1"/>
            </p:cNvSpPr>
            <p:nvPr/>
          </p:nvSpPr>
          <p:spPr bwMode="auto">
            <a:xfrm>
              <a:off x="1192" y="767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18" name="Group 78"/>
          <p:cNvGrpSpPr/>
          <p:nvPr/>
        </p:nvGrpSpPr>
        <p:grpSpPr>
          <a:xfrm>
            <a:off x="8126413" y="2133600"/>
            <a:ext cx="792162" cy="774700"/>
            <a:chExt cx="1246" cy="1220"/>
          </a:xfrm>
        </p:grpSpPr>
        <p:sp>
          <p:nvSpPr>
            <p:cNvPr id="10319" name="Rectangle 67"/>
            <p:cNvSpPr>
              <a:spLocks noChangeArrowheads="1"/>
            </p:cNvSpPr>
            <p:nvPr/>
          </p:nvSpPr>
          <p:spPr bwMode="auto">
            <a:xfrm>
              <a:off x="0" y="0"/>
              <a:ext cx="1247" cy="1220"/>
            </a:xfrm>
            <a:prstGeom prst="rect">
              <a:avLst/>
            </a:prstGeom>
            <a:solidFill>
              <a:srgbClr val="FFFFFF"/>
            </a:solidFill>
            <a:ln w="25400" cap="flat" cmpd="sng">
              <a:solidFill>
                <a:srgbClr val="00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Oval 56"/>
            <p:cNvSpPr>
              <a:spLocks noChangeArrowheads="1"/>
            </p:cNvSpPr>
            <p:nvPr/>
          </p:nvSpPr>
          <p:spPr bwMode="auto">
            <a:xfrm>
              <a:off x="498" y="465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321" name="Rectangle 65"/>
          <p:cNvSpPr>
            <a:spLocks noChangeArrowheads="1"/>
          </p:cNvSpPr>
          <p:nvPr/>
        </p:nvSpPr>
        <p:spPr bwMode="auto">
          <a:xfrm>
            <a:off x="6888163" y="2151063"/>
            <a:ext cx="1027112" cy="774700"/>
          </a:xfrm>
          <a:prstGeom prst="rect">
            <a:avLst/>
          </a:prstGeom>
          <a:solidFill>
            <a:srgbClr val="FFFFFF"/>
          </a:solidFill>
          <a:ln w="25400" cap="flat" cmpd="sng">
            <a:solidFill>
              <a:srgbClr val="000000"/>
            </a:solidFill>
            <a:beve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322" name="Group 95"/>
          <p:cNvGrpSpPr/>
          <p:nvPr/>
        </p:nvGrpSpPr>
        <p:grpSpPr>
          <a:xfrm>
            <a:off x="6961188" y="2295525"/>
            <a:ext cx="582612" cy="439738"/>
            <a:chExt cx="368" cy="277"/>
          </a:xfrm>
        </p:grpSpPr>
        <p:sp>
          <p:nvSpPr>
            <p:cNvPr id="10323" name="Oval 27"/>
            <p:cNvSpPr>
              <a:spLocks noChangeArrowheads="1"/>
            </p:cNvSpPr>
            <p:nvPr/>
          </p:nvSpPr>
          <p:spPr bwMode="auto">
            <a:xfrm>
              <a:off x="0" y="181"/>
              <a:ext cx="96" cy="9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Oval 28"/>
            <p:cNvSpPr>
              <a:spLocks noChangeArrowheads="1"/>
            </p:cNvSpPr>
            <p:nvPr/>
          </p:nvSpPr>
          <p:spPr bwMode="auto">
            <a:xfrm>
              <a:off x="0" y="0"/>
              <a:ext cx="96" cy="9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Oval 29"/>
            <p:cNvSpPr>
              <a:spLocks noChangeArrowheads="1"/>
            </p:cNvSpPr>
            <p:nvPr/>
          </p:nvSpPr>
          <p:spPr bwMode="auto">
            <a:xfrm>
              <a:off x="272" y="0"/>
              <a:ext cx="96" cy="9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Oval 30"/>
            <p:cNvSpPr>
              <a:spLocks noChangeArrowheads="1"/>
            </p:cNvSpPr>
            <p:nvPr/>
          </p:nvSpPr>
          <p:spPr bwMode="auto">
            <a:xfrm>
              <a:off x="272" y="181"/>
              <a:ext cx="96" cy="9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7" name="Oval 31"/>
            <p:cNvSpPr>
              <a:spLocks noChangeArrowheads="1"/>
            </p:cNvSpPr>
            <p:nvPr/>
          </p:nvSpPr>
          <p:spPr bwMode="auto">
            <a:xfrm>
              <a:off x="136" y="90"/>
              <a:ext cx="96" cy="9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328" name="Oval 32"/>
          <p:cNvSpPr>
            <a:spLocks noChangeArrowheads="1"/>
          </p:cNvSpPr>
          <p:nvPr/>
        </p:nvSpPr>
        <p:spPr bwMode="auto">
          <a:xfrm>
            <a:off x="7635875" y="2295525"/>
            <a:ext cx="152400" cy="152400"/>
          </a:xfrm>
          <a:prstGeom prst="ellipse">
            <a:avLst/>
          </a:prstGeom>
          <a:solidFill>
            <a:srgbClr val="FF0000"/>
          </a:solidFill>
          <a:ln w="9525" cap="flat" cmpd="sng">
            <a:solidFill>
              <a:srgbClr val="FF0000"/>
            </a:solidFill>
            <a:beve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29" name="Oval 88"/>
          <p:cNvSpPr>
            <a:spLocks noChangeArrowheads="1"/>
          </p:cNvSpPr>
          <p:nvPr/>
        </p:nvSpPr>
        <p:spPr bwMode="auto">
          <a:xfrm>
            <a:off x="7635875" y="2600325"/>
            <a:ext cx="152400" cy="152400"/>
          </a:xfrm>
          <a:prstGeom prst="ellipse">
            <a:avLst/>
          </a:prstGeom>
          <a:solidFill>
            <a:srgbClr val="FF0000"/>
          </a:solidFill>
          <a:ln w="9525" cap="flat" cmpd="sng">
            <a:solidFill>
              <a:srgbClr val="FF0000"/>
            </a:solidFill>
            <a:beve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330" name="Group 90"/>
          <p:cNvGrpSpPr/>
          <p:nvPr/>
        </p:nvGrpSpPr>
        <p:grpSpPr>
          <a:xfrm>
            <a:off x="7416800" y="3429000"/>
            <a:ext cx="998538" cy="774700"/>
            <a:chExt cx="1572" cy="1220"/>
          </a:xfrm>
        </p:grpSpPr>
        <p:sp>
          <p:nvSpPr>
            <p:cNvPr id="10331" name="Rectangle 77"/>
            <p:cNvSpPr>
              <a:spLocks noChangeArrowheads="1"/>
            </p:cNvSpPr>
            <p:nvPr/>
          </p:nvSpPr>
          <p:spPr bwMode="auto">
            <a:xfrm>
              <a:off x="0" y="0"/>
              <a:ext cx="1573" cy="1220"/>
            </a:xfrm>
            <a:prstGeom prst="rect">
              <a:avLst/>
            </a:prstGeom>
            <a:solidFill>
              <a:srgbClr val="FFFFFF"/>
            </a:solidFill>
            <a:ln w="25400" cap="flat" cmpd="sng">
              <a:solidFill>
                <a:srgbClr val="000000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Oval 79"/>
            <p:cNvSpPr>
              <a:spLocks noChangeArrowheads="1"/>
            </p:cNvSpPr>
            <p:nvPr/>
          </p:nvSpPr>
          <p:spPr bwMode="auto">
            <a:xfrm>
              <a:off x="114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Oval 80"/>
            <p:cNvSpPr>
              <a:spLocks noChangeArrowheads="1"/>
            </p:cNvSpPr>
            <p:nvPr/>
          </p:nvSpPr>
          <p:spPr bwMode="auto">
            <a:xfrm>
              <a:off x="794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Oval 81"/>
            <p:cNvSpPr>
              <a:spLocks noChangeArrowheads="1"/>
            </p:cNvSpPr>
            <p:nvPr/>
          </p:nvSpPr>
          <p:spPr bwMode="auto">
            <a:xfrm>
              <a:off x="114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Oval 83"/>
            <p:cNvSpPr>
              <a:spLocks noChangeArrowheads="1"/>
            </p:cNvSpPr>
            <p:nvPr/>
          </p:nvSpPr>
          <p:spPr bwMode="auto">
            <a:xfrm>
              <a:off x="794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Oval 84"/>
            <p:cNvSpPr>
              <a:spLocks noChangeArrowheads="1"/>
            </p:cNvSpPr>
            <p:nvPr/>
          </p:nvSpPr>
          <p:spPr bwMode="auto">
            <a:xfrm>
              <a:off x="454" y="680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Oval 85"/>
            <p:cNvSpPr>
              <a:spLocks noChangeArrowheads="1"/>
            </p:cNvSpPr>
            <p:nvPr/>
          </p:nvSpPr>
          <p:spPr bwMode="auto">
            <a:xfrm>
              <a:off x="439" y="212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bevel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Oval 16"/>
            <p:cNvSpPr>
              <a:spLocks noChangeArrowheads="1"/>
            </p:cNvSpPr>
            <p:nvPr/>
          </p:nvSpPr>
          <p:spPr bwMode="auto">
            <a:xfrm>
              <a:off x="1134" y="225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9" name="Oval 19"/>
            <p:cNvSpPr>
              <a:spLocks noChangeArrowheads="1"/>
            </p:cNvSpPr>
            <p:nvPr/>
          </p:nvSpPr>
          <p:spPr bwMode="auto">
            <a:xfrm>
              <a:off x="1134" y="693"/>
              <a:ext cx="240" cy="240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40" name="Group 70"/>
          <p:cNvGrpSpPr/>
          <p:nvPr/>
        </p:nvGrpSpPr>
        <p:grpSpPr>
          <a:xfrm>
            <a:off x="7367588" y="2974975"/>
            <a:ext cx="1096962" cy="454025"/>
            <a:chExt cx="816" cy="240"/>
          </a:xfrm>
        </p:grpSpPr>
        <p:sp>
          <p:nvSpPr>
            <p:cNvPr id="10341" name="Line 14"/>
            <p:cNvSpPr>
              <a:spLocks noChangeShapeType="1"/>
            </p:cNvSpPr>
            <p:nvPr/>
          </p:nvSpPr>
          <p:spPr bwMode="auto">
            <a:xfrm flipH="1" flipV="1">
              <a:off x="0" y="0"/>
              <a:ext cx="432" cy="240"/>
            </a:xfrm>
            <a:prstGeom prst="line">
              <a:avLst/>
            </a:prstGeom>
            <a:noFill/>
            <a:ln w="19050" cap="flat" cmpd="sng">
              <a:solidFill>
                <a:srgbClr val="000000"/>
              </a:solidFill>
              <a:beve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Line 15"/>
            <p:cNvSpPr>
              <a:spLocks noChangeShapeType="1"/>
            </p:cNvSpPr>
            <p:nvPr/>
          </p:nvSpPr>
          <p:spPr bwMode="auto">
            <a:xfrm flipV="1">
              <a:off x="432" y="0"/>
              <a:ext cx="384" cy="240"/>
            </a:xfrm>
            <a:prstGeom prst="line">
              <a:avLst/>
            </a:prstGeom>
            <a:noFill/>
            <a:ln w="19050" cap="flat" cmpd="sng">
              <a:solidFill>
                <a:srgbClr val="000000"/>
              </a:solidFill>
              <a:beve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343" name="Rectangle 3"/>
          <p:cNvSpPr>
            <a:spLocks noGrp="1" noChangeArrowheads="1"/>
          </p:cNvSpPr>
          <p:nvPr/>
        </p:nvSpPr>
        <p:spPr bwMode="auto">
          <a:xfrm>
            <a:off x="180975" y="4473575"/>
            <a:ext cx="4086225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zh-CN" altLang="en-US" sz="3600" b="1">
                <a:solidFill>
                  <a:srgbClr val="0000FF"/>
                </a:solidFill>
                <a:latin typeface="方正少儿简体" pitchFamily="1" charset="-122"/>
                <a:ea typeface="方正少儿简体" pitchFamily="1" charset="-122"/>
              </a:rPr>
              <a:t>2、我会说能算：</a:t>
            </a:r>
            <a:endParaRPr lang="zh-CN" altLang="en-US" sz="3600" b="1">
              <a:solidFill>
                <a:srgbClr val="0000FF"/>
              </a:solidFill>
              <a:latin typeface="方正少儿简体" pitchFamily="1" charset="-122"/>
              <a:ea typeface="方正少儿简体" pitchFamily="1" charset="-122"/>
            </a:endParaRPr>
          </a:p>
        </p:txBody>
      </p:sp>
      <p:pic>
        <p:nvPicPr>
          <p:cNvPr id="10344" name="Picture 30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82975" y="4473575"/>
            <a:ext cx="2308225" cy="2281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345" name="图片 11" descr="t0118d227cd7e8308e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568700" y="5311775"/>
            <a:ext cx="774700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346" name="Picture 106" descr="243109937385055330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300000">
            <a:off x="3008313" y="5540375"/>
            <a:ext cx="947737" cy="121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7" name="Text Box 107"/>
          <p:cNvSpPr txBox="1">
            <a:spLocks noChangeArrowheads="1"/>
          </p:cNvSpPr>
          <p:nvPr/>
        </p:nvSpPr>
        <p:spPr bwMode="auto">
          <a:xfrm>
            <a:off x="180975" y="5432425"/>
            <a:ext cx="2487613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/>
              <a:t>看图编一道减法题并算出结果</a:t>
            </a:r>
            <a:endParaRPr lang="zh-CN" altLang="en-US" sz="2000" b="1"/>
          </a:p>
        </p:txBody>
      </p:sp>
      <p:sp>
        <p:nvSpPr>
          <p:cNvPr id="10348" name="Text Box 108"/>
          <p:cNvSpPr txBox="1">
            <a:spLocks noChangeArrowheads="1"/>
          </p:cNvSpPr>
          <p:nvPr/>
        </p:nvSpPr>
        <p:spPr bwMode="auto">
          <a:xfrm>
            <a:off x="5572125" y="4425950"/>
            <a:ext cx="359568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66"/>
                </a:solidFill>
              </a:rPr>
              <a:t>树上有（   ）只鸟,飞走了（   ）只,还剩下几只？</a:t>
            </a:r>
            <a:endParaRPr lang="zh-CN" altLang="en-US" sz="2000" b="1">
              <a:solidFill>
                <a:srgbClr val="FF0066"/>
              </a:solidFill>
            </a:endParaRPr>
          </a:p>
        </p:txBody>
      </p:sp>
      <p:sp>
        <p:nvSpPr>
          <p:cNvPr id="10349" name="Text Box 109"/>
          <p:cNvSpPr txBox="1">
            <a:spLocks noChangeArrowheads="1"/>
          </p:cNvSpPr>
          <p:nvPr/>
        </p:nvSpPr>
        <p:spPr bwMode="auto">
          <a:xfrm>
            <a:off x="6257925" y="5311775"/>
            <a:ext cx="13985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CC00"/>
                </a:solidFill>
              </a:rPr>
              <a:t>算式</a:t>
            </a:r>
            <a:endParaRPr lang="zh-CN" altLang="en-US" sz="2400" b="1">
              <a:solidFill>
                <a:srgbClr val="00CC00"/>
              </a:solidFill>
            </a:endParaRPr>
          </a:p>
        </p:txBody>
      </p:sp>
      <p:sp>
        <p:nvSpPr>
          <p:cNvPr id="10350" name="AutoShape 110"/>
          <p:cNvSpPr>
            <a:spLocks noChangeArrowheads="1"/>
          </p:cNvSpPr>
          <p:nvPr/>
        </p:nvSpPr>
        <p:spPr bwMode="auto">
          <a:xfrm>
            <a:off x="5846763" y="5983288"/>
            <a:ext cx="3041650" cy="6873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cmpd="sng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0351" name="图片 11" descr="t0118d227cd7e8308e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4086225" y="4597400"/>
            <a:ext cx="773113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352" name="图片 11" descr="t0118d227cd7e8308e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67200" y="5611813"/>
            <a:ext cx="773113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353" name="Text Box 113"/>
          <p:cNvSpPr txBox="1">
            <a:spLocks noChangeArrowheads="1"/>
          </p:cNvSpPr>
          <p:nvPr/>
        </p:nvSpPr>
        <p:spPr bwMode="auto">
          <a:xfrm>
            <a:off x="6651625" y="4425950"/>
            <a:ext cx="3095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/>
              <a:t>8</a:t>
            </a:r>
            <a:endParaRPr lang="zh-CN" altLang="en-US" sz="2000" b="1"/>
          </a:p>
        </p:txBody>
      </p:sp>
      <p:sp>
        <p:nvSpPr>
          <p:cNvPr id="10354" name="Text Box 114"/>
          <p:cNvSpPr txBox="1">
            <a:spLocks noChangeArrowheads="1"/>
          </p:cNvSpPr>
          <p:nvPr/>
        </p:nvSpPr>
        <p:spPr bwMode="auto">
          <a:xfrm>
            <a:off x="5876925" y="4730750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/>
              <a:t>1</a:t>
            </a:r>
            <a:endParaRPr lang="zh-CN" altLang="en-US" sz="2000" b="1"/>
          </a:p>
        </p:txBody>
      </p:sp>
      <p:sp>
        <p:nvSpPr>
          <p:cNvPr id="10355" name="Text Box 115"/>
          <p:cNvSpPr txBox="1">
            <a:spLocks noChangeArrowheads="1"/>
          </p:cNvSpPr>
          <p:nvPr/>
        </p:nvSpPr>
        <p:spPr bwMode="auto">
          <a:xfrm>
            <a:off x="6143625" y="6134100"/>
            <a:ext cx="3095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8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10356" name="Text Box 116"/>
          <p:cNvSpPr txBox="1">
            <a:spLocks noChangeArrowheads="1"/>
          </p:cNvSpPr>
          <p:nvPr/>
        </p:nvSpPr>
        <p:spPr bwMode="auto">
          <a:xfrm>
            <a:off x="6651625" y="6067425"/>
            <a:ext cx="3095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-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10357" name="Text Box 117"/>
          <p:cNvSpPr txBox="1">
            <a:spLocks noChangeArrowheads="1"/>
          </p:cNvSpPr>
          <p:nvPr/>
        </p:nvSpPr>
        <p:spPr bwMode="auto">
          <a:xfrm>
            <a:off x="7107238" y="6067425"/>
            <a:ext cx="309562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1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10358" name="Text Box 118"/>
          <p:cNvSpPr txBox="1">
            <a:spLocks noChangeArrowheads="1"/>
          </p:cNvSpPr>
          <p:nvPr/>
        </p:nvSpPr>
        <p:spPr bwMode="auto">
          <a:xfrm>
            <a:off x="7761288" y="6067425"/>
            <a:ext cx="309562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=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10359" name="Text Box 119"/>
          <p:cNvSpPr txBox="1">
            <a:spLocks noChangeArrowheads="1"/>
          </p:cNvSpPr>
          <p:nvPr/>
        </p:nvSpPr>
        <p:spPr bwMode="auto">
          <a:xfrm>
            <a:off x="8259763" y="6067425"/>
            <a:ext cx="309562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7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pic>
        <p:nvPicPr>
          <p:cNvPr id="10360" name="Picture 120" descr="46487b1792a59f7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67550" y="342900"/>
            <a:ext cx="1347788" cy="134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10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10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10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10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1000"/>
                                        <p:tgtEl>
                                          <p:spTgt spid="10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" presetClass="entr" presetSubtype="32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2000"/>
                                        <p:tgtEl>
                                          <p:spTgt spid="10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2000"/>
                                        <p:tgtEl>
                                          <p:spTgt spid="10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2000"/>
                                        <p:tgtEl>
                                          <p:spTgt spid="10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2000"/>
                                        <p:tgtEl>
                                          <p:spTgt spid="10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7" dur="2000"/>
                                        <p:tgtEl>
                                          <p:spTgt spid="10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dur="5000" repeatCount="3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E-05 -0.000795 C 0.015872 0.004018 0.059353 0.035875 0.082683 0.008926 C 0.106012 -0.018023 0.077554 -0.086455 0.116775 -0.135445 C 0.155994 -0.184436 0.229956 -0.171057 0.278638 -0.235928 C 0.327319 -0.300798 0.294456 -0.363167 0.360183 -0.459799 C 0.425911 -0.556432 0.559461 -0.671833 0.607203 -0.719186" pathEditMode="relative" rAng="0" ptsTypes="">
                                      <p:cBhvr>
                                        <p:cTn id="71" dur="5000" fill="hold"/>
                                        <p:tgtEl>
                                          <p:spTgt spid="103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00" y="-34800"/>
                                    </p:animMotion>
                                  </p:childTnLst>
                                </p:cTn>
                              </p:par>
                              <p:par>
                                <p:cTn id="72" presetID="4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1000"/>
                                        <p:tgtEl>
                                          <p:spTgt spid="10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2000"/>
                                        <p:tgtEl>
                                          <p:spTgt spid="10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0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0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0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0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9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1000"/>
                                        <p:tgtEl>
                                          <p:spTgt spid="10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0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3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3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0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2000"/>
                                        <p:tgtEl>
                                          <p:spTgt spid="1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0" dur="2000"/>
                                        <p:tgtEl>
                                          <p:spTgt spid="1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2000"/>
                                        <p:tgtEl>
                                          <p:spTgt spid="1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0" dur="1000"/>
                                        <p:tgtEl>
                                          <p:spTgt spid="10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7" grpId="0"/>
      <p:bldP spid="10268" grpId="0"/>
      <p:bldP spid="10269" grpId="0"/>
      <p:bldP spid="10328" grpId="0"/>
      <p:bldP spid="10329" grpId="0"/>
      <p:bldP spid="10343" grpId="2"/>
      <p:bldP spid="10347" grpId="0"/>
      <p:bldP spid="10348" grpId="0"/>
      <p:bldP spid="10349" grpId="0"/>
      <p:bldP spid="10350" grpId="0"/>
      <p:bldP spid="10353" grpId="0"/>
      <p:bldP spid="10354" grpId="0"/>
      <p:bldP spid="10355" grpId="0"/>
      <p:bldP spid="10356" grpId="0"/>
      <p:bldP spid="10357" grpId="0"/>
      <p:bldP spid="10358" grpId="0"/>
      <p:bldP spid="1035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模式2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3800" y="4338638"/>
            <a:ext cx="4160838" cy="255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图片模式1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9050" y="4324350"/>
            <a:ext cx="4151313" cy="254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23" descr="u=1350151109,2836372330&amp;fm=0&amp;gp=3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388632" flipH="1">
            <a:off x="5435600" y="476250"/>
            <a:ext cx="646113" cy="112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图片模式6" descr="u=1350151109,2836372330&amp;fm=0&amp;gp=30"/>
          <p:cNvPicPr>
            <a:picLocks noRot="1" noChangeAspect="1" noChangeArrowheads="1"/>
          </p:cNvPicPr>
          <p:nvPr/>
        </p:nvPicPr>
        <p:blipFill>
          <a:blip r:embed="rId3">
            <a:grayscl/>
            <a:lum brigh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49152" flipH="1">
            <a:off x="2251075" y="1701800"/>
            <a:ext cx="16922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1270" name="Object 6"/>
          <p:cNvGraphicFramePr>
            <a:graphicFrameLocks noChangeAspect="1"/>
          </p:cNvGraphicFramePr>
          <p:nvPr/>
        </p:nvGraphicFramePr>
        <p:xfrm>
          <a:off x="2789238" y="909638"/>
          <a:ext cx="622300" cy="361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829310" imgH="361950" progId="Paint.Picture">
                  <p:embed/>
                </p:oleObj>
              </mc:Choice>
              <mc:Fallback>
                <p:oleObj r:id="rId4" imgW="829310" imgH="3619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89238" y="909638"/>
                        <a:ext cx="622300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1" name="文本框 35861"/>
          <p:cNvSpPr txBox="1">
            <a:spLocks noChangeArrowheads="1"/>
          </p:cNvSpPr>
          <p:nvPr/>
        </p:nvSpPr>
        <p:spPr bwMode="auto">
          <a:xfrm>
            <a:off x="5611813" y="573088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2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11272" name="文本框 35862"/>
          <p:cNvSpPr txBox="1">
            <a:spLocks noChangeArrowheads="1"/>
          </p:cNvSpPr>
          <p:nvPr/>
        </p:nvSpPr>
        <p:spPr bwMode="auto">
          <a:xfrm>
            <a:off x="6243638" y="571500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6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pic>
        <p:nvPicPr>
          <p:cNvPr id="11273" name="图片 35863" descr="t0160cae4cf5fd0ef7a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45138" y="1844675"/>
            <a:ext cx="14287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4" name="文本框 35856"/>
          <p:cNvSpPr txBox="1">
            <a:spLocks noChangeArrowheads="1"/>
          </p:cNvSpPr>
          <p:nvPr/>
        </p:nvSpPr>
        <p:spPr bwMode="auto">
          <a:xfrm>
            <a:off x="5943600" y="1793875"/>
            <a:ext cx="3429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grpSp>
        <p:nvGrpSpPr>
          <p:cNvPr id="11275" name="组合 35857"/>
          <p:cNvGrpSpPr/>
          <p:nvPr/>
        </p:nvGrpSpPr>
        <p:grpSpPr>
          <a:xfrm rot="10800000">
            <a:off x="5759450" y="1412875"/>
            <a:ext cx="628650" cy="609600"/>
            <a:chExt cx="10000" cy="10000"/>
          </a:xfrm>
        </p:grpSpPr>
        <p:sp>
          <p:nvSpPr>
            <p:cNvPr id="11276" name="直接连接符 35858"/>
            <p:cNvSpPr>
              <a:spLocks noChangeShapeType="1"/>
            </p:cNvSpPr>
            <p:nvPr/>
          </p:nvSpPr>
          <p:spPr bwMode="auto">
            <a:xfrm flipV="1">
              <a:off x="0" y="0"/>
              <a:ext cx="4545" cy="10000"/>
            </a:xfrm>
            <a:prstGeom prst="line">
              <a:avLst/>
            </a:prstGeom>
            <a:noFill/>
            <a:ln w="31750" cmpd="sng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77" name="直接连接符 35859"/>
            <p:cNvSpPr>
              <a:spLocks noChangeShapeType="1"/>
            </p:cNvSpPr>
            <p:nvPr/>
          </p:nvSpPr>
          <p:spPr bwMode="auto">
            <a:xfrm flipH="1" flipV="1">
              <a:off x="4545" y="0"/>
              <a:ext cx="5455" cy="10000"/>
            </a:xfrm>
            <a:prstGeom prst="line">
              <a:avLst/>
            </a:prstGeom>
            <a:noFill/>
            <a:ln w="31750" cmpd="sng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11278" name="Picture 5" descr="u=1350151109,2836372330&amp;fm=0&amp;gp=3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388632" flipH="1">
            <a:off x="7102475" y="635000"/>
            <a:ext cx="80010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9" name="文本框 35850"/>
          <p:cNvSpPr txBox="1">
            <a:spLocks noChangeArrowheads="1"/>
          </p:cNvSpPr>
          <p:nvPr/>
        </p:nvSpPr>
        <p:spPr bwMode="auto">
          <a:xfrm>
            <a:off x="3001963" y="374650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grpSp>
        <p:nvGrpSpPr>
          <p:cNvPr id="11280" name="Group 16"/>
          <p:cNvGrpSpPr/>
          <p:nvPr/>
        </p:nvGrpSpPr>
        <p:grpSpPr>
          <a:xfrm>
            <a:off x="2916238" y="1254125"/>
            <a:ext cx="649287" cy="622300"/>
            <a:chExt cx="10000" cy="10000"/>
          </a:xfrm>
        </p:grpSpPr>
        <p:sp>
          <p:nvSpPr>
            <p:cNvPr id="11281" name="直接连接符 35851"/>
            <p:cNvSpPr>
              <a:spLocks noChangeShapeType="1"/>
            </p:cNvSpPr>
            <p:nvPr/>
          </p:nvSpPr>
          <p:spPr bwMode="auto">
            <a:xfrm flipV="1">
              <a:off x="0" y="214"/>
              <a:ext cx="4402" cy="9796"/>
            </a:xfrm>
            <a:prstGeom prst="line">
              <a:avLst/>
            </a:prstGeom>
            <a:noFill/>
            <a:ln w="31750" cmpd="sng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82" name="直接连接符 35852"/>
            <p:cNvSpPr>
              <a:spLocks noChangeShapeType="1"/>
            </p:cNvSpPr>
            <p:nvPr/>
          </p:nvSpPr>
          <p:spPr bwMode="auto">
            <a:xfrm flipH="1" flipV="1">
              <a:off x="4718" y="0"/>
              <a:ext cx="5289" cy="9786"/>
            </a:xfrm>
            <a:prstGeom prst="line">
              <a:avLst/>
            </a:prstGeom>
            <a:noFill/>
            <a:ln w="31750" cmpd="sng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283" name="文本框 35853"/>
          <p:cNvSpPr txBox="1">
            <a:spLocks noChangeArrowheads="1"/>
          </p:cNvSpPr>
          <p:nvPr/>
        </p:nvSpPr>
        <p:spPr bwMode="auto">
          <a:xfrm>
            <a:off x="3373438" y="1647825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6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11284" name="文本框 35854"/>
          <p:cNvSpPr txBox="1">
            <a:spLocks noChangeArrowheads="1"/>
          </p:cNvSpPr>
          <p:nvPr/>
        </p:nvSpPr>
        <p:spPr bwMode="auto">
          <a:xfrm>
            <a:off x="2744788" y="1647825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2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pic>
        <p:nvPicPr>
          <p:cNvPr id="11285" name="图片 1" descr="t0160cae4cf5fd0ef7a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96100" y="1844675"/>
            <a:ext cx="14287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86" name="文本框 35848"/>
          <p:cNvSpPr txBox="1">
            <a:spLocks noChangeArrowheads="1"/>
          </p:cNvSpPr>
          <p:nvPr/>
        </p:nvSpPr>
        <p:spPr bwMode="auto">
          <a:xfrm>
            <a:off x="781050" y="771525"/>
            <a:ext cx="471488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迷你简卡通" pitchFamily="4" charset="-122"/>
                <a:ea typeface="迷你简卡通" pitchFamily="4" charset="-122"/>
              </a:rPr>
              <a:t>按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迷你简卡通" pitchFamily="4" charset="-122"/>
                <a:ea typeface="迷你简卡通" pitchFamily="4" charset="-122"/>
              </a:rPr>
              <a:t>动静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迷你简卡通" pitchFamily="4" charset="-122"/>
                <a:ea typeface="迷你简卡通" pitchFamily="4" charset="-122"/>
              </a:rPr>
              <a:t>分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：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1287" name="图片模式4" descr="u=1350151109,2836372330&amp;fm=0&amp;gp=30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388632" flipH="1">
            <a:off x="4410075" y="1920875"/>
            <a:ext cx="912813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1288" name="Object 24"/>
          <p:cNvGraphicFramePr>
            <a:graphicFrameLocks noChangeAspect="1"/>
          </p:cNvGraphicFramePr>
          <p:nvPr/>
        </p:nvGraphicFramePr>
        <p:xfrm>
          <a:off x="4194175" y="836613"/>
          <a:ext cx="622300" cy="361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7" imgW="829310" imgH="361950" progId="Paint.Picture">
                  <p:embed/>
                </p:oleObj>
              </mc:Choice>
              <mc:Fallback>
                <p:oleObj r:id="rId7" imgW="829310" imgH="3619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194175" y="836613"/>
                        <a:ext cx="622300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500"/>
                                        <p:tgtEl>
                                          <p:spTgt spid="11286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317DED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C16305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11286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317DED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C16305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11286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E-05 0.00012 C -0.0382 0.13804 -0.15296 0.55192 -0.19123 0.68985 C -0.2295 0.82777 -0.19123 0.68985 -0.19123 0.68985" pathEditMode="relative" rAng="0" ptsTypes="">
                                      <p:cBhvr>
                                        <p:cTn id="13" dur="2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526 0.71917" pathEditMode="relative" rAng="0" ptsTypes="">
                                      <p:cBhvr>
                                        <p:cTn id="15" dur="2000" fill="hold"/>
                                        <p:tgtEl>
                                          <p:spTgt spid="112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5672 0.48917" pathEditMode="relative" rAng="0" ptsTypes="">
                                      <p:cBhvr>
                                        <p:cTn id="19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917 0.65676" pathEditMode="relative" rAng="0" ptsTypes="">
                                      <p:cBhvr>
                                        <p:cTn id="21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3453 0.57287" pathEditMode="relative" rAng="0" ptsTypes="">
                                      <p:cBhvr>
                                        <p:cTn id="23" dur="2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1667 0.41935" pathEditMode="relative" rAng="0" ptsTypes="">
                                      <p:cBhvr>
                                        <p:cTn id="25" dur="2000" fill="hold"/>
                                        <p:tgtEl>
                                          <p:spTgt spid="112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3406 0.41352" pathEditMode="relative" rAng="0" ptsTypes="">
                                      <p:cBhvr>
                                        <p:cTn id="27" dur="20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dur="2000" accel="100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1281 0.76926" pathEditMode="relative" rAng="0" ptsTypes="">
                                      <p:cBhvr>
                                        <p:cTn id="29" dur="2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dur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30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68" dur="580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0" presetClass="entr" presetSubtype="0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0" presetID="54" presetClass="entr" presetSubtype="0" dur="50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6" presetID="22" presetClass="entr" presetSubtype="1" dur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30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3" presetClass="entr" presetSubtype="0" dur="1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1" grpId="0" advAuto="0"/>
      <p:bldP spid="11272" grpId="0" advAuto="0"/>
      <p:bldP spid="11274" grpId="0" advAuto="0"/>
      <p:bldP spid="11279" grpId="0" advAuto="0"/>
      <p:bldP spid="11283" grpId="0" advAuto="0"/>
      <p:bldP spid="11284" grpId="0" advAuto="0"/>
      <p:bldP spid="11286" grpId="0" animBg="1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自选图形15"/>
          <p:cNvSpPr>
            <a:spLocks noChangeArrowheads="1"/>
          </p:cNvSpPr>
          <p:nvPr/>
        </p:nvSpPr>
        <p:spPr bwMode="auto">
          <a:xfrm>
            <a:off x="215900" y="4448175"/>
            <a:ext cx="3498850" cy="111283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291" name="自选图形3"/>
          <p:cNvSpPr>
            <a:spLocks noChangeArrowheads="1"/>
          </p:cNvSpPr>
          <p:nvPr/>
        </p:nvSpPr>
        <p:spPr bwMode="auto">
          <a:xfrm>
            <a:off x="5381625" y="4581525"/>
            <a:ext cx="3565525" cy="111283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12292" name="图片模式30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6092825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13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4" name="自选图形8"/>
          <p:cNvSpPr>
            <a:spLocks noChangeArrowheads="1"/>
          </p:cNvSpPr>
          <p:nvPr/>
        </p:nvSpPr>
        <p:spPr bwMode="auto">
          <a:xfrm>
            <a:off x="8161338" y="785813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295" name="自选图形1"/>
          <p:cNvSpPr>
            <a:spLocks noChangeArrowheads="1"/>
          </p:cNvSpPr>
          <p:nvPr/>
        </p:nvSpPr>
        <p:spPr bwMode="auto">
          <a:xfrm>
            <a:off x="7893050" y="285750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296" name="自选图形12"/>
          <p:cNvSpPr>
            <a:spLocks noChangeArrowheads="1"/>
          </p:cNvSpPr>
          <p:nvPr/>
        </p:nvSpPr>
        <p:spPr bwMode="auto">
          <a:xfrm>
            <a:off x="8607425" y="285750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297" name="自选图形4"/>
          <p:cNvSpPr>
            <a:spLocks noChangeArrowheads="1"/>
          </p:cNvSpPr>
          <p:nvPr/>
        </p:nvSpPr>
        <p:spPr bwMode="auto">
          <a:xfrm>
            <a:off x="5059363" y="2565400"/>
            <a:ext cx="1620837" cy="157162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298" name="自选图形13"/>
          <p:cNvSpPr>
            <a:spLocks noChangeArrowheads="1"/>
          </p:cNvSpPr>
          <p:nvPr/>
        </p:nvSpPr>
        <p:spPr bwMode="auto">
          <a:xfrm>
            <a:off x="5483225" y="285750"/>
            <a:ext cx="1981200" cy="1643063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299" name="自选图形7"/>
          <p:cNvSpPr>
            <a:spLocks noChangeArrowheads="1"/>
          </p:cNvSpPr>
          <p:nvPr/>
        </p:nvSpPr>
        <p:spPr bwMode="auto">
          <a:xfrm>
            <a:off x="1223963" y="260350"/>
            <a:ext cx="1700212" cy="157162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12300" name="组合 12"/>
          <p:cNvGrpSpPr>
            <a:grpSpLocks noRot="1" noChangeAspect="1"/>
          </p:cNvGrpSpPr>
          <p:nvPr/>
        </p:nvGrpSpPr>
        <p:grpSpPr>
          <a:xfrm>
            <a:off x="1116013" y="404813"/>
            <a:ext cx="1851025" cy="1384300"/>
            <a:chExt cx="10000" cy="10000"/>
          </a:xfrm>
        </p:grpSpPr>
        <p:pic>
          <p:nvPicPr>
            <p:cNvPr id="12301" name="图片模式12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53" y="0"/>
              <a:ext cx="4473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02" name="图片模式1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421" y="325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03" name="图片模式15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526" y="325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04" name="图片模式50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3904"/>
              <a:ext cx="4474" cy="54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05" name="图片模式14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368" y="4229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06" name="图片模式37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37" y="4554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2307" name="自选图形10"/>
          <p:cNvSpPr>
            <a:spLocks noChangeArrowheads="1"/>
          </p:cNvSpPr>
          <p:nvPr/>
        </p:nvSpPr>
        <p:spPr bwMode="auto">
          <a:xfrm>
            <a:off x="2803525" y="200025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308" name="自选图形6"/>
          <p:cNvSpPr>
            <a:spLocks noChangeArrowheads="1"/>
          </p:cNvSpPr>
          <p:nvPr/>
        </p:nvSpPr>
        <p:spPr bwMode="auto">
          <a:xfrm>
            <a:off x="554038" y="2428875"/>
            <a:ext cx="1982787" cy="1643063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12309" name="组合 32"/>
          <p:cNvGrpSpPr>
            <a:grpSpLocks noRot="1" noChangeAspect="1"/>
          </p:cNvGrpSpPr>
          <p:nvPr/>
        </p:nvGrpSpPr>
        <p:grpSpPr>
          <a:xfrm>
            <a:off x="393700" y="2571750"/>
            <a:ext cx="2143125" cy="1428750"/>
            <a:chExt cx="10000" cy="10000"/>
          </a:xfrm>
        </p:grpSpPr>
        <p:grpSp>
          <p:nvGrpSpPr>
            <p:cNvPr id="12310" name="组合 33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12311" name="图片模式38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12" name="图片模式20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13" name="图片模式36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14" name="图片模式19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15" name="图片模式16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16" name="图片模式13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2317" name="图片模式52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2318" name="图片模式17" descr="aaf3b809db939206.png"/>
          <p:cNvPicPr>
            <a:picLocks noRot="1"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2300" y="2571750"/>
            <a:ext cx="66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19" name="直接连接符 43"/>
          <p:cNvSpPr>
            <a:spLocks noChangeShapeType="1"/>
          </p:cNvSpPr>
          <p:nvPr/>
        </p:nvSpPr>
        <p:spPr bwMode="auto">
          <a:xfrm rot="16200000" flipH="1">
            <a:off x="629444" y="1332706"/>
            <a:ext cx="642938" cy="119062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0" name="直接连接符 45"/>
          <p:cNvSpPr>
            <a:spLocks noChangeShapeType="1"/>
          </p:cNvSpPr>
          <p:nvPr/>
        </p:nvSpPr>
        <p:spPr bwMode="auto">
          <a:xfrm rot="10800000" flipV="1">
            <a:off x="1544638" y="1928813"/>
            <a:ext cx="455612" cy="500062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1" name="矩形 31"/>
          <p:cNvSpPr>
            <a:spLocks noChangeArrowheads="1"/>
          </p:cNvSpPr>
          <p:nvPr/>
        </p:nvSpPr>
        <p:spPr bwMode="auto">
          <a:xfrm>
            <a:off x="4464050" y="1071563"/>
            <a:ext cx="523875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我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会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看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图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写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算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式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</p:txBody>
      </p:sp>
      <p:sp>
        <p:nvSpPr>
          <p:cNvPr id="12322" name="自选图形11"/>
          <p:cNvSpPr>
            <a:spLocks noChangeArrowheads="1"/>
          </p:cNvSpPr>
          <p:nvPr/>
        </p:nvSpPr>
        <p:spPr bwMode="auto">
          <a:xfrm>
            <a:off x="3660775" y="2071688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323" name="自选图形2"/>
          <p:cNvSpPr>
            <a:spLocks noChangeArrowheads="1"/>
          </p:cNvSpPr>
          <p:nvPr/>
        </p:nvSpPr>
        <p:spPr bwMode="auto">
          <a:xfrm>
            <a:off x="3125788" y="3357563"/>
            <a:ext cx="534987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324" name="直接连接符 49"/>
          <p:cNvSpPr>
            <a:spLocks noChangeShapeType="1"/>
          </p:cNvSpPr>
          <p:nvPr/>
        </p:nvSpPr>
        <p:spPr bwMode="auto">
          <a:xfrm rot="16200000" flipH="1">
            <a:off x="3040063" y="2884487"/>
            <a:ext cx="374650" cy="42862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5" name="直接连接符 51"/>
          <p:cNvSpPr>
            <a:spLocks noChangeShapeType="1"/>
          </p:cNvSpPr>
          <p:nvPr/>
        </p:nvSpPr>
        <p:spPr bwMode="auto">
          <a:xfrm rot="5400000">
            <a:off x="3486150" y="2770188"/>
            <a:ext cx="346075" cy="71437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6" name="文本框1"/>
          <p:cNvSpPr txBox="1">
            <a:spLocks noChangeArrowheads="1"/>
          </p:cNvSpPr>
          <p:nvPr/>
        </p:nvSpPr>
        <p:spPr bwMode="auto">
          <a:xfrm>
            <a:off x="3232150" y="3286125"/>
            <a:ext cx="268288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12327" name="文本框2"/>
          <p:cNvSpPr txBox="1">
            <a:spLocks noChangeArrowheads="1"/>
          </p:cNvSpPr>
          <p:nvPr/>
        </p:nvSpPr>
        <p:spPr bwMode="auto">
          <a:xfrm>
            <a:off x="3714750" y="2071688"/>
            <a:ext cx="374650" cy="78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6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12328" name="文本框3"/>
          <p:cNvSpPr txBox="1">
            <a:spLocks noChangeArrowheads="1"/>
          </p:cNvSpPr>
          <p:nvPr/>
        </p:nvSpPr>
        <p:spPr bwMode="auto">
          <a:xfrm>
            <a:off x="2857500" y="2000250"/>
            <a:ext cx="268288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2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12329" name="文本框 35850"/>
          <p:cNvSpPr txBox="1">
            <a:spLocks noChangeArrowheads="1"/>
          </p:cNvSpPr>
          <p:nvPr/>
        </p:nvSpPr>
        <p:spPr bwMode="auto">
          <a:xfrm>
            <a:off x="8215313" y="714375"/>
            <a:ext cx="48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12330" name="文本框 35853"/>
          <p:cNvSpPr txBox="1">
            <a:spLocks noChangeArrowheads="1"/>
          </p:cNvSpPr>
          <p:nvPr/>
        </p:nvSpPr>
        <p:spPr bwMode="auto">
          <a:xfrm>
            <a:off x="8591550" y="2786063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6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12331" name="文本框 35854"/>
          <p:cNvSpPr txBox="1">
            <a:spLocks noChangeArrowheads="1"/>
          </p:cNvSpPr>
          <p:nvPr/>
        </p:nvSpPr>
        <p:spPr bwMode="auto">
          <a:xfrm>
            <a:off x="7962900" y="2786063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2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grpSp>
        <p:nvGrpSpPr>
          <p:cNvPr id="12332" name="组合 75"/>
          <p:cNvGrpSpPr>
            <a:grpSpLocks noRot="1" noChangeAspect="1"/>
          </p:cNvGrpSpPr>
          <p:nvPr/>
        </p:nvGrpSpPr>
        <p:grpSpPr>
          <a:xfrm>
            <a:off x="5375275" y="428625"/>
            <a:ext cx="2143125" cy="1428750"/>
            <a:chExt cx="10000" cy="10000"/>
          </a:xfrm>
        </p:grpSpPr>
        <p:grpSp>
          <p:nvGrpSpPr>
            <p:cNvPr id="12333" name="组合 76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12334" name="图片模式9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35" name="图片模式53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36" name="图片模式1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37" name="图片模式8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38" name="图片模式49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339" name="图片模式18" descr="aaf3b809db939206.png"/>
              <p:cNvPicPr>
                <a:picLocks noRot="1"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2340" name="图片模式40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2341" name="图片模式39" descr="aaf3b809db939206.png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7050" y="428625"/>
            <a:ext cx="657225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42" name="直接连接符 87"/>
          <p:cNvSpPr>
            <a:spLocks noChangeShapeType="1"/>
          </p:cNvSpPr>
          <p:nvPr/>
        </p:nvSpPr>
        <p:spPr bwMode="auto">
          <a:xfrm>
            <a:off x="6521450" y="1922463"/>
            <a:ext cx="892175" cy="71437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43" name="直接连接符 89"/>
          <p:cNvSpPr>
            <a:spLocks noChangeShapeType="1"/>
          </p:cNvSpPr>
          <p:nvPr/>
        </p:nvSpPr>
        <p:spPr bwMode="auto">
          <a:xfrm rot="10800000" flipV="1">
            <a:off x="5857875" y="1928813"/>
            <a:ext cx="615950" cy="642937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44" name="直接连接符 96"/>
          <p:cNvSpPr>
            <a:spLocks noChangeShapeType="1"/>
          </p:cNvSpPr>
          <p:nvPr/>
        </p:nvSpPr>
        <p:spPr bwMode="auto">
          <a:xfrm rot="5400000">
            <a:off x="7867650" y="1998663"/>
            <a:ext cx="857250" cy="431800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45" name="直接连接符 98"/>
          <p:cNvSpPr>
            <a:spLocks noChangeShapeType="1"/>
          </p:cNvSpPr>
          <p:nvPr/>
        </p:nvSpPr>
        <p:spPr bwMode="auto">
          <a:xfrm rot="16200000" flipH="1">
            <a:off x="8228807" y="1947069"/>
            <a:ext cx="857250" cy="534987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2346" name="图片模式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1563" y="6119813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47" name="图片模式46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1150" y="6115050"/>
            <a:ext cx="4572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48" name="Picture 7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3450" y="6094413"/>
            <a:ext cx="4445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49" name="Picture 8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8925" y="6169025"/>
            <a:ext cx="428625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0" name="Picture 9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8850" y="6189663"/>
            <a:ext cx="3714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1" name="Picture 10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3375" y="6162675"/>
            <a:ext cx="406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2" name="Picture 11"/>
          <p:cNvPicPr>
            <a:picLocks noRot="1"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9163" y="6176963"/>
            <a:ext cx="385762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3" name="图片模式35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4" name="Picture 14"/>
          <p:cNvPicPr>
            <a:picLocks noRot="1"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67413" y="6143625"/>
            <a:ext cx="379412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5" name="Picture 12"/>
          <p:cNvPicPr>
            <a:picLocks noRot="1"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4425" y="6094413"/>
            <a:ext cx="552450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6" name="图片模式11"/>
          <p:cNvPicPr>
            <a:picLocks noRot="1"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61150" y="6215063"/>
            <a:ext cx="565150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7" name="图片模式51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1675" y="6138863"/>
            <a:ext cx="574675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8" name="图片模式4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6092825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59" name="图片模式33"/>
          <p:cNvPicPr>
            <a:picLocks noRot="1"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6165850"/>
            <a:ext cx="38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60" name="图片模式3"/>
          <p:cNvPicPr>
            <a:picLocks noRot="1"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6165850"/>
            <a:ext cx="38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61" name="图片模式7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62" name="图片模式34"/>
          <p:cNvPicPr>
            <a:picLocks noRot="1"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9825" y="6092825"/>
            <a:ext cx="550863" cy="76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63" name="图片模式29"/>
          <p:cNvPicPr>
            <a:picLocks noRot="1"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78613" y="6237288"/>
            <a:ext cx="563562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64" name="图片模式10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65" name="图片模式28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366" name="Group 78"/>
          <p:cNvGrpSpPr/>
          <p:nvPr/>
        </p:nvGrpSpPr>
        <p:grpSpPr>
          <a:xfrm>
            <a:off x="-68263" y="428625"/>
            <a:ext cx="1146176" cy="1071563"/>
            <a:chExt cx="10000" cy="10000"/>
          </a:xfrm>
        </p:grpSpPr>
        <p:sp>
          <p:nvSpPr>
            <p:cNvPr id="12367" name="自选图形9"/>
            <p:cNvSpPr>
              <a:spLocks noChangeArrowheads="1"/>
            </p:cNvSpPr>
            <p:nvPr/>
          </p:nvSpPr>
          <p:spPr bwMode="auto">
            <a:xfrm>
              <a:off x="637" y="0"/>
              <a:ext cx="8743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12368" name="图片模式48" descr="aaf3b809db939206.png"/>
            <p:cNvPicPr>
              <a:picLocks noRot="1"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120"/>
              <a:ext cx="5730" cy="8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69" name="图片模式22" descr="aaf3b809db939206.png"/>
            <p:cNvPicPr>
              <a:picLocks noRot="1"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815" y="1795"/>
              <a:ext cx="7189" cy="70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2370" name="组1"/>
          <p:cNvGrpSpPr>
            <a:grpSpLocks noRot="1" noChangeAspect="1"/>
          </p:cNvGrpSpPr>
          <p:nvPr/>
        </p:nvGrpSpPr>
        <p:grpSpPr>
          <a:xfrm>
            <a:off x="4895850" y="2636838"/>
            <a:ext cx="1851025" cy="1384300"/>
            <a:chExt cx="10000" cy="10000"/>
          </a:xfrm>
        </p:grpSpPr>
        <p:pic>
          <p:nvPicPr>
            <p:cNvPr id="12371" name="图片模式43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53" y="0"/>
              <a:ext cx="4473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72" name="图片模式47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421" y="325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73" name="图片模式1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526" y="325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74" name="图片模式24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3904"/>
              <a:ext cx="4474" cy="54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75" name="图片模式21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368" y="4229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76" name="图片模式41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37" y="4554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2377" name="Group 89"/>
          <p:cNvGrpSpPr/>
          <p:nvPr/>
        </p:nvGrpSpPr>
        <p:grpSpPr>
          <a:xfrm>
            <a:off x="-68263" y="428625"/>
            <a:ext cx="1146176" cy="1071563"/>
            <a:chExt cx="10000" cy="10000"/>
          </a:xfrm>
        </p:grpSpPr>
        <p:sp>
          <p:nvSpPr>
            <p:cNvPr id="12378" name="自选图形14"/>
            <p:cNvSpPr>
              <a:spLocks noChangeArrowheads="1"/>
            </p:cNvSpPr>
            <p:nvPr/>
          </p:nvSpPr>
          <p:spPr bwMode="auto">
            <a:xfrm>
              <a:off x="637" y="0"/>
              <a:ext cx="8743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12379" name="图片模式23" descr="aaf3b809db939206.png"/>
            <p:cNvPicPr>
              <a:picLocks noRot="1"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120"/>
              <a:ext cx="5730" cy="8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80" name="图片模式25" descr="aaf3b809db939206.png"/>
            <p:cNvPicPr>
              <a:picLocks noRot="1"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815" y="1795"/>
              <a:ext cx="7189" cy="70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2381" name="Group 93"/>
          <p:cNvGrpSpPr/>
          <p:nvPr/>
        </p:nvGrpSpPr>
        <p:grpSpPr>
          <a:xfrm>
            <a:off x="6678613" y="2636838"/>
            <a:ext cx="1150937" cy="1071562"/>
            <a:chExt cx="10000" cy="10000"/>
          </a:xfrm>
        </p:grpSpPr>
        <p:sp>
          <p:nvSpPr>
            <p:cNvPr id="12382" name="自选图形5"/>
            <p:cNvSpPr>
              <a:spLocks noChangeArrowheads="1"/>
            </p:cNvSpPr>
            <p:nvPr/>
          </p:nvSpPr>
          <p:spPr bwMode="auto">
            <a:xfrm>
              <a:off x="637" y="0"/>
              <a:ext cx="8743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12383" name="图片模式26" descr="aaf3b809db939206.png"/>
            <p:cNvPicPr>
              <a:picLocks noRot="1"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120"/>
              <a:ext cx="5730" cy="8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84" name="图片模式42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815" y="1795"/>
              <a:ext cx="7189" cy="70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2385" name="图片模式6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3375" y="6092825"/>
            <a:ext cx="4572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86" name="图片模式31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3375" y="6092825"/>
            <a:ext cx="4572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87" name="图片模式4"/>
          <p:cNvPicPr>
            <a:picLocks noRot="1"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9825" y="6094413"/>
            <a:ext cx="550863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88" name="图片模式32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0200" y="6165850"/>
            <a:ext cx="406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89" name="图片模式2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0200" y="6165850"/>
            <a:ext cx="406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90" name="图片模式44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91" name="图片模式27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500"/>
                                        <p:tgtEl>
                                          <p:spTgt spid="123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ED7D31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0563C1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123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ED7D31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0563C1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123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7" dur="580"/>
                                        <p:tgtEl>
                                          <p:spTgt spid="12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12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12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3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4037 -0.21074" pathEditMode="relative" rAng="0" ptsTypes="">
                                      <p:cBhvr>
                                        <p:cTn id="58" dur="2000" fill="hold"/>
                                        <p:tgtEl>
                                          <p:spTgt spid="123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73 -0.00398 L -0.70693 -0.20648" pathEditMode="relative" rAng="0" ptsTypes="">
                                      <p:cBhvr>
                                        <p:cTn id="62" dur="2000" fill="hold"/>
                                        <p:tgtEl>
                                          <p:spTgt spid="123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203 -0.22704" pathEditMode="relative" rAng="0" ptsTypes="">
                                      <p:cBhvr>
                                        <p:cTn id="66" dur="2000" fill="hold"/>
                                        <p:tgtEl>
                                          <p:spTgt spid="123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3063 -0.21482" pathEditMode="relative" rAng="0" ptsTypes="">
                                      <p:cBhvr>
                                        <p:cTn id="70" dur="2000" fill="hold"/>
                                        <p:tgtEl>
                                          <p:spTgt spid="123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3823 -0.21065" pathEditMode="relative" rAng="0" ptsTypes="">
                                      <p:cBhvr>
                                        <p:cTn id="74" dur="2000" fill="hold"/>
                                        <p:tgtEl>
                                          <p:spTgt spid="123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3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4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2000"/>
                                        <p:tgtEl>
                                          <p:spTgt spid="12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2000"/>
                                        <p:tgtEl>
                                          <p:spTgt spid="12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07" dur="580"/>
                                        <p:tgtEl>
                                          <p:spTgt spid="12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2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2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2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844 -0.19639" pathEditMode="relative" rAng="0" ptsTypes="">
                                      <p:cBhvr>
                                        <p:cTn id="118" dur="2000" fill="hold"/>
                                        <p:tgtEl>
                                          <p:spTgt spid="123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5448 -0.17722" pathEditMode="relative" rAng="0" ptsTypes="">
                                      <p:cBhvr>
                                        <p:cTn id="122" dur="2000" fill="hold"/>
                                        <p:tgtEl>
                                          <p:spTgt spid="123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8115 -0.17796" pathEditMode="relative" rAng="0" ptsTypes="">
                                      <p:cBhvr>
                                        <p:cTn id="126" dur="2000" fill="hold"/>
                                        <p:tgtEl>
                                          <p:spTgt spid="12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9318 -0.18815" pathEditMode="relative" rAng="0" ptsTypes="">
                                      <p:cBhvr>
                                        <p:cTn id="130" dur="2000" fill="hold"/>
                                        <p:tgtEl>
                                          <p:spTgt spid="123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4995 -0.19028" pathEditMode="relative" rAng="0" ptsTypes="">
                                      <p:cBhvr>
                                        <p:cTn id="134" dur="2000" fill="hold"/>
                                        <p:tgtEl>
                                          <p:spTgt spid="123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21" grpId="0" advAuto="0"/>
      <p:bldP spid="12324" grpId="0"/>
      <p:bldP spid="12325" grpId="0"/>
      <p:bldP spid="12326" grpId="0" advAuto="0"/>
      <p:bldP spid="12327" grpId="0" advAuto="0"/>
      <p:bldP spid="12328" grpId="0" advAuto="0"/>
      <p:bldP spid="12329" grpId="0" advAuto="0"/>
      <p:bldP spid="12330" grpId="0" advAuto="0"/>
      <p:bldP spid="12331" grpId="0" advAuto="0"/>
      <p:bldP spid="12344" grpId="0"/>
      <p:bldP spid="123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图片模式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2625" y="44450"/>
            <a:ext cx="7523163" cy="640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Art 对象2"/>
          <p:cNvSpPr>
            <a:spLocks noChangeAspect="1" noChangeArrowheads="1" noChangeShapeType="1" noTextEdit="1"/>
          </p:cNvSpPr>
          <p:nvPr/>
        </p:nvSpPr>
        <p:spPr bwMode="auto">
          <a:xfrm rot="5673659">
            <a:off x="-766763" y="1901825"/>
            <a:ext cx="2314575" cy="1076326"/>
          </a:xfrm>
          <a:prstGeom prst="rect">
            <a:avLst/>
          </a:prstGeom>
        </p:spPr>
        <p:txBody>
          <a:bodyPr vert="eaVert" wrap="none" fromWordArt="1">
            <a:prstTxWarp prst="textSlantUp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/>
            <a:r>
              <a:rPr lang="zh-CN" altLang="en-US" sz="3600" b="1" kern="10">
                <a:ln w="635" cmpd="sng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CC00CC"/>
                    </a:gs>
                    <a:gs pos="50000">
                      <a:srgbClr val="6600CC"/>
                    </a:gs>
                    <a:gs pos="100000">
                      <a:srgbClr val="CC00CC"/>
                    </a:gs>
                  </a:gsLst>
                  <a:lin ang="18000000" scaled="1"/>
                </a:gradFill>
                <a:effectLst>
                  <a:outerShdw dist="30531" dir="2700000" algn="ctr" rotWithShape="0">
                    <a:srgbClr val="9999FF"/>
                  </a:outerShdw>
                </a:effectLst>
                <a:latin typeface="+mn-ea"/>
                <a:ea typeface="+mn-ea"/>
                <a:cs typeface="+mn-ea"/>
              </a:rPr>
              <a:t>我会算</a:t>
            </a:r>
            <a:endParaRPr lang="zh-CN" altLang="en-US" sz="3600" b="1" kern="10">
              <a:ln w="635" cmpd="sng">
                <a:solidFill>
                  <a:srgbClr val="CC99FF"/>
                </a:solidFill>
                <a:round/>
              </a:ln>
              <a:gradFill rotWithShape="1">
                <a:gsLst>
                  <a:gs pos="0">
                    <a:srgbClr val="CC00CC"/>
                  </a:gs>
                  <a:gs pos="50000">
                    <a:srgbClr val="6600CC"/>
                  </a:gs>
                  <a:gs pos="100000">
                    <a:srgbClr val="CC00CC"/>
                  </a:gs>
                </a:gsLst>
                <a:lin ang="18000000" scaled="1"/>
              </a:gradFill>
              <a:effectLst>
                <a:outerShdw dist="30531" dir="2700000" algn="ctr" rotWithShape="0">
                  <a:srgbClr val="9999FF"/>
                </a:outerShdw>
              </a:effectLst>
              <a:latin typeface="+mn-ea"/>
              <a:ea typeface="+mn-ea"/>
              <a:cs typeface="+mn-ea"/>
            </a:endParaRPr>
          </a:p>
        </p:txBody>
      </p:sp>
      <p:grpSp>
        <p:nvGrpSpPr>
          <p:cNvPr id="13316" name="组合 17"/>
          <p:cNvGrpSpPr>
            <a:grpSpLocks noRot="1"/>
          </p:cNvGrpSpPr>
          <p:nvPr/>
        </p:nvGrpSpPr>
        <p:grpSpPr>
          <a:xfrm>
            <a:off x="8215313" y="2428875"/>
            <a:ext cx="661987" cy="3643313"/>
            <a:chExt cx="10000" cy="10000"/>
          </a:xfrm>
        </p:grpSpPr>
        <p:pic>
          <p:nvPicPr>
            <p:cNvPr id="13317" name="矩形 14"/>
            <p:cNvPicPr>
              <a:picLocks noRo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4562" y="-677"/>
              <a:ext cx="19181" cy="4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318" name="矩形 15"/>
            <p:cNvPicPr>
              <a:picLocks noRo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4216" y="2469"/>
              <a:ext cx="18350" cy="5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319" name="矩形 16"/>
            <p:cNvPicPr>
              <a:picLocks noRo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3869" y="6117"/>
              <a:ext cx="17726" cy="53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3320" name="图片模式9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3800" y="549275"/>
            <a:ext cx="17145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图片模式6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2463" y="549275"/>
            <a:ext cx="290512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2" name="图片模式10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8400" y="476250"/>
            <a:ext cx="17145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3" name="图片模式2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2750" y="549275"/>
            <a:ext cx="290513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4" name="图片模式3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7350" y="549275"/>
            <a:ext cx="241300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5" name="图片模式4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7525" y="620713"/>
            <a:ext cx="384175" cy="19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6" name="Picture 3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7150" y="476250"/>
            <a:ext cx="174625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7" name="图片模式8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8113" y="476250"/>
            <a:ext cx="1793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8" name="图片模式1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476250"/>
            <a:ext cx="173037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9" name="图片模式7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57438" y="476250"/>
            <a:ext cx="1793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3" presetClass="entr" presetSubtype="0" dur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自选图形14"/>
          <p:cNvSpPr>
            <a:spLocks noChangeArrowheads="1"/>
          </p:cNvSpPr>
          <p:nvPr/>
        </p:nvSpPr>
        <p:spPr bwMode="auto">
          <a:xfrm>
            <a:off x="252413" y="4437063"/>
            <a:ext cx="3497262" cy="111283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39" name="自选图形2"/>
          <p:cNvSpPr>
            <a:spLocks noChangeArrowheads="1"/>
          </p:cNvSpPr>
          <p:nvPr/>
        </p:nvSpPr>
        <p:spPr bwMode="auto">
          <a:xfrm>
            <a:off x="5381625" y="4581525"/>
            <a:ext cx="3565525" cy="111283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14340" name="图片模式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6092825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图片模式7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2" name="自选图形13"/>
          <p:cNvSpPr>
            <a:spLocks noChangeArrowheads="1"/>
          </p:cNvSpPr>
          <p:nvPr/>
        </p:nvSpPr>
        <p:spPr bwMode="auto">
          <a:xfrm>
            <a:off x="8161338" y="785813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3" name="自选图形9"/>
          <p:cNvSpPr>
            <a:spLocks noChangeArrowheads="1"/>
          </p:cNvSpPr>
          <p:nvPr/>
        </p:nvSpPr>
        <p:spPr bwMode="auto">
          <a:xfrm>
            <a:off x="7893050" y="285750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4" name="自选图形1"/>
          <p:cNvSpPr>
            <a:spLocks noChangeArrowheads="1"/>
          </p:cNvSpPr>
          <p:nvPr/>
        </p:nvSpPr>
        <p:spPr bwMode="auto">
          <a:xfrm>
            <a:off x="8607425" y="2857500"/>
            <a:ext cx="536575" cy="827088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5" name="自选图形6"/>
          <p:cNvSpPr>
            <a:spLocks noChangeArrowheads="1"/>
          </p:cNvSpPr>
          <p:nvPr/>
        </p:nvSpPr>
        <p:spPr bwMode="auto">
          <a:xfrm>
            <a:off x="6138863" y="2636838"/>
            <a:ext cx="1619250" cy="157162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6" name="自选图形11"/>
          <p:cNvSpPr>
            <a:spLocks noChangeArrowheads="1"/>
          </p:cNvSpPr>
          <p:nvPr/>
        </p:nvSpPr>
        <p:spPr bwMode="auto">
          <a:xfrm>
            <a:off x="5483225" y="285750"/>
            <a:ext cx="1981200" cy="1643063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7" name="自选图形7"/>
          <p:cNvSpPr>
            <a:spLocks noChangeArrowheads="1"/>
          </p:cNvSpPr>
          <p:nvPr/>
        </p:nvSpPr>
        <p:spPr bwMode="auto">
          <a:xfrm>
            <a:off x="34925" y="117475"/>
            <a:ext cx="1701800" cy="157162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14348" name="组1"/>
          <p:cNvGrpSpPr>
            <a:grpSpLocks noRot="1" noChangeAspect="1"/>
          </p:cNvGrpSpPr>
          <p:nvPr/>
        </p:nvGrpSpPr>
        <p:grpSpPr>
          <a:xfrm>
            <a:off x="-14288" y="188913"/>
            <a:ext cx="1846263" cy="1382712"/>
            <a:chExt cx="10000" cy="10000"/>
          </a:xfrm>
        </p:grpSpPr>
        <p:pic>
          <p:nvPicPr>
            <p:cNvPr id="14349" name="图片模式21" descr="aaf3b809db939206.png"/>
            <p:cNvPicPr>
              <a:picLocks noRot="1"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53" y="0"/>
              <a:ext cx="4473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350" name="图片模式40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421" y="325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351" name="图片模式47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526" y="325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352" name="图片模式16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3904"/>
              <a:ext cx="4474" cy="54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353" name="图片模式46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368" y="4229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354" name="图片模式35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37" y="4554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4355" name="自选图形5"/>
          <p:cNvSpPr>
            <a:spLocks noChangeArrowheads="1"/>
          </p:cNvSpPr>
          <p:nvPr/>
        </p:nvSpPr>
        <p:spPr bwMode="auto">
          <a:xfrm>
            <a:off x="2898775" y="2060575"/>
            <a:ext cx="534988" cy="828675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56" name="自选图形10"/>
          <p:cNvSpPr>
            <a:spLocks noChangeArrowheads="1"/>
          </p:cNvSpPr>
          <p:nvPr/>
        </p:nvSpPr>
        <p:spPr bwMode="auto">
          <a:xfrm>
            <a:off x="554038" y="2428875"/>
            <a:ext cx="1982787" cy="1643063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14357" name="组合 32"/>
          <p:cNvGrpSpPr>
            <a:grpSpLocks noRot="1" noChangeAspect="1"/>
          </p:cNvGrpSpPr>
          <p:nvPr/>
        </p:nvGrpSpPr>
        <p:grpSpPr>
          <a:xfrm>
            <a:off x="393700" y="2571750"/>
            <a:ext cx="2143125" cy="1428750"/>
            <a:chExt cx="10000" cy="10000"/>
          </a:xfrm>
        </p:grpSpPr>
        <p:grpSp>
          <p:nvGrpSpPr>
            <p:cNvPr id="14358" name="组合 33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14359" name="图片模式15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60" name="图片模式39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61" name="图片模式38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62" name="图片模式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63" name="图片模式8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64" name="图片模式37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4365" name="图片模式52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4366" name="图片模式17" descr="aaf3b809db939206.png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2300" y="2571750"/>
            <a:ext cx="66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367" name="AutoShape 31"/>
          <p:cNvCxnSpPr>
            <a:cxnSpLocks noChangeShapeType="1"/>
            <a:endCxn id="14356" idx="0"/>
          </p:cNvCxnSpPr>
          <p:nvPr/>
        </p:nvCxnSpPr>
        <p:spPr bwMode="auto">
          <a:xfrm>
            <a:off x="630238" y="1701800"/>
            <a:ext cx="915987" cy="727075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68" name="AutoShape 32"/>
          <p:cNvCxnSpPr>
            <a:cxnSpLocks noChangeShapeType="1"/>
            <a:stCxn id="14415" idx="2"/>
          </p:cNvCxnSpPr>
          <p:nvPr/>
        </p:nvCxnSpPr>
        <p:spPr bwMode="auto">
          <a:xfrm flipH="1">
            <a:off x="1547813" y="1549400"/>
            <a:ext cx="954087" cy="866775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69" name="矩形 31"/>
          <p:cNvSpPr>
            <a:spLocks noChangeArrowheads="1"/>
          </p:cNvSpPr>
          <p:nvPr/>
        </p:nvSpPr>
        <p:spPr bwMode="auto">
          <a:xfrm>
            <a:off x="4464050" y="1071563"/>
            <a:ext cx="523875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我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会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看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图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写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算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迷你简卡通" pitchFamily="4" charset="-122"/>
                <a:ea typeface="迷你简卡通" pitchFamily="4" charset="-122"/>
              </a:rPr>
              <a:t>式</a:t>
            </a:r>
            <a:endParaRPr lang="zh-CN" altLang="en-US" sz="3600" b="1">
              <a:solidFill>
                <a:srgbClr val="FF0000"/>
              </a:solidFill>
              <a:latin typeface="迷你简卡通" pitchFamily="4" charset="-122"/>
              <a:ea typeface="迷你简卡通" pitchFamily="4" charset="-122"/>
            </a:endParaRPr>
          </a:p>
        </p:txBody>
      </p:sp>
      <p:sp>
        <p:nvSpPr>
          <p:cNvPr id="14370" name="自选图形4"/>
          <p:cNvSpPr>
            <a:spLocks noChangeArrowheads="1"/>
          </p:cNvSpPr>
          <p:nvPr/>
        </p:nvSpPr>
        <p:spPr bwMode="auto">
          <a:xfrm>
            <a:off x="3660775" y="2071688"/>
            <a:ext cx="536575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71" name="自选图形12"/>
          <p:cNvSpPr>
            <a:spLocks noChangeArrowheads="1"/>
          </p:cNvSpPr>
          <p:nvPr/>
        </p:nvSpPr>
        <p:spPr bwMode="auto">
          <a:xfrm>
            <a:off x="3125788" y="3357563"/>
            <a:ext cx="534987" cy="827087"/>
          </a:xfrm>
          <a:prstGeom prst="roundRect">
            <a:avLst>
              <a:gd name="adj" fmla="val 16662"/>
            </a:avLst>
          </a:prstGeom>
          <a:solidFill>
            <a:schemeClr val="bg1"/>
          </a:solidFill>
          <a:ln w="25400" cmpd="sng">
            <a:solidFill>
              <a:srgbClr val="41719C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72" name="直接连接符 49"/>
          <p:cNvSpPr>
            <a:spLocks noChangeShapeType="1"/>
          </p:cNvSpPr>
          <p:nvPr/>
        </p:nvSpPr>
        <p:spPr bwMode="auto">
          <a:xfrm rot="16200000" flipH="1">
            <a:off x="3040063" y="2884487"/>
            <a:ext cx="374650" cy="42862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73" name="直接连接符 51"/>
          <p:cNvSpPr>
            <a:spLocks noChangeShapeType="1"/>
          </p:cNvSpPr>
          <p:nvPr/>
        </p:nvSpPr>
        <p:spPr bwMode="auto">
          <a:xfrm rot="5400000">
            <a:off x="3486150" y="2770188"/>
            <a:ext cx="346075" cy="714375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74" name="文本框1"/>
          <p:cNvSpPr txBox="1">
            <a:spLocks noChangeArrowheads="1"/>
          </p:cNvSpPr>
          <p:nvPr/>
        </p:nvSpPr>
        <p:spPr bwMode="auto">
          <a:xfrm>
            <a:off x="3232150" y="3286125"/>
            <a:ext cx="268288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14375" name="文本框2"/>
          <p:cNvSpPr txBox="1">
            <a:spLocks noChangeArrowheads="1"/>
          </p:cNvSpPr>
          <p:nvPr/>
        </p:nvSpPr>
        <p:spPr bwMode="auto">
          <a:xfrm>
            <a:off x="2952750" y="2060575"/>
            <a:ext cx="374650" cy="785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6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14376" name="文本框 35854"/>
          <p:cNvSpPr txBox="1">
            <a:spLocks noChangeArrowheads="1"/>
          </p:cNvSpPr>
          <p:nvPr/>
        </p:nvSpPr>
        <p:spPr bwMode="auto">
          <a:xfrm>
            <a:off x="3762375" y="2060575"/>
            <a:ext cx="268288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2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14377" name="文本框 35850"/>
          <p:cNvSpPr txBox="1">
            <a:spLocks noChangeArrowheads="1"/>
          </p:cNvSpPr>
          <p:nvPr/>
        </p:nvSpPr>
        <p:spPr bwMode="auto">
          <a:xfrm>
            <a:off x="8215313" y="714375"/>
            <a:ext cx="48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仿宋" pitchFamily="2" charset="-122"/>
              </a:rPr>
              <a:t>8</a:t>
            </a:r>
            <a:endParaRPr lang="zh-CN" altLang="en-US" sz="6000" b="1">
              <a:solidFill>
                <a:srgbClr val="FF0000"/>
              </a:solidFill>
              <a:latin typeface="华文仿宋" pitchFamily="2" charset="-122"/>
            </a:endParaRPr>
          </a:p>
        </p:txBody>
      </p:sp>
      <p:sp>
        <p:nvSpPr>
          <p:cNvPr id="14378" name="文本框 35853"/>
          <p:cNvSpPr txBox="1">
            <a:spLocks noChangeArrowheads="1"/>
          </p:cNvSpPr>
          <p:nvPr/>
        </p:nvSpPr>
        <p:spPr bwMode="auto">
          <a:xfrm>
            <a:off x="7975600" y="2781300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6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sp>
        <p:nvSpPr>
          <p:cNvPr id="14379" name="文本框3"/>
          <p:cNvSpPr txBox="1">
            <a:spLocks noChangeArrowheads="1"/>
          </p:cNvSpPr>
          <p:nvPr/>
        </p:nvSpPr>
        <p:spPr bwMode="auto">
          <a:xfrm>
            <a:off x="8677275" y="2708275"/>
            <a:ext cx="3429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华文宋体" pitchFamily="2" charset="-122"/>
              </a:rPr>
              <a:t>2</a:t>
            </a:r>
            <a:endParaRPr lang="zh-CN" altLang="en-US" sz="6000" b="1">
              <a:solidFill>
                <a:srgbClr val="FF0000"/>
              </a:solidFill>
              <a:latin typeface="华文宋体" pitchFamily="2" charset="-122"/>
            </a:endParaRPr>
          </a:p>
        </p:txBody>
      </p:sp>
      <p:grpSp>
        <p:nvGrpSpPr>
          <p:cNvPr id="14380" name="组合 75"/>
          <p:cNvGrpSpPr>
            <a:grpSpLocks noRot="1" noChangeAspect="1"/>
          </p:cNvGrpSpPr>
          <p:nvPr/>
        </p:nvGrpSpPr>
        <p:grpSpPr>
          <a:xfrm>
            <a:off x="5375275" y="428625"/>
            <a:ext cx="2143125" cy="1428750"/>
            <a:chExt cx="10000" cy="10000"/>
          </a:xfrm>
        </p:grpSpPr>
        <p:grpSp>
          <p:nvGrpSpPr>
            <p:cNvPr id="14381" name="组合 76"/>
            <p:cNvGrpSpPr>
              <a:grpSpLocks noRot="1" noChangeAspect="1"/>
            </p:cNvGrpSpPr>
            <p:nvPr/>
          </p:nvGrpSpPr>
          <p:grpSpPr>
            <a:xfrm>
              <a:off x="0" y="0"/>
              <a:ext cx="8636" cy="9685"/>
              <a:chExt cx="10000" cy="10000"/>
            </a:xfrm>
          </p:grpSpPr>
          <p:pic>
            <p:nvPicPr>
              <p:cNvPr id="14382" name="图片模式12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53" y="0"/>
                <a:ext cx="4473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83" name="图片模式36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21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84" name="图片模式9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26" y="325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85" name="图片模式5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3904"/>
                <a:ext cx="4474" cy="54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86" name="图片模式14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368" y="4229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87" name="图片模式1" descr="aaf3b809db939206.png"/>
              <p:cNvPicPr>
                <a:picLocks noRot="1"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737" y="4554"/>
                <a:ext cx="4474" cy="5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4388" name="图片模式13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" y="4726"/>
              <a:ext cx="3864" cy="5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4389" name="图片模式48" descr="aaf3b809db939206.png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7050" y="428625"/>
            <a:ext cx="657225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390" name="AutoShape 54"/>
          <p:cNvCxnSpPr>
            <a:cxnSpLocks noChangeShapeType="1"/>
          </p:cNvCxnSpPr>
          <p:nvPr/>
        </p:nvCxnSpPr>
        <p:spPr bwMode="auto">
          <a:xfrm>
            <a:off x="6516688" y="1917700"/>
            <a:ext cx="893762" cy="714375"/>
          </a:xfrm>
          <a:prstGeom prst="straightConnector1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91" name="直接连接符 89"/>
          <p:cNvSpPr>
            <a:spLocks noChangeShapeType="1"/>
          </p:cNvSpPr>
          <p:nvPr/>
        </p:nvSpPr>
        <p:spPr bwMode="auto">
          <a:xfrm rot="10800000" flipV="1">
            <a:off x="5857875" y="1928813"/>
            <a:ext cx="615950" cy="642937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92" name="直接连接符 96"/>
          <p:cNvSpPr>
            <a:spLocks noChangeShapeType="1"/>
          </p:cNvSpPr>
          <p:nvPr/>
        </p:nvSpPr>
        <p:spPr bwMode="auto">
          <a:xfrm rot="5400000">
            <a:off x="7870825" y="1984375"/>
            <a:ext cx="857250" cy="431800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93" name="直接连接符 98"/>
          <p:cNvSpPr>
            <a:spLocks noChangeShapeType="1"/>
          </p:cNvSpPr>
          <p:nvPr/>
        </p:nvSpPr>
        <p:spPr bwMode="auto">
          <a:xfrm rot="16200000" flipH="1">
            <a:off x="8228807" y="1947069"/>
            <a:ext cx="857250" cy="534987"/>
          </a:xfrm>
          <a:prstGeom prst="line">
            <a:avLst/>
          </a:prstGeom>
          <a:noFill/>
          <a:ln w="10160" cmpd="sng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394" name="图片模式44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1563" y="6119813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95" name="图片模式45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1150" y="6115050"/>
            <a:ext cx="4572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96" name="Picture 7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3450" y="6094413"/>
            <a:ext cx="4445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97" name="Picture 8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8925" y="6169025"/>
            <a:ext cx="428625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98" name="Picture 9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8850" y="6189663"/>
            <a:ext cx="3714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99" name="图片模式31"/>
          <p:cNvPicPr>
            <a:picLocks noRot="1"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3375" y="6162675"/>
            <a:ext cx="406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0" name="图片模式3"/>
          <p:cNvPicPr>
            <a:picLocks noRot="1"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9163" y="6176963"/>
            <a:ext cx="385762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1" name="Picture 13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2" name="Picture 14"/>
          <p:cNvPicPr>
            <a:picLocks noRot="1"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67413" y="6143625"/>
            <a:ext cx="379412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3" name="Picture 12"/>
          <p:cNvPicPr>
            <a:picLocks noRot="1"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4425" y="6094413"/>
            <a:ext cx="552450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4" name="图片模式28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61150" y="6215063"/>
            <a:ext cx="565150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5" name="图片模式50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1675" y="6138863"/>
            <a:ext cx="574675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6" name="图片模式29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6092825"/>
            <a:ext cx="2857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7" name="Picture 11"/>
          <p:cNvPicPr>
            <a:picLocks noRot="1"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6165850"/>
            <a:ext cx="38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8" name="图片模式32"/>
          <p:cNvPicPr>
            <a:picLocks noRot="1"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6165850"/>
            <a:ext cx="385763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09" name="图片模式34"/>
          <p:cNvPicPr>
            <a:picLocks noRot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7650" y="6165850"/>
            <a:ext cx="428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10" name="图片模式4"/>
          <p:cNvPicPr>
            <a:picLocks noRot="1"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9825" y="6092825"/>
            <a:ext cx="550863" cy="76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11" name="图片模式11"/>
          <p:cNvPicPr>
            <a:picLocks noRot="1"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78613" y="6237288"/>
            <a:ext cx="563562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12" name="图片模式27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13" name="图片模式10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4414" name="Group 78"/>
          <p:cNvGrpSpPr/>
          <p:nvPr/>
        </p:nvGrpSpPr>
        <p:grpSpPr>
          <a:xfrm>
            <a:off x="1927225" y="476250"/>
            <a:ext cx="1149350" cy="1073150"/>
            <a:chExt cx="10000" cy="10000"/>
          </a:xfrm>
        </p:grpSpPr>
        <p:sp>
          <p:nvSpPr>
            <p:cNvPr id="14415" name="自选图形3"/>
            <p:cNvSpPr>
              <a:spLocks noChangeArrowheads="1"/>
            </p:cNvSpPr>
            <p:nvPr/>
          </p:nvSpPr>
          <p:spPr bwMode="auto">
            <a:xfrm>
              <a:off x="637" y="0"/>
              <a:ext cx="8743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14416" name="图片模式24" descr="aaf3b809db939206.png"/>
            <p:cNvPicPr>
              <a:picLocks noRot="1"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120"/>
              <a:ext cx="5730" cy="8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417" name="图片模式23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815" y="1795"/>
              <a:ext cx="7189" cy="70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4418" name="组合 12"/>
          <p:cNvGrpSpPr>
            <a:grpSpLocks noRot="1" noChangeAspect="1"/>
          </p:cNvGrpSpPr>
          <p:nvPr/>
        </p:nvGrpSpPr>
        <p:grpSpPr>
          <a:xfrm>
            <a:off x="5976938" y="2708275"/>
            <a:ext cx="1849437" cy="1384300"/>
            <a:chExt cx="10000" cy="10000"/>
          </a:xfrm>
        </p:grpSpPr>
        <p:pic>
          <p:nvPicPr>
            <p:cNvPr id="14419" name="图片模式18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53" y="0"/>
              <a:ext cx="4473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420" name="图片模式19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421" y="325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421" name="图片模式20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526" y="325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422" name="图片模式42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3904"/>
              <a:ext cx="4474" cy="54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423" name="图片模式49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368" y="4229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424" name="图片模式25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37" y="4554"/>
              <a:ext cx="4474" cy="5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4425" name="Group 89"/>
          <p:cNvGrpSpPr/>
          <p:nvPr/>
        </p:nvGrpSpPr>
        <p:grpSpPr>
          <a:xfrm>
            <a:off x="4949825" y="2636838"/>
            <a:ext cx="1150938" cy="1071562"/>
            <a:chExt cx="10000" cy="10000"/>
          </a:xfrm>
        </p:grpSpPr>
        <p:sp>
          <p:nvSpPr>
            <p:cNvPr id="14426" name="自选图形8"/>
            <p:cNvSpPr>
              <a:spLocks noChangeArrowheads="1"/>
            </p:cNvSpPr>
            <p:nvPr/>
          </p:nvSpPr>
          <p:spPr bwMode="auto">
            <a:xfrm>
              <a:off x="637" y="0"/>
              <a:ext cx="8743" cy="10000"/>
            </a:xfrm>
            <a:prstGeom prst="roundRect">
              <a:avLst>
                <a:gd name="adj" fmla="val 16662"/>
              </a:avLst>
            </a:prstGeom>
            <a:solidFill>
              <a:schemeClr val="bg1"/>
            </a:solidFill>
            <a:ln w="25400" cmpd="sng">
              <a:solidFill>
                <a:srgbClr val="41719C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pic>
          <p:nvPicPr>
            <p:cNvPr id="14427" name="图片模式41" descr="aaf3b809db939206.png"/>
            <p:cNvPicPr>
              <a:picLocks noRot="1"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120"/>
              <a:ext cx="5730" cy="8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428" name="图片模式22" descr="aaf3b809db939206.png"/>
            <p:cNvPicPr>
              <a:picLocks noRot="1"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815" y="1795"/>
              <a:ext cx="7189" cy="70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4429" name="图片模式30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3375" y="6092825"/>
            <a:ext cx="4572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0" name="图片模式6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3375" y="6092825"/>
            <a:ext cx="4572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1" name="图片模式33"/>
          <p:cNvPicPr>
            <a:picLocks noRot="1"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9825" y="6094413"/>
            <a:ext cx="550863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2" name="Picture 10"/>
          <p:cNvPicPr>
            <a:picLocks noRot="1"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0200" y="6165850"/>
            <a:ext cx="406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3" name="图片模式2"/>
          <p:cNvPicPr>
            <a:picLocks noRot="1"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0200" y="6165850"/>
            <a:ext cx="406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4" name="图片模式43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5" name="图片模式26"/>
          <p:cNvPicPr>
            <a:picLocks noRot="1"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50" y="6165850"/>
            <a:ext cx="5715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500"/>
                                        <p:tgtEl>
                                          <p:spTgt spid="143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ED7D31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0563C1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143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rgbClr val="ED7D31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0563C1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143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7" dur="580"/>
                                        <p:tgtEl>
                                          <p:spTgt spid="14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14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14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dur="136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1203 -0.21861" pathEditMode="relative" rAng="0" ptsTypes="">
                                      <p:cBhvr>
                                        <p:cTn id="58" dur="2000" fill="hold"/>
                                        <p:tgtEl>
                                          <p:spTgt spid="144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73 -0.00398 L -0.70693 -0.20648" pathEditMode="relative" rAng="0" ptsTypes="">
                                      <p:cBhvr>
                                        <p:cTn id="62" dur="2000" fill="hold"/>
                                        <p:tgtEl>
                                          <p:spTgt spid="144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2812 -0.19352" pathEditMode="relative" rAng="0" ptsTypes="">
                                      <p:cBhvr>
                                        <p:cTn id="66" dur="2000" fill="hold"/>
                                        <p:tgtEl>
                                          <p:spTgt spid="144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5 0 L -0.63375 -0.20991" pathEditMode="relative" rAng="0" ptsTypes="">
                                      <p:cBhvr>
                                        <p:cTn id="70" dur="2000" fill="hold"/>
                                        <p:tgtEl>
                                          <p:spTgt spid="144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3823 -0.21065" pathEditMode="relative" rAng="0" ptsTypes="">
                                      <p:cBhvr>
                                        <p:cTn id="74" dur="2000" fill="hold"/>
                                        <p:tgtEl>
                                          <p:spTgt spid="144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3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4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4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2000"/>
                                        <p:tgtEl>
                                          <p:spTgt spid="14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2000"/>
                                        <p:tgtEl>
                                          <p:spTgt spid="14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4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4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4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0" fill="hold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fill="hold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44" fill="hold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6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8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*.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14" dur="580"/>
                                        <p:tgtEl>
                                          <p:spTgt spid="14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844 -0.19639" pathEditMode="relative" rAng="0" ptsTypes="">
                                      <p:cBhvr>
                                        <p:cTn id="118" dur="2000" fill="hold"/>
                                        <p:tgtEl>
                                          <p:spTgt spid="144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5448 -0.17722" pathEditMode="relative" rAng="0" ptsTypes="">
                                      <p:cBhvr>
                                        <p:cTn id="122" dur="2000" fill="hold"/>
                                        <p:tgtEl>
                                          <p:spTgt spid="144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2031 -0.18713" pathEditMode="relative" rAng="0" ptsTypes="">
                                      <p:cBhvr>
                                        <p:cTn id="126" dur="2000" fill="hold"/>
                                        <p:tgtEl>
                                          <p:spTgt spid="144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7266 -0.18889" pathEditMode="relative" rAng="0" ptsTypes="">
                                      <p:cBhvr>
                                        <p:cTn id="130" dur="2000" fill="hold"/>
                                        <p:tgtEl>
                                          <p:spTgt spid="144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0" presetClass="path" presetSubtype="0" dur="2000" accel="100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487 -0.1725" pathEditMode="relative" rAng="0" ptsTypes="">
                                      <p:cBhvr>
                                        <p:cTn id="134" dur="2000" fill="hold"/>
                                        <p:tgtEl>
                                          <p:spTgt spid="144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69" grpId="0" advAuto="0"/>
      <p:bldP spid="14372" grpId="0"/>
      <p:bldP spid="14373" grpId="0"/>
      <p:bldP spid="14374" grpId="0" advAuto="0"/>
      <p:bldP spid="14375" grpId="0" advAuto="0"/>
      <p:bldP spid="14376" grpId="0" advAuto="0"/>
      <p:bldP spid="14377" grpId="0" advAuto="0"/>
      <p:bldP spid="14378" grpId="0" advAuto="0"/>
      <p:bldP spid="14379" grpId="0" advAuto="0"/>
      <p:bldP spid="14392" grpId="0"/>
      <p:bldP spid="1439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图片模式5"/>
          <p:cNvPicPr>
            <a:picLocks noRot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2625" y="44450"/>
            <a:ext cx="7523163" cy="640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TextArt 对象2"/>
          <p:cNvSpPr>
            <a:spLocks noChangeAspect="1" noChangeArrowheads="1" noChangeShapeType="1" noTextEdit="1"/>
          </p:cNvSpPr>
          <p:nvPr/>
        </p:nvSpPr>
        <p:spPr bwMode="auto">
          <a:xfrm rot="5673659">
            <a:off x="-765175" y="1901825"/>
            <a:ext cx="2316162" cy="1074738"/>
          </a:xfrm>
          <a:prstGeom prst="rect">
            <a:avLst/>
          </a:prstGeom>
        </p:spPr>
        <p:txBody>
          <a:bodyPr vert="eaVert" wrap="none" fromWordArt="1">
            <a:prstTxWarp prst="textSlantUp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/>
            <a:r>
              <a:rPr lang="zh-CN" altLang="en-US" sz="3600" b="1" kern="10">
                <a:ln w="635" cmpd="sng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CC00CC"/>
                    </a:gs>
                    <a:gs pos="50000">
                      <a:srgbClr val="6600CC"/>
                    </a:gs>
                    <a:gs pos="100000">
                      <a:srgbClr val="CC00CC"/>
                    </a:gs>
                  </a:gsLst>
                  <a:lin ang="18000000" scaled="1"/>
                </a:gradFill>
                <a:effectLst>
                  <a:outerShdw dist="30531" dir="2700000" algn="ctr" rotWithShape="0">
                    <a:srgbClr val="9999FF"/>
                  </a:outerShdw>
                </a:effectLst>
                <a:latin typeface="+mn-ea"/>
                <a:ea typeface="+mn-ea"/>
                <a:cs typeface="+mn-ea"/>
              </a:rPr>
              <a:t>我会算</a:t>
            </a:r>
            <a:endParaRPr lang="zh-CN" altLang="en-US" sz="3600" b="1" kern="10">
              <a:ln w="635" cmpd="sng">
                <a:solidFill>
                  <a:srgbClr val="CC99FF"/>
                </a:solidFill>
                <a:round/>
              </a:ln>
              <a:gradFill rotWithShape="1">
                <a:gsLst>
                  <a:gs pos="0">
                    <a:srgbClr val="CC00CC"/>
                  </a:gs>
                  <a:gs pos="50000">
                    <a:srgbClr val="6600CC"/>
                  </a:gs>
                  <a:gs pos="100000">
                    <a:srgbClr val="CC00CC"/>
                  </a:gs>
                </a:gsLst>
                <a:lin ang="18000000" scaled="1"/>
              </a:gradFill>
              <a:effectLst>
                <a:outerShdw dist="30531" dir="2700000" algn="ctr" rotWithShape="0">
                  <a:srgbClr val="9999FF"/>
                </a:outerShdw>
              </a:effectLst>
              <a:latin typeface="+mn-ea"/>
              <a:ea typeface="+mn-ea"/>
              <a:cs typeface="+mn-ea"/>
            </a:endParaRPr>
          </a:p>
        </p:txBody>
      </p:sp>
      <p:grpSp>
        <p:nvGrpSpPr>
          <p:cNvPr id="15364" name="组合 17"/>
          <p:cNvGrpSpPr>
            <a:grpSpLocks noRot="1"/>
          </p:cNvGrpSpPr>
          <p:nvPr/>
        </p:nvGrpSpPr>
        <p:grpSpPr>
          <a:xfrm>
            <a:off x="8215313" y="2428875"/>
            <a:ext cx="661987" cy="3643313"/>
            <a:chExt cx="10000" cy="10000"/>
          </a:xfrm>
        </p:grpSpPr>
        <p:pic>
          <p:nvPicPr>
            <p:cNvPr id="15365" name="矩形 14"/>
            <p:cNvPicPr>
              <a:picLocks noRo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4562" y="-677"/>
              <a:ext cx="19181" cy="4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366" name="矩形 15"/>
            <p:cNvPicPr>
              <a:picLocks noRo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4216" y="2469"/>
              <a:ext cx="18350" cy="5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367" name="矩形 16"/>
            <p:cNvPicPr>
              <a:picLocks noRo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3869" y="6117"/>
              <a:ext cx="17726" cy="53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5368" name="图片模式9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3800" y="549275"/>
            <a:ext cx="17145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9" name="图片模式6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2463" y="549275"/>
            <a:ext cx="290512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0" name="图片模式10"/>
          <p:cNvPicPr>
            <a:picLocks noRot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8400" y="476250"/>
            <a:ext cx="17145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1" name="图片模式2"/>
          <p:cNvPicPr>
            <a:picLocks noRot="1"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2750" y="549275"/>
            <a:ext cx="290513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2" name="图片模式3"/>
          <p:cNvPicPr>
            <a:picLocks noRot="1"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7350" y="549275"/>
            <a:ext cx="241300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3" name="图片模式4"/>
          <p:cNvPicPr>
            <a:picLocks noRot="1"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7525" y="620713"/>
            <a:ext cx="384175" cy="19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4" name="Picture 3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4138" y="476250"/>
            <a:ext cx="173037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5" name="图片模式8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7150" y="549275"/>
            <a:ext cx="179388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6" name="图片模式1"/>
          <p:cNvPicPr>
            <a:picLocks noRot="1"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57438" y="476250"/>
            <a:ext cx="173037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7" name="图片模式7"/>
          <p:cNvPicPr>
            <a:picLocks noRot="1"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8" y="476250"/>
            <a:ext cx="1793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3" presetClass="entr" presetSubtype="0" dur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3" presetClass="entr" presetSubtype="0" dur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4"/>
          <p:cNvSpPr>
            <a:spLocks noGrp="1" noRot="1" noChangeArrowheads="1"/>
          </p:cNvSpPr>
          <p:nvPr/>
        </p:nvSpPr>
        <p:spPr bwMode="auto">
          <a:xfrm>
            <a:off x="1001713" y="209550"/>
            <a:ext cx="4038600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zh-CN" b="1">
                <a:solidFill>
                  <a:srgbClr val="FF0066"/>
                </a:solidFill>
                <a:ea typeface="方正少儿简体" pitchFamily="1" charset="-122"/>
              </a:rPr>
              <a:t>活动延伸</a:t>
            </a:r>
            <a:r>
              <a:rPr lang="zh-CN" altLang="zh-CN" b="1">
                <a:solidFill>
                  <a:srgbClr val="FF0066"/>
                </a:solidFill>
              </a:rPr>
              <a:t>：</a:t>
            </a:r>
            <a:endParaRPr lang="zh-CN" altLang="zh-CN" b="1">
              <a:solidFill>
                <a:srgbClr val="FF0066"/>
              </a:solidFill>
            </a:endParaRPr>
          </a:p>
        </p:txBody>
      </p:sp>
      <p:graphicFrame>
        <p:nvGraphicFramePr>
          <p:cNvPr id="16387" name="Object 3"/>
          <p:cNvGraphicFramePr>
            <a:graphicFrameLocks noChangeAspect="1"/>
          </p:cNvGraphicFramePr>
          <p:nvPr/>
        </p:nvGraphicFramePr>
        <p:xfrm>
          <a:off x="1219200" y="2193925"/>
          <a:ext cx="636588" cy="681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513080" imgH="706120" progId="Paint.Picture">
                  <p:embed/>
                </p:oleObj>
              </mc:Choice>
              <mc:Fallback>
                <p:oleObj r:id="rId2" imgW="513080" imgH="70612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219200" y="2193925"/>
                        <a:ext cx="636588" cy="681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8" name="Object 4"/>
          <p:cNvGraphicFramePr>
            <a:graphicFrameLocks noChangeAspect="1"/>
          </p:cNvGraphicFramePr>
          <p:nvPr/>
        </p:nvGraphicFramePr>
        <p:xfrm>
          <a:off x="1992313" y="2193925"/>
          <a:ext cx="636587" cy="681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4" imgW="513080" imgH="706120" progId="Paint.Picture">
                  <p:embed/>
                </p:oleObj>
              </mc:Choice>
              <mc:Fallback>
                <p:oleObj r:id="rId4" imgW="513080" imgH="70612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92313" y="2193925"/>
                        <a:ext cx="636587" cy="681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9" name="Object 5"/>
          <p:cNvGraphicFramePr>
            <a:graphicFrameLocks noChangeAspect="1"/>
          </p:cNvGraphicFramePr>
          <p:nvPr/>
        </p:nvGraphicFramePr>
        <p:xfrm>
          <a:off x="7158038" y="2260600"/>
          <a:ext cx="636587" cy="682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5" imgW="513080" imgH="706120" progId="Paint.Picture">
                  <p:embed/>
                </p:oleObj>
              </mc:Choice>
              <mc:Fallback>
                <p:oleObj r:id="rId5" imgW="513080" imgH="70612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158038" y="2260600"/>
                        <a:ext cx="636587" cy="682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90" name="Object 6"/>
          <p:cNvGraphicFramePr>
            <a:graphicFrameLocks noChangeAspect="1"/>
          </p:cNvGraphicFramePr>
          <p:nvPr/>
        </p:nvGraphicFramePr>
        <p:xfrm>
          <a:off x="3632200" y="2193925"/>
          <a:ext cx="638175" cy="681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6" imgW="513080" imgH="706120" progId="Paint.Picture">
                  <p:embed/>
                </p:oleObj>
              </mc:Choice>
              <mc:Fallback>
                <p:oleObj r:id="rId6" imgW="513080" imgH="70612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632200" y="2193925"/>
                        <a:ext cx="638175" cy="681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91" name="Object 7"/>
          <p:cNvGraphicFramePr>
            <a:graphicFrameLocks noChangeAspect="1"/>
          </p:cNvGraphicFramePr>
          <p:nvPr/>
        </p:nvGraphicFramePr>
        <p:xfrm>
          <a:off x="4403725" y="2260600"/>
          <a:ext cx="636588" cy="682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7" imgW="513080" imgH="706120" progId="Paint.Picture">
                  <p:embed/>
                </p:oleObj>
              </mc:Choice>
              <mc:Fallback>
                <p:oleObj r:id="rId7" imgW="513080" imgH="70612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403725" y="2260600"/>
                        <a:ext cx="636588" cy="682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92" name="Object 8"/>
          <p:cNvGraphicFramePr>
            <a:graphicFrameLocks noChangeAspect="1"/>
          </p:cNvGraphicFramePr>
          <p:nvPr/>
        </p:nvGraphicFramePr>
        <p:xfrm>
          <a:off x="6308725" y="2260600"/>
          <a:ext cx="636588" cy="682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8" imgW="513080" imgH="706120" progId="Paint.Picture">
                  <p:embed/>
                </p:oleObj>
              </mc:Choice>
              <mc:Fallback>
                <p:oleObj r:id="rId8" imgW="513080" imgH="70612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308725" y="2260600"/>
                        <a:ext cx="636588" cy="682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393" name="Picture 9" descr="t011294236f90f462f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6063" y="2193925"/>
            <a:ext cx="72548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4" name="Picture 10" descr="t011294236f90f462f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7488" y="2193925"/>
            <a:ext cx="72548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147638" y="1327150"/>
            <a:ext cx="88185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</a:rPr>
              <a:t>1、</a:t>
            </a:r>
            <a:r>
              <a:rPr lang="zh-CN" altLang="en-US" sz="2400" b="1"/>
              <a:t>母鸡是（  ）只,公鸡是（  ）只,母鸡和公鸡一共（  ）只。</a:t>
            </a:r>
            <a:endParaRPr lang="zh-CN" altLang="en-US" sz="2400" b="1"/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 bwMode="auto">
          <a:xfrm>
            <a:off x="1855788" y="1327150"/>
            <a:ext cx="3095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6</a:t>
            </a:r>
            <a:endParaRPr lang="zh-CN" altLang="en-US" sz="2400" b="1">
              <a:solidFill>
                <a:srgbClr val="FF0066"/>
              </a:solidFill>
            </a:endParaRPr>
          </a:p>
        </p:txBody>
      </p:sp>
      <p:sp>
        <p:nvSpPr>
          <p:cNvPr id="16397" name="Text Box 13"/>
          <p:cNvSpPr txBox="1">
            <a:spLocks noChangeArrowheads="1"/>
          </p:cNvSpPr>
          <p:nvPr/>
        </p:nvSpPr>
        <p:spPr bwMode="auto">
          <a:xfrm>
            <a:off x="4114800" y="1327150"/>
            <a:ext cx="3095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2</a:t>
            </a:r>
            <a:endParaRPr lang="zh-CN" altLang="en-US" sz="2400" b="1">
              <a:solidFill>
                <a:srgbClr val="FF0066"/>
              </a:solidFill>
            </a:endParaRPr>
          </a:p>
        </p:txBody>
      </p:sp>
      <p:sp>
        <p:nvSpPr>
          <p:cNvPr id="16398" name="Text Box 14"/>
          <p:cNvSpPr txBox="1">
            <a:spLocks noChangeArrowheads="1"/>
          </p:cNvSpPr>
          <p:nvPr/>
        </p:nvSpPr>
        <p:spPr bwMode="auto">
          <a:xfrm>
            <a:off x="7639050" y="1327150"/>
            <a:ext cx="311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8</a:t>
            </a:r>
            <a:endParaRPr lang="zh-CN" altLang="en-US" sz="2400" b="1">
              <a:solidFill>
                <a:srgbClr val="FF0066"/>
              </a:solidFill>
            </a:endParaRPr>
          </a:p>
        </p:txBody>
      </p:sp>
      <p:grpSp>
        <p:nvGrpSpPr>
          <p:cNvPr id="16399" name="Group 15"/>
          <p:cNvGrpSpPr/>
          <p:nvPr/>
        </p:nvGrpSpPr>
        <p:grpSpPr>
          <a:xfrm>
            <a:off x="763588" y="4400550"/>
            <a:ext cx="3821112" cy="681038"/>
            <a:chExt cx="5477" cy="1118"/>
          </a:xfrm>
        </p:grpSpPr>
        <p:graphicFrame>
          <p:nvGraphicFramePr>
            <p:cNvPr id="16400" name="Object 16"/>
            <p:cNvGraphicFramePr>
              <a:graphicFrameLocks noChangeAspect="1"/>
            </p:cNvGraphicFramePr>
            <p:nvPr/>
          </p:nvGraphicFramePr>
          <p:xfrm>
            <a:off x="0" y="0"/>
            <a:ext cx="913" cy="11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8" r:id="rId10" imgW="513080" imgH="706120" progId="Paint.Picture">
                    <p:embed/>
                  </p:oleObj>
                </mc:Choice>
                <mc:Fallback>
                  <p:oleObj r:id="rId10" imgW="513080" imgH="70612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0" y="0"/>
                          <a:ext cx="913" cy="11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401" name="Object 17"/>
            <p:cNvGraphicFramePr>
              <a:graphicFrameLocks noChangeAspect="1"/>
            </p:cNvGraphicFramePr>
            <p:nvPr/>
          </p:nvGraphicFramePr>
          <p:xfrm>
            <a:off x="913" y="0"/>
            <a:ext cx="913" cy="11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r:id="rId11" imgW="513080" imgH="706120" progId="Paint.Picture">
                    <p:embed/>
                  </p:oleObj>
                </mc:Choice>
                <mc:Fallback>
                  <p:oleObj r:id="rId11" imgW="513080" imgH="70612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913" y="0"/>
                          <a:ext cx="913" cy="11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402" name="Object 18"/>
            <p:cNvGraphicFramePr>
              <a:graphicFrameLocks noChangeAspect="1"/>
            </p:cNvGraphicFramePr>
            <p:nvPr/>
          </p:nvGraphicFramePr>
          <p:xfrm>
            <a:off x="1826" y="0"/>
            <a:ext cx="913" cy="11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0" r:id="rId12" imgW="513080" imgH="706120" progId="Paint.Picture">
                    <p:embed/>
                  </p:oleObj>
                </mc:Choice>
                <mc:Fallback>
                  <p:oleObj r:id="rId12" imgW="513080" imgH="70612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826" y="0"/>
                          <a:ext cx="913" cy="11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403" name="Object 19"/>
            <p:cNvGraphicFramePr>
              <a:graphicFrameLocks noChangeAspect="1"/>
            </p:cNvGraphicFramePr>
            <p:nvPr/>
          </p:nvGraphicFramePr>
          <p:xfrm>
            <a:off x="2739" y="0"/>
            <a:ext cx="913" cy="11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r:id="rId13" imgW="513080" imgH="706120" progId="Paint.Picture">
                    <p:embed/>
                  </p:oleObj>
                </mc:Choice>
                <mc:Fallback>
                  <p:oleObj r:id="rId13" imgW="513080" imgH="70612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739" y="0"/>
                          <a:ext cx="913" cy="11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404" name="Object 20"/>
            <p:cNvGraphicFramePr>
              <a:graphicFrameLocks noChangeAspect="1"/>
            </p:cNvGraphicFramePr>
            <p:nvPr/>
          </p:nvGraphicFramePr>
          <p:xfrm>
            <a:off x="3652" y="0"/>
            <a:ext cx="913" cy="11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2" r:id="rId14" imgW="513080" imgH="706120" progId="Paint.Picture">
                    <p:embed/>
                  </p:oleObj>
                </mc:Choice>
                <mc:Fallback>
                  <p:oleObj r:id="rId14" imgW="513080" imgH="70612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652" y="0"/>
                          <a:ext cx="913" cy="11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405" name="Object 21"/>
            <p:cNvGraphicFramePr>
              <a:graphicFrameLocks noChangeAspect="1"/>
            </p:cNvGraphicFramePr>
            <p:nvPr/>
          </p:nvGraphicFramePr>
          <p:xfrm>
            <a:off x="4565" y="0"/>
            <a:ext cx="913" cy="11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3" r:id="rId15" imgW="513080" imgH="706120" progId="Paint.Picture">
                    <p:embed/>
                  </p:oleObj>
                </mc:Choice>
                <mc:Fallback>
                  <p:oleObj r:id="rId15" imgW="513080" imgH="70612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565" y="0"/>
                          <a:ext cx="913" cy="11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6406" name="Object 22"/>
          <p:cNvGraphicFramePr>
            <a:graphicFrameLocks noChangeAspect="1"/>
          </p:cNvGraphicFramePr>
          <p:nvPr/>
        </p:nvGraphicFramePr>
        <p:xfrm>
          <a:off x="5222875" y="4400550"/>
          <a:ext cx="636588" cy="681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16" imgW="513080" imgH="706120" progId="Paint.Picture">
                  <p:embed/>
                </p:oleObj>
              </mc:Choice>
              <mc:Fallback>
                <p:oleObj r:id="rId16" imgW="513080" imgH="70612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222875" y="4400550"/>
                        <a:ext cx="636588" cy="681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407" name="Object 23"/>
          <p:cNvGraphicFramePr>
            <a:graphicFrameLocks noChangeAspect="1"/>
          </p:cNvGraphicFramePr>
          <p:nvPr/>
        </p:nvGraphicFramePr>
        <p:xfrm>
          <a:off x="4584700" y="4400550"/>
          <a:ext cx="638175" cy="681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17" imgW="513080" imgH="706120" progId="Paint.Picture">
                  <p:embed/>
                </p:oleObj>
              </mc:Choice>
              <mc:Fallback>
                <p:oleObj r:id="rId17" imgW="513080" imgH="70612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84700" y="4400550"/>
                        <a:ext cx="638175" cy="681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408" name="Picture 24" descr="t011294236f90f462f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21575" y="4332288"/>
            <a:ext cx="725488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409" name="Picture 25" descr="t011294236f90f462f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4500" y="4332288"/>
            <a:ext cx="727075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410" name="Text Box 26"/>
          <p:cNvSpPr txBox="1">
            <a:spLocks noChangeArrowheads="1"/>
          </p:cNvSpPr>
          <p:nvPr/>
        </p:nvSpPr>
        <p:spPr bwMode="auto">
          <a:xfrm>
            <a:off x="263525" y="3597275"/>
            <a:ext cx="77025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</a:rPr>
              <a:t>2、</a:t>
            </a:r>
            <a:r>
              <a:rPr lang="zh-CN" altLang="en-US" sz="2400" b="1"/>
              <a:t>母鸡比公鸡多（  ）只,公鸡比母鸡少（  ）只。</a:t>
            </a:r>
            <a:endParaRPr lang="zh-CN" altLang="en-US" sz="2400" b="1"/>
          </a:p>
        </p:txBody>
      </p:sp>
      <p:sp>
        <p:nvSpPr>
          <p:cNvPr id="16411" name="Text Box 27"/>
          <p:cNvSpPr txBox="1">
            <a:spLocks noChangeArrowheads="1"/>
          </p:cNvSpPr>
          <p:nvPr/>
        </p:nvSpPr>
        <p:spPr bwMode="auto">
          <a:xfrm>
            <a:off x="2905125" y="3597275"/>
            <a:ext cx="411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6</a:t>
            </a:r>
            <a:endParaRPr lang="zh-CN" altLang="en-US" sz="2400" b="1">
              <a:solidFill>
                <a:srgbClr val="FF0066"/>
              </a:solidFill>
            </a:endParaRPr>
          </a:p>
        </p:txBody>
      </p:sp>
      <p:sp>
        <p:nvSpPr>
          <p:cNvPr id="16412" name="Text Box 28"/>
          <p:cNvSpPr txBox="1">
            <a:spLocks noChangeArrowheads="1"/>
          </p:cNvSpPr>
          <p:nvPr/>
        </p:nvSpPr>
        <p:spPr bwMode="auto">
          <a:xfrm>
            <a:off x="6051550" y="3597275"/>
            <a:ext cx="4111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6</a:t>
            </a:r>
            <a:endParaRPr lang="zh-CN" altLang="en-US" sz="2400" b="1">
              <a:solidFill>
                <a:srgbClr val="FF0066"/>
              </a:solidFill>
            </a:endParaRPr>
          </a:p>
        </p:txBody>
      </p:sp>
      <p:sp>
        <p:nvSpPr>
          <p:cNvPr id="16413" name="Text Box 29"/>
          <p:cNvSpPr txBox="1">
            <a:spLocks noChangeArrowheads="1"/>
          </p:cNvSpPr>
          <p:nvPr/>
        </p:nvSpPr>
        <p:spPr bwMode="auto">
          <a:xfrm>
            <a:off x="147638" y="5816600"/>
            <a:ext cx="89535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</a:rPr>
              <a:t>3、</a:t>
            </a:r>
            <a:r>
              <a:rPr lang="zh-CN" altLang="en-US" sz="2400" b="1"/>
              <a:t>8比2多（  ）,6比8少（  ）,2比8少（  ）,8比6多（  ）。</a:t>
            </a:r>
            <a:endParaRPr lang="zh-CN" altLang="en-US" sz="2400" b="1"/>
          </a:p>
        </p:txBody>
      </p:sp>
      <p:sp>
        <p:nvSpPr>
          <p:cNvPr id="16414" name="Text Box 30"/>
          <p:cNvSpPr txBox="1">
            <a:spLocks noChangeArrowheads="1"/>
          </p:cNvSpPr>
          <p:nvPr/>
        </p:nvSpPr>
        <p:spPr bwMode="auto">
          <a:xfrm>
            <a:off x="1855788" y="5816600"/>
            <a:ext cx="4111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6</a:t>
            </a:r>
            <a:endParaRPr lang="zh-CN" altLang="en-US"/>
          </a:p>
        </p:txBody>
      </p:sp>
      <p:sp>
        <p:nvSpPr>
          <p:cNvPr id="16415" name="Text Box 31"/>
          <p:cNvSpPr txBox="1">
            <a:spLocks noChangeArrowheads="1"/>
          </p:cNvSpPr>
          <p:nvPr/>
        </p:nvSpPr>
        <p:spPr bwMode="auto">
          <a:xfrm>
            <a:off x="5897563" y="5816600"/>
            <a:ext cx="4111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6</a:t>
            </a:r>
            <a:endParaRPr lang="zh-CN" altLang="en-US"/>
          </a:p>
        </p:txBody>
      </p:sp>
      <p:sp>
        <p:nvSpPr>
          <p:cNvPr id="16416" name="Text Box 32"/>
          <p:cNvSpPr txBox="1">
            <a:spLocks noChangeArrowheads="1"/>
          </p:cNvSpPr>
          <p:nvPr/>
        </p:nvSpPr>
        <p:spPr bwMode="auto">
          <a:xfrm>
            <a:off x="7966075" y="5816600"/>
            <a:ext cx="3095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2</a:t>
            </a:r>
            <a:endParaRPr lang="zh-CN" altLang="en-US"/>
          </a:p>
        </p:txBody>
      </p:sp>
      <p:sp>
        <p:nvSpPr>
          <p:cNvPr id="16417" name="Text Box 33"/>
          <p:cNvSpPr txBox="1">
            <a:spLocks noChangeArrowheads="1"/>
          </p:cNvSpPr>
          <p:nvPr/>
        </p:nvSpPr>
        <p:spPr bwMode="auto">
          <a:xfrm>
            <a:off x="3959225" y="5816600"/>
            <a:ext cx="311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2</a:t>
            </a:r>
            <a:endParaRPr lang="zh-CN" altLang="en-US"/>
          </a:p>
        </p:txBody>
      </p:sp>
      <p:pic>
        <p:nvPicPr>
          <p:cNvPr id="16418" name="Picture 34" descr="a8f252eaaa9fb46e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2875" y="4763"/>
            <a:ext cx="828675" cy="118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8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ntr" presetSubtype="0" dur="8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1" dur="80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2" dur="80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80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6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4" dur="500"/>
                                        <p:tgtEl>
                                          <p:spTgt spid="164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5" dur="500"/>
                                        <p:tgtEl>
                                          <p:spTgt spid="164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500"/>
                                        <p:tgtEl>
                                          <p:spTgt spid="164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1" dur="500"/>
                                        <p:tgtEl>
                                          <p:spTgt spid="16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 nodeType="clickPar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6" dur="500"/>
                                        <p:tgtEl>
                                          <p:spTgt spid="16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 nodeType="clickPar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1" dur="500"/>
                                        <p:tgtEl>
                                          <p:spTgt spid="16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 nodeType="clickPar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6" dur="500"/>
                                        <p:tgtEl>
                                          <p:spTgt spid="16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" grpId="0"/>
      <p:bldP spid="16396" grpId="0"/>
      <p:bldP spid="16397" grpId="0"/>
      <p:bldP spid="16398" grpId="0"/>
      <p:bldP spid="16410" grpId="1"/>
      <p:bldP spid="16411" grpId="1"/>
      <p:bldP spid="16412" grpId="0"/>
      <p:bldP spid="16413" grpId="0"/>
      <p:bldP spid="16414" grpId="0"/>
      <p:bldP spid="16415" grpId="0"/>
      <p:bldP spid="16416" grpId="0"/>
      <p:bldP spid="164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https://d.book118.com/088056077014006023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宋体</vt:lpstr>
      <vt:lpstr>方正胖头鱼简体</vt:lpstr>
      <vt:lpstr>华文宋体</vt:lpstr>
      <vt:lpstr>华文仿宋</vt:lpstr>
      <vt:lpstr>迷你简卡通</vt:lpstr>
      <vt:lpstr>方正少儿简体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活动延伸：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2024-08-29T11:43:13.261</cp:lastPrinted>
  <dcterms:created xsi:type="dcterms:W3CDTF">2024-08-29T03:43:13Z</dcterms:created>
  <dcterms:modified xsi:type="dcterms:W3CDTF">2024-08-29T03:43:16Z</dcterms:modified>
</cp:coreProperties>
</file>