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4BDDD-02C1-4EC9-8A81-670635992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A664A-FD5C-49C7-89DA-FC5A0D226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1A5BE6-3A16-4929-A113-786665D0C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A75F0-1D1D-479A-B404-8CFF3B4C59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5E4D3B-0503-4E0A-B8DF-7FBB95483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C5EB2E-D935-4B3D-9DE5-0FCE7E9A8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ADA442-1231-4417-A2C1-11545B39F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32583E-94AE-4844-86D4-DEE2E8419A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9598F8-CA77-4744-8CEA-D8DD57F6D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F1FBC6-AB44-491A-85F6-7878DDD74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B4FDF-31FE-4BAF-8492-5E58821DB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8057002037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职业生涯规划的基本理论\n## 1.职业生涯规划的定义与意义\n### 1.1职业生涯规划的定义与重要性\n### 1.2职业生涯规划对个人发展的影响\n### 1.3职业生涯规划在职业发展中的作用\n## 2.职业生涯规划的基本原则与方法\n### 2.1职业生涯规划的基本原则\n### 2.2职业生涯规划的主要方法\n### 2.3职业生涯规划的实用技巧\n## 3.职业生涯规划的关键步骤\n### 3.1自我评估与职业兴趣分析\n### 3.2职业目标与职业价值观设定\n### 3.3职业道路规划与实施策略\n## 4.职业生涯规划的调整与优化\n### 4.1职业生涯规划的调整原因与策略\n### 4.2职业生涯规划的优化方法与技巧\n### 4.3职业生涯规划的持续改进与调整\n## 5.职业生涯规划的成功案例与分析\n### 5.1职业生涯规划成功案例介绍\n### 5.2职业生涯规划成功案例的关键因素分析\n### 5.3职业生涯规划成功案例的启示与借鉴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职业生涯规划的基本理论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4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职业生涯规划的定义与意义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6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6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6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明确职业目标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制定实现目标的策略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评估和调整规划</a:t>
                </a:r>
                <a:endParaRPr/>
              </a:p>
            </p:txBody>
          </p:sp>
          <p:sp>
            <p:nvSpPr>
              <p:cNvPr id="16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职业生涯规划是个人对职业道路的规划和设计</a:t>
                </a:r>
                <a:endParaRPr/>
              </a:p>
            </p:txBody>
          </p:sp>
        </p:grpSp>
        <p:grpSp>
          <p:nvGrpSpPr>
            <p:cNvPr id="16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增强职业竞争力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实现个人价值</a:t>
                </a:r>
                <a:endParaRPr/>
              </a:p>
            </p:txBody>
          </p:sp>
          <p:sp>
            <p:nvSpPr>
              <p:cNvPr id="16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职业生涯规划对个人发展的重要意义</a:t>
                </a:r>
                <a:endParaRPr/>
              </a:p>
            </p:txBody>
          </p:sp>
        </p:grpSp>
        <p:grpSp>
          <p:nvGrpSpPr>
            <p:cNvPr id="17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7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适应社会发展和职场变化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提高个人职业素质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促进职业生涯的持续发展</a:t>
                </a:r>
                <a:endParaRPr/>
              </a:p>
            </p:txBody>
          </p:sp>
          <p:sp>
            <p:nvSpPr>
              <p:cNvPr id="17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职业生涯规划的重要性</a:t>
                </a:r>
                <a:endParaRPr/>
              </a:p>
            </p:txBody>
          </p:sp>
        </p:grpSp>
      </p:grpSp>
      <p:pic>
        <p:nvPicPr>
          <p:cNvPr id="17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7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17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17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职业生涯规划的定义与重要性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职业生涯规划对个人发展的积极影响</a:t>
                </a:r>
                <a:endParaRPr/>
              </a:p>
            </p:txBody>
          </p:sp>
          <p:sp>
            <p:nvSpPr>
              <p:cNvPr id="18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明确职业目标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增强职业发展能力</a:t>
                </a:r>
                <a:endParaRPr/>
              </a:p>
            </p:txBody>
          </p:sp>
          <p:sp>
            <p:nvSpPr>
              <p:cNvPr id="18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职业生涯规划对个人发展的潜在影响</a:t>
                </a:r>
                <a:endParaRPr/>
              </a:p>
            </p:txBody>
          </p:sp>
          <p:sp>
            <p:nvSpPr>
              <p:cNvPr id="19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缺乏规划可能导致职业迷茫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规划不当可能导致职业挫折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规划过于保守可能导致职业停滞</a:t>
                </a:r>
                <a:endParaRPr/>
              </a:p>
            </p:txBody>
          </p:sp>
          <p:sp>
            <p:nvSpPr>
              <p:cNvPr id="19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职业生涯规划对个人发展的影响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职业生涯规划是职业发展的基础</a:t>
                </a:r>
                <a:endParaRPr/>
              </a:p>
            </p:txBody>
          </p:sp>
          <p:sp>
            <p:nvSpPr>
              <p:cNvPr id="20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明确职业目标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制定实现目标的策略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评估和调整规划</a:t>
                </a:r>
                <a:endParaRPr/>
              </a:p>
            </p:txBody>
          </p:sp>
        </p:grpSp>
        <p:grpSp>
          <p:nvGrpSpPr>
            <p:cNvPr id="20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0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职业生涯规划是职业发展的动力</a:t>
                </a:r>
                <a:endParaRPr/>
              </a:p>
            </p:txBody>
          </p:sp>
          <p:sp>
            <p:nvSpPr>
              <p:cNvPr id="20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激发职业兴趣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提高职业素质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增强职业发展能力</a:t>
                </a:r>
                <a:endParaRPr/>
              </a:p>
            </p:txBody>
          </p:sp>
        </p:grpSp>
        <p:grpSp>
          <p:nvGrpSpPr>
            <p:cNvPr id="20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职业生涯规划是职业发展的保障</a:t>
                </a:r>
                <a:endParaRPr/>
              </a:p>
            </p:txBody>
          </p:sp>
          <p:sp>
            <p:nvSpPr>
              <p:cNvPr id="20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应对职业竞争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应对职场变化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实现个人价值</a:t>
                </a:r>
                <a:endParaRPr/>
              </a:p>
            </p:txBody>
          </p:sp>
        </p:grpSp>
      </p:grpSp>
      <p:pic>
        <p:nvPicPr>
          <p:cNvPr id="20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职业生涯规划在职业发展中的作用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1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4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职业生涯规划的基本原则与方法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1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1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1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职业生涯规划的系统性原则</a:t>
                </a:r>
                <a:endParaRPr/>
              </a:p>
            </p:txBody>
          </p:sp>
          <p:sp>
            <p:nvSpPr>
              <p:cNvPr id="22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进行全面、整体的规划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平衡职业目标与个人价值观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考虑职业发展的连续性和阶段性</a:t>
                </a:r>
                <a:endParaRPr/>
              </a:p>
            </p:txBody>
          </p:sp>
        </p:grpSp>
        <p:grpSp>
          <p:nvGrpSpPr>
            <p:cNvPr id="22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2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职业生涯规划的主动性原则</a:t>
                </a:r>
                <a:endParaRPr/>
              </a:p>
            </p:txBody>
          </p:sp>
          <p:sp>
            <p:nvSpPr>
              <p:cNvPr id="22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积极寻求职业发展机会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主动学习和提高职业素质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主动调整和规划职业生涯</a:t>
                </a:r>
                <a:endParaRPr/>
              </a:p>
            </p:txBody>
          </p:sp>
        </p:grpSp>
        <p:grpSp>
          <p:nvGrpSpPr>
            <p:cNvPr id="22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2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职业生涯规划的个性化原则</a:t>
                </a:r>
                <a:endParaRPr/>
              </a:p>
            </p:txBody>
          </p:sp>
          <p:sp>
            <p:nvSpPr>
              <p:cNvPr id="22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根据个人特点和兴趣进行规划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考虑个人价值观和职业目标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适应个人职业发展阶段</a:t>
                </a:r>
                <a:endParaRPr/>
              </a:p>
            </p:txBody>
          </p: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职业生涯规划的基本原则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3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3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3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职业生涯规划的自我评估方法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了解个人职业兴趣和能力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分析个人优势和劣势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评估个人价值观和职业目标</a:t>
                </a:r>
                <a:endParaRPr/>
              </a:p>
            </p:txBody>
          </p:sp>
          <p:sp>
            <p:nvSpPr>
              <p:cNvPr id="23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3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职业生涯规划的职业调研方法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了解职业市场信息和行业发展趋势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分析职业需求和就业竞争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评估职业发展前景和机会</a:t>
                </a:r>
                <a:endParaRPr/>
              </a:p>
            </p:txBody>
          </p:sp>
          <p:sp>
            <p:nvSpPr>
              <p:cNvPr id="23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4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职业生涯规划的策略制定方法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制定职业目标和发展策略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评估和规划职业道路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制定实施计划和调整策略</a:t>
                </a:r>
                <a:endParaRPr/>
              </a:p>
            </p:txBody>
          </p:sp>
          <p:sp>
            <p:nvSpPr>
              <p:cNvPr id="24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职业生涯规划的主要方法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46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47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48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利用网络、书籍等资源收集职业信息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参加行业活动、讲座等了解行业动态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与同行、前辈交流获取职业经验</a:t>
                </a:r>
                <a:endParaRPr/>
              </a:p>
            </p:txBody>
          </p:sp>
          <p:sp>
            <p:nvSpPr>
              <p:cNvPr id="2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职业生涯规划的信息收集技巧</a:t>
                </a:r>
                <a:endParaRPr/>
              </a:p>
            </p:txBody>
          </p:sp>
        </p:grpSp>
        <p:grpSp>
          <p:nvGrpSpPr>
            <p:cNvPr id="251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52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明确短期和长期职业目标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制定具体、可衡量的目标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确保目标与个人价值观和能力相符</a:t>
                </a:r>
                <a:endParaRPr/>
              </a:p>
            </p:txBody>
          </p:sp>
          <p:sp>
            <p:nvSpPr>
              <p:cNvPr id="253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职业生涯规划的目标设定技巧</a:t>
                </a:r>
                <a:endParaRPr/>
              </a:p>
            </p:txBody>
          </p:sp>
          <p:sp>
            <p:nvSpPr>
              <p:cNvPr id="254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5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56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制定实施计划并分阶段执行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培养职业素质和能力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积极应对职业挑战和变化</a:t>
                </a:r>
                <a:endParaRPr/>
              </a:p>
            </p:txBody>
          </p:sp>
          <p:sp>
            <p:nvSpPr>
              <p:cNvPr id="257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职业生涯规划的策略实施技巧</a:t>
                </a:r>
                <a:endParaRPr/>
              </a:p>
            </p:txBody>
          </p:sp>
          <p:sp>
            <p:nvSpPr>
              <p:cNvPr id="258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职业生涯规划的实用技巧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职业生涯规划的关键步骤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自我评估与职业兴趣分析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进行自我评估，了解个人特点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分析个人兴趣爱好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评估个人能力和优势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了解个人价值观和职业期望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进行职业兴趣分析，确定职业方向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了解职业兴趣类型和特点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分析个人职业兴趣与潜在职业的匹配程度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考虑职业兴趣的发展潜力和空间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https://d.book118.com/088057002037006043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职业生涯规划的基本理论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2024-09-22T18:55:18.986</cp:lastPrinted>
  <dcterms:created xsi:type="dcterms:W3CDTF">2024-09-22T10:55:19Z</dcterms:created>
  <dcterms:modified xsi:type="dcterms:W3CDTF">2024-09-22T10:55:20Z</dcterms:modified>
</cp:coreProperties>
</file>