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DD05C7-65E3-49D0-9618-80A83AAEA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9237B-35F9-4DA8-A4E9-523732D72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ACA19-0FE7-404F-978D-926018828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DFD72E-18FA-4F8B-A127-108ED5F7D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C8B244-DD50-47B3-8E77-C67341C42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007323-7CB9-4A66-9AD6-F8FB06CBA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FFC70F-DDB7-403A-BDE8-67293DC66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813E8-329E-43CF-B103-CA57B22DE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2F985-4514-4760-AF1E-26EFDD902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ADEC8-E0DF-497A-86CC-6763E35F2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83349-DAD4-4063-B59D-C5BCFF0AB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57040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心理健康的手机游戏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心理健康手机游戏的作用和影响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心理健康手机游戏的开发与设计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心理健康手机游戏的实证研究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46" r="2414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随着现代社会生活节奏的加快，人们面临的压力和焦虑也在不断增加。为了缓解压力和提升心理健康，手机游戏作为一种便捷、易获取的娱乐方式，逐渐受到人们的青睐。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心理健康手机游戏旨在通过游戏的形式，帮助玩家放松心情、缓解压力，提高心理韧性，促进心理健康。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心理健康手机游戏是指以促进心理健康为主要目标的游戏，通常包括放松、解压、认知训练、情绪调节等方面的内容。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手机游戏可以根据不同的分类标准进行划分，如游戏形式、目标受众、游戏内容等。例如，按游戏形式可分为文字类、图像类、声音类等；按目标受众可分为儿童、青少年、成人等；按游戏内容可分为认知训练类、情绪调节类、放松解压类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定义和分类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心理健康手机游戏的作用和影响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72" r="2397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87" r="3248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心理健康手机游戏可以帮助玩家调节情绪，减轻焦虑、抑郁等负面情绪，提升幸福感和满足感。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通过游戏中的放松和冥想练习，心理健康手机游戏有助于缓解生活和工作中积累的压力，提高抗压能力。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压力舒缓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改善情绪和压力管理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" b="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心理健康手机游戏通过引导玩家探索内心世界，提高自我觉察能力，更好地认识自己的情绪、需求和价值观。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通过游戏中的挑战和逆境模拟，心理健康手机游戏有助于培养玩家的心理韧性，增强面对困难和挫折的勇气和毅力。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提高自我认知和心理韧性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心理韧性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自我觉察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心理健康手机游戏可以成为玩家之间交流和分享的平台，提供彼此支持和鼓励的社交环境。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人际关系改善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通过游戏中的合作和沟通环节，心理健康手机游戏有助于改善玩家的人际关系，提高社交技巧和沟通能力。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79" r="2377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促进社交互动和人际关系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心理健康手机游戏的开发与设计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https://d.book118.com/088057040002006044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2024-09-23T18:08:33.986</cp:lastPrinted>
  <dcterms:created xsi:type="dcterms:W3CDTF">2024-09-23T10:08:34Z</dcterms:created>
  <dcterms:modified xsi:type="dcterms:W3CDTF">2024-09-23T10:08:35Z</dcterms:modified>
</cp:coreProperties>
</file>