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C55905-CAA5-4650-9BD2-E05E6B299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5847DB-1240-4648-B21B-04125ED1A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7349A5-38B2-419E-B227-83A8ACDC2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DF801C-0BB9-4596-B126-45C8D6EE1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93E138-1C9D-4C4C-83EE-78B685C83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0C20B6-473E-4286-9F86-A569C7281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E4A8E8-FD92-4D43-9A5A-AC912C91B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E7D534-8385-4171-AEFE-B4F661A79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3B6C0B-021B-446F-B590-555858E04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CA21A2-07F5-423A-8A4C-49F1967D2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B627E2-9D40-4CF0-9FBD-5D641A7AA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057062063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单晶炉市场洞察报告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32799" cy="36154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24955" cy="36154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单晶炉市场概述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单晶炉市场竞争格局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单晶炉市场需求分析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单晶炉市场技术发展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单晶炉市场风险与机遇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单晶炉市场未来展望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单晶炉市场概述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单晶炉是一种用于生产单晶材料的专用设备，广泛应用于光伏、半导体、新材料等领域。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根据用途、生产工艺和规格，单晶炉可分为多种类型，如直拉单晶炉、悬浮单晶炉等。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全球单晶炉市场规模不断扩大，随着光伏、半导体等行业的快速发展，预计未来几年将保持增长态势。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增长趋势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技术进步、产业升级和环保政策等因素推动单晶炉市场持续增长，同时，新兴应用领域的拓展也将为市场增长提供新的动力。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单晶炉市场的参与者主要包括设备制造商、原材料供应商、系统集成商等。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单晶炉市场竞争激烈，国内外众多企业参与其中，市场格局不断变化。一些具有技术优势和品牌影响力的企业逐渐占据主导地位。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市场参与者概览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单晶炉市场竞争格局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竞争者A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公司在单晶炉市场上占据较大份额，拥有较高的品牌知名度和市场份额。其产品线丰富，覆盖了不同规格和型号的单晶炉，能够满足不同客户的需求。此外，该公司注重研发和技术创新，不断提升产品质量和技术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竞争者B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公司近年来在单晶炉市场上表现出色，凭借其独特的设计和优良的性能获得了市场的认可。该公司注重客户需求，积极与客户沟通，了解客户需求，为客户提供定制化的解决方案。此外，该公司还加强了市场营销和品牌推广，提高了品牌知名度和影响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主要竞争者分析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各公司不断加大研发投入，推出新产品和技术，以提升产品质量和技术水平。同时，各公司还加强了市场营销和品牌推广，提高品牌知名度和影响力。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各公司积极拓展市场，寻求新的客户和业务机会。例如，加强与新兴产业领域的合作，开发新的应用领域和市场。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各公司通过兼并收购等方式扩大规模和市场份额，提高市场地位和竞争力。同时，各公司还注重内部管理和效率提升，降低成本，提高盈利能力。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竞争策略三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竞争策略与动态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40684" y="1569551"/>
            <a:ext cx="3418416" cy="407348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51615" y="2379250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03256" y="1797082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420201" y="5637371"/>
            <a:ext cx="826770" cy="460343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46696" y="4534330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10170" y="2701925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087620" y="3214540"/>
            <a:ext cx="1139293" cy="113929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市场集中度分析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1262052" y="1991277"/>
            <a:ext cx="630767" cy="630767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705598" y="4728631"/>
            <a:ext cx="630555" cy="63055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91556" y="4966363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 rot="-10800000">
            <a:off x="10781066" y="205192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7581403" y="1797082"/>
            <a:ext cx="3111273" cy="3664926"/>
            <a:chOff x="7581403" y="1797082"/>
            <a:chExt cx="3111273" cy="3664926"/>
          </a:xfrm>
        </p:grpSpPr>
        <p:sp>
          <p:nvSpPr>
            <p:cNvPr id="36" name="TextBox 36"/>
            <p:cNvSpPr txBox="1"/>
            <p:nvPr/>
          </p:nvSpPr>
          <p:spPr>
            <a:xfrm>
              <a:off x="7581403" y="1797082"/>
              <a:ext cx="3111273" cy="36649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>
                <a:lnSpc>
                  <a:spcPct val="80000"/>
                </a:lnSpc>
                <a:buFont typeface="Arial"/>
                <a:buChar char="•"/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单晶炉市场竞争格局较为集中，主要被几家大型企业所占据。其中，最大的企业占据了约40%的市场份额，其他几家大型企业占据了剩余的市场份额。这种市场格局有利于大型企业进一步提高市场份额和竞争力，但同时也给中小型企业留下了发展空间和机会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单晶炉市场需求分析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技术进步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随着科技的不断进步，单晶硅材料在太阳能、半导体等领域的应用越来越广泛，对单晶炉的需求也随之增加。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环保政策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各国政府对环保的重视程度不断提高，推动了可再生能源市场的发展，进而拉动了单晶炉市场的需求。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能源危机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全球能源危机使得可再生能源成为关注的焦点，单晶炉作为生产高质量单晶硅的重要设备，市场需求不断增长。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需求驱动因素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不同领域对单晶炉的性能和规格要求不同，形成了多样化的需求结构。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高品质化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随着技术的进步和市场竞争的加剧，对单晶炉的性能和质量要求越来越高。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客户对单晶炉的个性化需求日益增加，定制化服务逐渐成为市场主流。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需求结构与特点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https://d.book118.com/088057062063006023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2024-08-30T01:20:58.392</cp:lastPrinted>
  <dcterms:created xsi:type="dcterms:W3CDTF">2024-08-29T17:20:58Z</dcterms:created>
  <dcterms:modified xsi:type="dcterms:W3CDTF">2024-08-29T17:21:00Z</dcterms:modified>
</cp:coreProperties>
</file>