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1C920-1C59-4C1B-8FB8-80D004C5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ABC31-5F83-4B71-966E-CCB2FAE4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595F1-E929-4999-BCEE-3A69742C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70756-A889-4042-B488-F13696F4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5F664-CBCD-4C39-ABCF-FFBB0950C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B9681-09B2-4CD4-9FDF-0AE094D5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B682B-624F-4E18-B0EE-9AE9DA4C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54185-81E5-4E8A-878F-6F70C5C6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A915C-1FBD-4917-A5E2-597F59D3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A02C0-6B08-442F-A644-B67AC1FD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42B04-5380-4543-8CCC-591FB343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99" r:id="rId2"/>
    <p:sldLayoutId id="2147485900" r:id="rId3"/>
    <p:sldLayoutId id="2147485901" r:id="rId4"/>
    <p:sldLayoutId id="2147485902" r:id="rId5"/>
    <p:sldLayoutId id="2147485903" r:id="rId6"/>
    <p:sldLayoutId id="2147485904" r:id="rId7"/>
    <p:sldLayoutId id="2147485905" r:id="rId8"/>
    <p:sldLayoutId id="2147485906" r:id="rId9"/>
    <p:sldLayoutId id="2147485907" r:id="rId10"/>
    <p:sldLayoutId id="2147485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0033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沙门氏菌培训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沙门氏菌概述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沙门氏菌的检测与鉴定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沙门氏菌的预防和控制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沙门氏菌的案例分析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食品安全培训与意识提升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沙门氏菌概述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沙门氏菌简介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沙门氏菌是一种常见的食源性致病菌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主要通过食物传播，如肉类、蛋类、奶类等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症状包括腹泻、发热、呕吐等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严重时可能导致脱水、休克甚至死亡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预防措施包括保持食品卫生、煮熟食物、避免生食等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沙门氏菌的危害</a:t>
            </a:r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免疫系统损害：降低人体免疫力，增加感染其他疾病的风险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长期影响：可能导致慢性疾病，如关节炎、心脏病等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食物中毒：引起腹泻、呕吐、发热等症状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肠道感染：导致肠道炎症，严重时可引起肠穿孔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沙门氏菌的传播途径</a:t>
            </a:r>
            <a:endParaRPr lang="zh-CN" altLang="en-US"/>
          </a:p>
        </p:txBody>
      </p:sp>
      <p:sp>
        <p:nvSpPr>
          <p:cNvPr id="10490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水源传播：通过污染的水源传播，如自来水、井水等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食物传播：通过污染的食物传播，如肉类、蛋类、奶类等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接触传播：通过接触污染的物品传播，如餐具、厨具等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空气传播：通过空气传播，如飞沫、气溶胶等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沙门氏菌的检测与鉴定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检测方法</a:t>
            </a:r>
            <a:endParaRPr lang="zh-CN" altLang="en-US"/>
          </a:p>
        </p:txBody>
      </p:sp>
      <p:sp>
        <p:nvSpPr>
          <p:cNvPr id="10491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细菌培养法：将样品接种到培养基中，观察菌落形态和颜色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生化鉴定法：通过生化反应检测沙门氏菌的特异性酶活性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血清学鉴定法：利用特异性抗体检测沙门氏菌抗原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分子生物学鉴定法：通过PCR、基因测序等方法检测沙门氏菌的基因序列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鉴定流程</a:t>
            </a:r>
            <a:endParaRPr lang="zh-CN" altLang="en-US"/>
          </a:p>
        </p:txBody>
      </p:sp>
      <p:sp>
        <p:nvSpPr>
          <p:cNvPr id="1049216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18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样品接种：将样品接种到培养基上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0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2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样品采集：采集可能含有沙门氏菌的样品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4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6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培养基制备：制备适合沙门氏菌生长的培养基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8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0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结果报告：将鉴定结果报告给相关部门或人员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2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4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生化鉴定：通过生化试验鉴定沙门氏菌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8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血清学鉴定：通过血清学试验进一步确认沙门氏菌类型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40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242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培养观察：在适宜条件下培养，观察菌落形态和颜色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鉴定标准</a:t>
            </a:r>
            <a:endParaRPr lang="zh-CN" altLang="en-US"/>
          </a:p>
        </p:txBody>
      </p:sp>
      <p:sp>
        <p:nvSpPr>
          <p:cNvPr id="104927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微生物学检测：观察菌落形态、颜色、大小等特征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生化鉴定：通过生化反应检测沙门氏菌的代谢产物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分子生物学鉴定：利用PCR技术检测沙门氏菌的特异性基因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血清学鉴定：通过血清学试验检测沙门氏菌的抗原和抗体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毒力鉴定：检测沙门氏菌的毒力因子，如侵袭力、毒素等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耐药性鉴定：检测沙门氏菌对各种抗生素的敏感性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沙门氏菌的预防和控制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493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保持良好的个人卫生习惯，勤洗手，保持手部清洁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避免食用生食，确保食物煮熟煮透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保持厨房和餐具清洁，定期消毒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避免与病患接触，避免接触病患的排泄物和呕吐物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https://d.book118.com/088060033104006023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沙门氏菌培训</vt:lpstr>
      <vt:lpstr>目录</vt:lpstr>
      <vt:lpstr>单击添加章节标题</vt:lpstr>
      <vt:lpstr>沙门氏菌概述</vt:lpstr>
      <vt:lpstr>沙门氏菌简介</vt:lpstr>
      <vt:lpstr>沙门氏菌的危害</vt:lpstr>
      <vt:lpstr>沙门氏菌的传播途径</vt:lpstr>
      <vt:lpstr>沙门氏菌的检测与鉴定</vt:lpstr>
      <vt:lpstr>检测方法</vt:lpstr>
      <vt:lpstr>鉴定流程</vt:lpstr>
      <vt:lpstr>鉴定标准</vt:lpstr>
      <vt:lpstr>沙门氏菌的预防和控制</vt:lpstr>
      <vt:lpstr>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2024-08-30T08:39:34.283</cp:lastPrinted>
  <dcterms:created xsi:type="dcterms:W3CDTF">2024-08-30T00:39:34Z</dcterms:created>
  <dcterms:modified xsi:type="dcterms:W3CDTF">2024-08-30T00:39:36Z</dcterms:modified>
</cp:coreProperties>
</file>