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575AA-9A52-4BA9-9527-F671785D8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4F5F2D-AEF9-4865-8312-38761C5E9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E75F23-6DA2-4ABC-A1B0-7E813510C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2E4E53-F2C1-4121-9155-BA9F35231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5634C8-0979-4B62-B33C-4BFCEB674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4F9491-29A5-4FF0-88F9-8FD1787C1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E66D47-6EA5-42A3-A323-B427DBD71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A084B5-22F1-4967-AD82-6C522FF46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5F2AEC-5718-4B14-B283-B1A835425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1986D6-264A-462E-9A2F-D67593DFA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D3ED1-77D4-405D-8F24-F80734B7D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6005113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幼儿园中班春季健康知识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春季健康总论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饮食健康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运动与休息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卫生习惯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常见春季疾病预防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春季健康总论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47" b="104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春季健康的重要性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促进生长发育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春季是孩子生长发育的黄金时期，良好的健康状况有助于孩子健康成长。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预防疾病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保持健康的生活习惯和饮食习惯有助于增强免疫力，预防春季常见疾病。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提高学习效率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健康的身体和良好的精神状态有助于孩子集中注意力，提高学习效率。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心理发展关键期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春季是孩子心理发展的关键时期，应注重培养孩子的情感、社交和智力发展。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好奇心和模仿能力强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幼儿园中班孩子对周围环境充满好奇，善于模仿大人的行为，因此应给予正确的引导。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身体发展迅速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幼儿园中班孩子的身体处于快速生长期，需要充足的营养和适当的锻炼。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幼儿园中班孩子春季健康的特点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108" r="111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培养良好的生活习惯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建立规律的作息时间和卫生习惯，如定时作息、勤洗手等。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提高身体素质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通过适当的体育锻炼和户外活动，增强孩子的身体素质和免疫力。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促进心理健康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营造温馨、和谐的环境，关注孩子的情感需求，培养积极、乐观的性格。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幼儿园中班孩子春季健康的目标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饮食健康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平衡膳食是保证身体健康的基础，中班幼儿需要摄入适量的蛋白质、脂肪、碳水化合物、维生素和矿物质。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家长应为孩子提供多样化的食物，包括蔬菜、水果、全谷类、瘦肉、鸡蛋、豆类等，以确保孩子获得足够的营养素。同时，要避免孩子偏食或挑食，培养孩子良好的饮食习惯。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94" r="23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合理营养，平衡膳食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125" b="3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水是生命之源，中班幼儿每天需要喝足够的水，以保持身体正常代谢和预防脱水。同时，要限制孩子吃零食的次数和量，以免影响正餐。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家长应该鼓励孩子定时喝水，特别是在户外活动或天气炎热时，更需要补充水分。同时，要选择健康零食，如水果、坚果等，避免高糖、高盐、高脂肪的零食，以免影响孩子健康。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多喝水，少吃零食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168" r="2216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定时定量的饮食习惯有助于培养孩子的消化系统和控制体重，少吃多餐则有助于孩子更好地吸收营养。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家长应该为孩子制定规律的饮食时间表，并控制每餐的食物量。同时，可以采取少吃多餐的方式，让孩子在一天内分多次进食，以保持血糖稳定和满足身体需求。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定时定量，少吃多餐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运动与休息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https://d.book118.com/088060051136006026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2024-09-04T11:00:58.234</cp:lastPrinted>
  <dcterms:created xsi:type="dcterms:W3CDTF">2024-09-04T03:00:58Z</dcterms:created>
  <dcterms:modified xsi:type="dcterms:W3CDTF">2024-09-04T03:01:00Z</dcterms:modified>
</cp:coreProperties>
</file>