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312A93-0A95-4AB8-A8A0-D5CB4E6B49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1ED731-4A6D-498A-B27A-310EA546A0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054DDB-CBF5-48AE-B356-F528FCEF7C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F660BB-A2E4-4236-BE28-1B3A92F4EC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1EDAC9-B269-4B41-B917-87B373C208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56448A-7580-4797-9CD9-31024291F3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017D5B-4973-4C54-925D-B50D776D31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47A9CD-7A75-47BB-8A1E-0EA4E16C31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B7328D-2B5C-4DBA-A84C-C030239EFD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EDAE63-7DA3-4030-8351-589A9FC5F5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65BE26-5A06-4445-B4CF-E816C30F6A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806201307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葡萄酒营销策略研究方法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13147" y="5029297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3147" y="5621716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葡萄酒营销策略概述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研究方法分类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具体研究方法的运用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研究方法的优缺点与选择依据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葡萄酒营销策略概述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营销策略是企业为了实现营销目标而采取的一系列有计划、协调一致的营销活动和措施。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有效的营销策略可以帮助企业更好地满足客户需求，提高市场份额，增加销售额，增强品牌影响力，提升企业竞争力。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营销策略的定义和重要性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营销策略的重要性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葡萄酒作为一种特殊的消费品，具有其独特的营销特点，如产品品质差异大、消费群体相对固定、销售渠道多样化等。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在葡萄酒营销中，企业面临着许多挑战，如市场竞争激烈、消费者需求多样化、法律法规限制等。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葡萄酒营销的特点和挑战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执行与监控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实施营销策略，并对其进行持续的监控和调整，以确保其有效性和适应性。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营销组合策略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制定产品、价格、渠道、促销等营销组合策略，以实现营销目标。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定位与差异化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根据目标市场的特点和企业的优势，确定产品的定位和差异化卖点。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了解目标客户的需求、消费习惯、购买行为等信息，分析竞争对手的营销策略和优劣势。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目标市场选择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根据市场调研结果，确定企业的目标市场和目标客户群体。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AutoShape 6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AutoShape 7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AutoShape 7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TextBox 7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营销策略的制定过程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研究方法分类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通过与目标消费者进行深入的访谈，了解他们对葡萄酒的认知、偏好和购买行为。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访谈法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观察法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小组讨论法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通过观察目标消费者的行为、语言和表情，了解他们对葡萄酒的感受和态度。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组织目标消费者进行小组讨论，探讨他们对葡萄酒的看法和需求，收集集体智慧。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定性研究方法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问卷调查法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通过大规模发放问卷，收集目标消费者的基本信息、葡萄酒消费习惯和品牌认知度等数据。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实验法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通过控制实验条件，测试不同营销策略对消费者购买决策的影响，评估营销效果。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数据分析法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运用统计分析工具对大量数据进行处理和分析，挖掘消费者行为模式和趋势。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定量研究方法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多种研究方法组合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根据研究目的和对象特点，选择合适的研究方法进行组合，以获得更丰富的数据和结论。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跨学科研究方法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借鉴其他学科的研究方法，如心理学、社会学等，以多角度探究葡萄酒营销策略的影响因素和效果。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定性与定量相结合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综合运用定性和定量研究方法，以提高研究的全面性和准确性。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9792" r="1979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混合研究方法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具体研究方法的运用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了解目标消费者的需求、口味偏好和消费习惯，以便开发出更符合市场需求的产品。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产品创新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基于市场调研和品质评估的结果，研发新品种、新口味的葡萄酒，以满足消费者不断变化的需求。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品质评估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对葡萄酒的口感、香气、色泽等方面进行专业评估，确保产品品质优良。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产品策略是葡萄酒营销的核心，研究方法的应用有助于提升产品竞争力。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在产品策略中的应用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分销策略是实现葡萄酒销售的重要环节，研究方法的应用有助于优化分销渠道。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分销渠道分析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分析现有分销渠道的优缺点，确定最有效的分销渠道。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销售数据统计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收集销售数据，了解各分销渠道的销售情况，以便调整分销策略。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合作伙伴关系管理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与分销商建立良好的合作关系，确保葡萄酒顺利进入市场。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在分销策略中的应用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https://d.book118.com/088062013076006032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2024-09-10T03:24:21.924</cp:lastPrinted>
  <dcterms:created xsi:type="dcterms:W3CDTF">2024-09-09T19:24:21Z</dcterms:created>
  <dcterms:modified xsi:type="dcterms:W3CDTF">2024-09-09T19:24:24Z</dcterms:modified>
</cp:coreProperties>
</file>