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488DB4-2AAB-41B0-9D06-8C29F765CF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5D9805-897B-4665-AB4D-3001153CF6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0551B4-682F-4418-A80A-883A46732B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FF54D0-C527-4324-BC69-D3FD9C7CB8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A3AC18-4560-42C7-AAC6-BFF568647D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62A313-8FE6-4B87-9C46-965475D09D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4F94A5-FEBD-420C-A74F-B3D9DCEF37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83FF83-F368-4196-9B5D-22C9BCE938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75C0D5-1A94-4297-B373-BBDE87A737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00B819-3141-4498-A641-F745073669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2628A6-BFCB-4DBE-9F70-643A4AA272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063076117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项目时间计划</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项目时间计划概述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制定项目时间计划的步骤</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项目时间计划的工具与技术</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项目时间计划的优化与调整</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项目时间计划的监控与控制</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项目时间计划实践中的挑战与解决方案</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项目时间计划概述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项目时间计划是项目管理中用于规划、安排和控制项目活动时间的重要工具。</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确保项目按时完成，合理分配资源，降低项目风险，提高项目成功率。</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299" b="122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时间计划在项目中的作用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设定项目里程碑</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明确项目关键阶段和成果，便于监控项目进度。</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协调项目活动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确保项目活动之间的逻辑关系和资源分配合理。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预测项目风险</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提前识别潜在风险，制定应对措施。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沟通管理</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时间计划需要与项目干系人充分沟通，确保各方对项目进度有清晰的认识。</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风险管理</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时间计划有助于识别项目风险，并制定相应的风险应对策略。</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质量管理</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时间计划需考虑质量标准和验收流程，确保项目按时交付且满足质量要求。</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范围管理</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时间计划与项目范围密切相关，范围变更可能导致时间计划的调整。</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成本管理</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时间计划与成本估算和控制相互影响，合理的时间安排有助于降低成本。</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时间计划与其他项目管理要素的关系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制定项目时间计划的步骤</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明确项目的最终目标，包括项目的预期成果、质量标准、约束条件等。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确定项目目标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明确项目的工作范围，包括需要完成的具体任务、涉及的人员和资源等。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界定项目范围</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明确项目目标与范围</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工作分解结构（WBS）</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将项目按照其内在逻辑和工作流程进行逐层分解，形成详细的任务清单。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任务描述与责任分配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对每个任务进行详细描述，明确任务的目标、输入、输出、责任人等。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分解项目任务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参考以往类似项目的实际完成时间来估算当前任务的工期。</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历史数据法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利用专家的经验和知识来估算任务的工期。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专家判断法</a:t>
            </a:r>
          </a:p>
        </p:txBody>
      </p:sp>
      <p:pic>
        <p:nvPicPr>
          <p:cNvPr id="10" name="Picture 10"/>
          <p:cNvPicPr>
            <a:picLocks noChangeAspect="1"/>
          </p:cNvPicPr>
          <p:nvPr/>
        </p:nvPicPr>
        <p:blipFill>
          <a:blip r:embed="rId3"/>
          <a:srcRect l="21875" r="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分别估算任务的最乐观、最悲观和最可能完成时间，然后计算平均值或加权平均值作为任务的预期完成时间。</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三点估算法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估算任务工期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关键路径法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通过分析项目中的关键任务和关键路径来确定项目的最短完成时间和关键资源需求。</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甘特图</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以条形图的形式展示项目的进度计划，包括每个任务的开始时间、结束时间和持续时间等。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资源平衡法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根据项目资源的可用性和任务的需求来调整任务的开始时间和结束时间，以确保资源的合理利用和项目的顺利进行。</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1875" r="218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绘制项目时间计划表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项目时间计划的工具与技术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甘特图定义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甘特图是一种条形图，通过时间刻度表示项目活动的顺序和持续时间。</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甘特图作用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直观地展示项目的时间安排，包括各项任务的开始时间、结束时间和持续时间。</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甘特图使用技巧</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在甘特图中，可以使用不同颜色或图案来表示不同类型的任务或重要程度，同时，也可以通过添加箭头或连接线来表示任务之间的依赖关系。</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甘特图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关键路径法定义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关键路径法是一种网络分析技术，用于确定项目中最长的路径（即关键路径），以确保项目按时完成。</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3403" r="1340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关键路径法作用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识别项目中的关键任务和关键路径，以便优先安排资源和时间，确保项目按计划进行。</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关键路径法使用技巧</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在使用关键路径法时，需要仔细分析项目网络图中的各项任务和依赖关系，找出关键路径并对其进行重点监控和管理。同时，也需要密切关注非关键路径上的任务进展情况，以防其对关键路径造成影响。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关键路径法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资源平衡技术定义</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资源平衡技术是一种优化技术，用于在项目时间计划中平衡资源需求和可用性。</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资源平衡技术作用</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确保项目在资源有限的情况下能够顺利进行，避免资源冲突和浪费。</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资源平衡技术使用技巧</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在使用资源平衡技术时，需要首先了解项目的资源需求和可用性情况，然后根据项目优先级和紧急程度来合理分配和调整资源。同时，也需要建立有效的资源监控和报告机制，以便及时发现和解决资源问题。</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资源平衡技术</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项目管理软件是一种专门用于辅助项目管理的计算机应用程序。</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提供全面的项目管理功能，包括时间计划制定、任务分配、进度跟踪、风险管理等。</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选择和使用项目管理软件时，需要根据项目的具体需求和团队的实际情况来选择合适的软件。同时，也需要熟练掌握软件的各种功能和操作技巧，以便高效地进行项目管理。此外，还需要定期更新和维护项目管理软件，以确保其始终与项目需求保持同步。</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项目管理软件定义</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项目管理软件作用</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项目管理软件使用技巧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项目管理软件应用</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https://d.book118.com/088063076117006026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2024-09-04T05:50:17.057</cp:lastPrinted>
  <dcterms:created xsi:type="dcterms:W3CDTF">2024-09-03T21:50:17Z</dcterms:created>
  <dcterms:modified xsi:type="dcterms:W3CDTF">2024-09-03T21:50:19Z</dcterms:modified>
</cp:coreProperties>
</file>