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09582-E77E-4479-A71E-CE3460A62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9F32F-600B-4316-9DCD-224837F7F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D499A-DB95-42A6-BB04-322331578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28193-8569-492A-9AAD-A290EB1DE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8638AC-10B0-47E6-85DD-60269B9A4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E1B2D6-53F8-4216-B501-D1687ECED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ADDF7-97CD-4ABD-9208-40B5FE473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A5792-0776-4C08-9DAB-28D1B4DE0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0BCDB-0081-4C54-9DF3-D401F6F4C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92659-89C3-4E65-B7C9-CC225E75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07D65-4967-48A6-992D-3DF2D7434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11/10/2023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6403507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唤醒护理读书分享</a:t>
            </a:r>
            <a:r>
              <a:rPr lang="en-US" altLang="zh-CN" sz="5175" b="1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err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682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《唤醒护理》书籍概述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《唤醒护理》读书感悟分享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《唤醒护理》实践应用分享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《唤醒护理》读书总结与展望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《唤醒护理》相关资源推荐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激发护理人员的学习热情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唤醒护理的意义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提升护理人员的专业素养</a:t>
            </a:r>
          </a:p>
        </p:txBody>
      </p:sp>
      <p:sp>
        <p:nvSpPr>
          <p:cNvPr id="31" name="AutoShape 31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强化护理人员的实践能力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08" r="16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读书分享的背景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护理工作的复杂性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护理人员工作压力大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传统培训方式的局限性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促进护理人员之间的交流与学习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提高护理人员的专业知识和技能水平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增强护理人员的实践能力和创新精神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097" r="16097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259724"/>
            <a:ext cx="515576" cy="440418"/>
            <a:chOff x="454963" y="259724"/>
            <a:chExt cx="515576" cy="440418"/>
          </a:xfrm>
        </p:grpSpPr>
        <p:sp>
          <p:nvSpPr>
            <p:cNvPr id="17" name="AutoShape 17"/>
            <p:cNvSpPr/>
            <p:nvPr/>
          </p:nvSpPr>
          <p:spPr>
            <a:xfrm>
              <a:off x="454963" y="262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25972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26144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27041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266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38044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7749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7921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8818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8405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9822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9527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9698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0595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0182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1599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1304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1476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62373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1959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TextBox 37"/>
          <p:cNvSpPr txBox="1"/>
          <p:nvPr/>
        </p:nvSpPr>
        <p:spPr>
          <a:xfrm>
            <a:off x="1218874" y="201994"/>
            <a:ext cx="988433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读书分享的目的</a:t>
            </a:r>
          </a:p>
        </p:txBody>
      </p:sp>
      <p:sp>
        <p:nvSpPr>
          <p:cNvPr id="38" name="AutoShape 38"/>
          <p:cNvSpPr/>
          <p:nvPr/>
        </p:nvSpPr>
        <p:spPr>
          <a:xfrm>
            <a:off x="0" y="6628960"/>
            <a:ext cx="12192000" cy="2412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《唤醒护理》书籍概述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该书以护理工作为主题，探讨了如何提高护理服务的质量和效率，同时关注护理人员的身心健康和职业发展。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该书强调唤醒护理人员的内在力量和热情，通过自我管理和团队合作，实现护理工作的提升和改进。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书籍的主题和核心思想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874" y="118319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书籍的主要内容和亮点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唤醒护理的理念和方法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护理工作的现状和挑战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书籍的主要内容和亮点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护理人员的自我管理和团队合作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218874" y="4371944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护理工作的改进和效果评估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书籍的主要内容和亮点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结合实例和案例，使读者更容易理解和应用。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提供了具体的自我管理和团队合作的方法，如目标设定、时间管理、沟通技巧等。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引入了“唤醒护理”这一新的概念，为护理工作提供了新的思路和方法。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2767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2767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XXX（姓氏）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6338" y="1991575"/>
            <a:ext cx="4292478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出版信息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736338" y="3027803"/>
            <a:ext cx="4292478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XXX出版社，XXXX年出版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书籍的作者和出版信息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《唤醒护理》读书感悟分享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611" b="561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促进健康与康复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护理工作在促进个人和群体的健康，以及在疾病康复过程中扮演着重要角色。通过提供医疗护理、健康教育和生活方式指导，护士对维护和恢复人们的健康负有重要责任。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护理工作的意义与价值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情感支持与关怀</a:t>
            </a:r>
          </a:p>
        </p:txBody>
      </p:sp>
      <p:sp>
        <p:nvSpPr>
          <p:cNvPr id="32" name="AutoShape 32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护理工作不仅是提供医疗护理，还包括为患者提供情感支持和关怀。护士通过倾听和理解患者的需求，为他们在面对疾病的挑战时提供必要的支持和安慰。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职业荣誉与成就感</a:t>
            </a:r>
          </a:p>
        </p:txBody>
      </p:sp>
      <p:sp>
        <p:nvSpPr>
          <p:cNvPr id="38" name="AutoShape 38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护理工作是一项充满挑战和荣誉的职业。护士在帮助患者战胜疾病、减轻痛苦和恢复健康的过程中，能够获得巨大的职业成就感和满足感。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https://d.book118.com/088064035072006023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2024-08-30T05:12:16.754</cp:lastPrinted>
  <dcterms:created xsi:type="dcterms:W3CDTF">2024-08-29T21:12:16Z</dcterms:created>
  <dcterms:modified xsi:type="dcterms:W3CDTF">2024-08-29T21:12:18Z</dcterms:modified>
</cp:coreProperties>
</file>