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D8795-464E-4DB1-912C-BAABCE513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F30C4-E310-4381-B603-705C8219B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BB73A-2930-447A-B7B4-2DCBA6F0F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642EB-B06B-44B5-A976-80A35444A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BB382E-78DE-44D7-854B-3E99F2850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8F554-21C1-444D-9E86-0D97136ED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EAD290-7F8F-4022-8A3F-7DDB2113E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BD017-1A89-49C5-BFC0-54703F46E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27319-9A6E-4CE7-88CE-7B572EA5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0BD59-D17D-44E1-9995-E75D3A01F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CD854-4088-47B6-9193-2F5CE721E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6404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护理工作质量概述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提高护理工作质量的实践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护理工作质量的持续改进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提高护理工作质量的案例研究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护理工作质量概述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护理工作质量是指护理服务的效果和效率，以及满足患者和家属需求的程度。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高质量的护理工作是保障患者安全和健康的关键，也是提升医院整体服务水平的重要因素。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护理工作质量的衡量标准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衡量护理工作质量的重要指标之一，包括患者对护士的态度、技能和护理效果的满意度。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护理工作的效果是衡量护理工作质量的直接标准，包括患者的康复情况、并发症发生率和再次入院率等。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护士素质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护士的素质也是衡量护理工作质量的重要指标，包括专业技能、沟通能力、团队协作能力等。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由于护士人手不足，导致护理服务的质量和效率受到影响，难以满足患者的需求。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人力资源不足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部分护士的专业技能和知识水平需要提高，需要加强培训和继续教育。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患者的需求越来越多样化，要求护士能够提供更加个性化和全面的护理服务。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当前护理工作质量的挑战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组织定期的护理知识和技能培训，确保护理人员具备最新的专业知识和技能。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967" r="159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鼓励护理人员参加学术交流活动，了解最新的护理理念和技术，提升专业素养。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对护理人员进行定期考核，鼓励他们通过专业认证，提高护理工作的专业水平。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考核与认证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提升护理人员的专业知识和技能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根据护理实践经验，制定标准化的操作流程和规范，确保护理工作的规范化和标准化。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制定标准操作流程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在培训中加强实践操作，使护理人员熟练掌握标准操作流程，提高工作效率。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培训与实践相结合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对护理人员的实践操作进行监督和评估，及时纠正不规范行为，确保工作质量。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强化护理工作的流程和规范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营造良好工作环境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创造舒适、安全、卫生的工作环境，降低护理人员的工作压力和风险。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改善硬件设施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更新和改善护理设施和设备，提高护理工作的便利性和效率。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关注员工福利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关注护理人员的身心健康，提供良好的休息和娱乐设施，提高工作满意度。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优化护理工作的设施和环境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提高信息处理能力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加强护理人员的信息技术培训，提高他们运用信息化手段处理护理信息的能力。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数据分析和决策支持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利用信息化管理系统进行数据分析和挖掘，为护理管理和决策提供科学依据和支持。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建立信息化管理系统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利用信息技术手段，建立完善的护理信息化管理系统，实现护理信息的实时共享和管理。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强化护理工作的信息化管理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提高护理工作质量的实践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https://d.book118.com/088064040127006031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2024-09-08T22:03:34.897</cp:lastPrinted>
  <dcterms:created xsi:type="dcterms:W3CDTF">2024-09-08T14:03:34Z</dcterms:created>
  <dcterms:modified xsi:type="dcterms:W3CDTF">2024-09-08T14:03:37Z</dcterms:modified>
</cp:coreProperties>
</file>