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AEB61-6ACF-4B4D-A644-4DAD046D0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D95FE-524C-4C2B-8C0B-45FFA7032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D2ACC-CA6A-4F37-A130-CAB8D224B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A6F92-30F2-49B5-9436-2C49BC879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E4DB9-D647-4C75-A0CE-AC99FEE0C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B0A814-3F9B-4495-9454-5C661CE42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E2B129-4BCF-49CD-A8D9-51F9EBDE2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8DAA3-C757-4DFD-8198-C71C2D3EF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CF88E-6A21-45F2-8697-450FDDA9E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307FD-349D-4658-B88A-294A3814A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9D80B-8C4A-43AB-B41A-D5518454C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64044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医护理病情观察实践指南\n## 1.中医护理病情观察的重要性及基本原则\n### 1.1中医护理病情观察在临床护理中的意义\n### 1.2中医护理病情观察的基本原则与方法\n### 1.3中医护理病情观察与中医护理干预的关联\n## 2.中医护理病情观察的主要内容与方法\n### 2.1四诊合参在中医护理病情观察中的应用\n### 2.2中医护理体格检查的技巧与方法\n### 2.3中医护理病历的书写与记录要点\n## 3.中医护理病情观察的流程与技巧\n### 3.1中医护理病情观察的流程与规范\n### 3.2中医护理病情观察的技巧与注意事项\n### 3.3中医护理病情观察中的沟通与协作\n## 4.中医护理病情观察的评估与反馈\n### 4.1中医护理病情观察的评估方法与标准\n### 4.2中医护理病情观察的反馈与改进措施\n### 4.3中医护理病情观察的质量控制与持续改进\n## 5.中医护理病情观察的实践案例分析\n### 5.1中医护理病情观察在某一疾病中的实践案例分析\n### 5.2中医护理病情观察在多学科协作中的实践案例分析\n### 5.3中医护理病情观察在创新护理模式中的实践案例分析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600"/>
              <a:t>中医护理病情观察实践指南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/>
              <a:t>中医护理病情观察的重要性及基本原则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5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6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6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16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了解患者病情变化，及时发现异常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为患者提供个性化的护理方案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提高患者满意度和信任度</a:t>
                </a:r>
                <a:endParaRPr/>
              </a:p>
            </p:txBody>
          </p:sp>
        </p:grpSp>
        <p:grpSp>
          <p:nvGrpSpPr>
            <p:cNvPr id="16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6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1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早期发现并发症，降低病死率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动态评估患者康复进程，调整护理措施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提高患者生活质量和自理能力</a:t>
                </a:r>
                <a:endParaRPr/>
              </a:p>
            </p:txBody>
          </p:sp>
        </p:grpSp>
        <p:grpSp>
          <p:nvGrpSpPr>
            <p:cNvPr id="16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6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培养中医护理人才</a:t>
                </a:r>
                <a:endParaRPr/>
              </a:p>
            </p:txBody>
          </p:sp>
          <p:sp>
            <p:nvSpPr>
              <p:cNvPr id="17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提高护士的中医护理理论水平和实践能力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促进中医护理学科的发展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为患者提供更优质的中医护理服务</a:t>
                </a:r>
                <a:endParaRPr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中医护理病情观察在临床护理中的意义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：关注患者的整体状况，综合考虑病因、病机、病程、心理等多方面因素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：定期评估患者病情，及时发现变化，调整护理措施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辨证施护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：根据患者的中医证型，制定个性化的护理方案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基本方法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四诊合参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：通过望、闻、问、切四种方法收集患者信息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：运用中医特有的检查方法评估患者身体状况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中医护理病历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：记录患者病情变化，为护理决策提供依据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中医护理病情观察的基本原则与方法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中医护理病情观察与中医护理干预的关联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病情观察为护理干预提供依据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了解患者病情，制定护理计划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评估护理效果，调整护理措施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为患者提供个性化的中医护理服务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护理干预促进病情观察能力的提升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提高护士的中医护理理论水平和实践能力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促进中医护理学科的发展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为患者提供更优质的中医护理服务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中医护理病情观察的主要内容与方法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09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望诊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观察患者的面色、舌质、舌苔等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了解患者的气色、精神状态等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判断患者的病位和病性</a:t>
                </a:r>
                <a:endParaRPr/>
              </a:p>
            </p:txBody>
          </p:sp>
          <p:pic>
            <p:nvPicPr>
              <p:cNvPr id="213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闻诊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听患者的呼吸、咳嗽、声音等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了解患者的气味、分泌物等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判断患者的病位和病性</a:t>
                </a:r>
                <a:endParaRPr/>
              </a:p>
            </p:txBody>
          </p:sp>
          <p:pic>
            <p:nvPicPr>
              <p:cNvPr id="218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了解患者的病史、病因、病程等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询问患者的症状、痛苦、心理状况等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判断患者的病位和病性</a:t>
                </a:r>
                <a:endParaRPr/>
              </a:p>
            </p:txBody>
          </p:sp>
          <p:pic>
            <p:nvPicPr>
              <p:cNvPr id="223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切诊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触摸患者的脉搏、皮肤、四肢等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了解患者的体温、湿度、疼痛等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判断患者的病位和病性</a:t>
                </a:r>
                <a:endParaRPr/>
              </a:p>
            </p:txBody>
          </p:sp>
          <p:pic>
            <p:nvPicPr>
              <p:cNvPr id="228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四诊合参在中医护理病情观察中的应用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一般体格检查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观察患者的体态、面色、舌象等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检查患者的皮肤、淋巴结、四肢等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了解患者的生理功能和心理状况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专科体格检查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针对患者的疾病特点进行专科检查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了解患者的病情变化和并发症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评估患者的康复进程和生活质量</a:t>
                </a:r>
                <a:endParaRPr/>
              </a:p>
            </p:txBody>
          </p:sp>
        </p:grpSp>
        <p:grpSp>
          <p:nvGrpSpPr>
            <p:cNvPr id="23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中医特色体格检查</a:t>
                </a:r>
                <a:endParaRPr/>
              </a:p>
            </p:txBody>
          </p:sp>
          <p:sp>
            <p:nvSpPr>
              <p:cNvPr id="24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运用中医特有的检查方法评估患者身体状况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了解患者的病因、病机、病程等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为患者提供个性化的中医护理服务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中医护理体格检查的技巧与方法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遵循中医护理病历书写规范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准确记录患者的病情变化和护理措施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为护理决策提供依据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记录要点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患者的基本信息：姓名、性别、年龄、住址等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病情观察记录：四诊合参、体格检查、心理评估等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护理干预记录：护理计划、措施、效果评价等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病程记录：病情变化、并发症、康复进程等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中医护理病历的书写与记录要点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中医护理病情观察的流程与技巧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中医护理病情观察的流程与规范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四诊合参，了解患者病情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中医体格检查，评估患者身体状况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制定护理计划，实施护理措施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定期评估病情，调整护理方案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遵循中医护理病历书写规范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保持病情观察的连续性和动态性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定期进行护理查房，指导护士工作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为患者提供个性化的中医护理服务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https://d.book118.com/088064044052006040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中医护理病情观察实践指南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2024-09-18T19:17:34.836</cp:lastPrinted>
  <dcterms:created xsi:type="dcterms:W3CDTF">2024-09-18T11:17:34Z</dcterms:created>
  <dcterms:modified xsi:type="dcterms:W3CDTF">2024-09-18T11:17:36Z</dcterms:modified>
</cp:coreProperties>
</file>