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F1C0B-AD6E-482A-B388-A924729F8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5909D-D83E-42C4-9B93-BCD7523C2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2D70B-2396-4639-AA11-1B9F6DF21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FC22C-9235-4303-AC91-C7717E8F8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9C2898-62A4-42A3-8ADD-AAED89997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71DEAF-D227-45D6-A5E2-8EF96E9F9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3B606A-5387-47F9-B049-857D95517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15E2A-2A49-4CF8-A21F-1F9A4DEA8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C3078-C2AA-4163-990F-EC5121754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AF5E9-09FE-452A-B329-ECAA07368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DE494-463F-4EA9-AB7A-B4AE94C41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64074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激光设备行业2024年生产规划研究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2024年生产规划制定背景与目标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生产能力布局与优化策略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技术创新及研发能力提升策略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供应链管理优化方案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质量管理体系建设与完善举措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环保、安全与健康管理体系建设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激光设备行业概述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激光设备行业是指利用激光技术进行加工、测量、检测等应用的设备制造业。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高精度、高效率、高附加值，广泛应用于工业制造、医疗、科研等领域。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随着制造业的升级和新兴应用领域的发展，激光设备市场规模不断扩大，预计未来几年将保持快速增长。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受益于智能制造、新能源、5G等新兴产业的快速发展，激光设备市场需求将持续增长，同时技术创新和产业升级也将推动行业快速发展。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竞争格局与主要厂商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激光设备行业竞争激烈，国内外厂商众多，市场集中度逐渐提高。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国内外知名厂商包括通快、大族激光、华工科技、联创光电等，它们在技术研发、产品品质、市场份额等方面具有较大优势。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国家出台了一系列支持激光产业发展的政策，如《中国制造2025》、《“十四五”智能制造发展规划》等，为激光设备行业的发展提供了有力保障。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激光设备行业涉及安全、环保等方面的法规标准不断完善，对企业生产经营和产品品质提出了更高要求。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2024年生产规划制定背景与目标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竞争压力加大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随着制造业、医疗、通信等行业的快速发展，对激光设备的需求不断增长。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激光技术不断创新，为激光设备行业带来新的发展机遇。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国内外激光设备企业竞争加剧，需要制定科学合理的生产规划以应对挑战。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制定背景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规划目标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通过优化生产流程、提升设备效率等措施，提高激光设备的产能。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通过精细化管理、采购优化等手段，降低生产成本，提高盈利能力。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加大研发投入，推动激光技术的创新和应用，提升产品竞争力。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加强技术创新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667" r="29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市场需求波动、原材料价格波动、技术更新迭代等带来的挑战。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新兴应用领域拓展、政策支持、国际市场拓展等带来的机遇。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生产能力布局与优化策略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设备数量与性能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产能与产量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现有生产能力评估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分析各类型设备的产能、实际产量以及产能利用率。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评估现有生产条件下产品的质量稳定性、合格率以及客户投诉情况。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统计现有激光设备的数量、型号、功率、加工精度等关键性能指标。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结合行业趋势和市场需求，预测未来一段时间内激光设备的需求增长情况。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投资规模与预算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根据预测的市场需求，制定新增产能的投资规模、设备采购计划和预算。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投资回报分析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对新增产能投资进行经济效益评估，包括投资回收期、内部收益率等指标。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新增产能投资计划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设备布局调整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根据工艺流程优化结果，调整设备布局，提高生产线的连续性和效率。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物料搬运与存储优化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合理规划物料搬运路径和存储区域，减少搬运浪费和库存积压。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分析现有生产线的工艺流程，找出瓶颈环节和浪费现象，提出优化建议。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生产线布局优化方案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加强员工培训，提高员工技能水平和生产效率意识；同时制定合理的激励机制，激发员工积极性和创造力。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设备升级与改造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对老旧设备进行升级或改造，提高设备的加工精度、稳定性和效率。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引进先进的激光加工技术和管理方法，提升生产线的整体效率。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提高生产效率举措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技术创新及研发能力提升策略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研发更高功率、更稳定的激光器，提高加工效率和精度。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高功率激光技术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复合加工技术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引入人工智能、机器学习等技术，实现激光设备的自动化、智能化生产。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探索激光与其他加工方式的复合应用，如激光切割与焊接、激光增材制造等。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技术创新方向选择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https://d.book118.com/088064074127006026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2024-09-04T08:44:20.293</cp:lastPrinted>
  <dcterms:created xsi:type="dcterms:W3CDTF">2024-09-04T00:44:20Z</dcterms:created>
  <dcterms:modified xsi:type="dcterms:W3CDTF">2024-09-04T00:44:22Z</dcterms:modified>
</cp:coreProperties>
</file>