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31E87F-606A-4FC0-ADC9-55EB5C3E2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22C9B5-D99F-46BB-A714-6A353AB24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1B8FB5-527F-4164-BFE3-201AB6CDE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F4CB43-B4A9-40D7-B120-3264722F0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C70FE6-F9A5-495F-98C0-415D74B1E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2EE593-9CE9-4955-899C-3C108BFE0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6A9CD7-7284-4367-BE99-E3D7E8A99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3AECFB-0DC4-48C5-8BEC-B266B4815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85C89D-8115-4096-B487-B3160A817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F21DC0-035C-4F54-8776-4E9822765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08A14D-6B89-4EB7-BA61-19C59A9AD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06700701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护理组长述职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护理团队介绍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护理工作中遇到的问题及解决方案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未来工作计划与展望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总结与感谢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护理团队介绍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622" r="18622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147" r="2214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607" r="1860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793" r="1679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团队成员构成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负责整个护理团队的协调和管理，具备丰富的临床经验和组织能力。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具备一定临床经验，负责指导护士进行临床护理工作。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负责具体的临床护理工作，包括病人日常照护、病情观察和记录等。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协助护士完成病人的生活照护工作，如洗漱、进食等。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护士长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主管护师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661" r="1866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9525" b="952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0345" r="2034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团队工作分工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护士长负责整体护理计划的制定和实施，以及团队成员的分工和协调。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主管护师负责分管病人的护理计划制定和实施，对护士进行业务指导。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护士负责具体病人的日常照护和病情观察，记录护理过程和结果。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护理员协助护士完成病人的生活照护工作。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记录护理过程和结果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护士及时记录护理过程和结果，为医疗诊断和治疗提供依据。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护士负责观察病人的病情变化，及时发现并处理异常情况。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实施护理计划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按照护理计划，由护士和护理员具体执行临床护理和生活照护工作。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接收病人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团队成员共同参与病人的接收，了解病人病情和护理需求。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制定护理计划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根据病人病情和护理需求，由护士长和主管护师制定护理计划。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团队工作流程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护理工作成果展示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482" r="1948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加强护理文书的管理，确保文书记录的准确性和完整性，为医疗诊断和治疗提供有力支持。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护理操作规范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确保所有护理操作符合规范，减少操作失误，提高护理质量。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定期组织护理人员参加培训，提高护理技能和知识水平，提升护理服务质量。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护理质量提升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加强与患者的沟通，掌握良好的沟通技巧，提高患者对护理工作的满意度。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积极关注患者的需求和意见，及时解决患者的问题和困扰，提高患者的满意度。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定期对患者进行满意度调查，及时了解患者的反馈和意见，针对性地改进护理工作。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定期调查反馈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患者满意度提高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对患者进行全面的风险评估，及时发现和处理潜在的安全隐患。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958" r="17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458" r="16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防止院内感染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严格管理药品的储存和使用，确保药品质量和安全。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加强院内感染的预防和控制，减少患者交叉感染的风险。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护理安全保障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护理工作中遇到的问题及解决方案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https://d.book118.com/088067007012006044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2024-09-23T22:10:53.967</cp:lastPrinted>
  <dcterms:created xsi:type="dcterms:W3CDTF">2024-09-23T14:10:53Z</dcterms:created>
  <dcterms:modified xsi:type="dcterms:W3CDTF">2024-09-23T14:10:55Z</dcterms:modified>
</cp:coreProperties>
</file>