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54A63-2C27-484F-98C6-033D2681B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39D0F-56E0-4758-AAEA-245786CFC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1D699-5FC9-49A8-9A88-BF69EAAEB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74BE5-CE52-487E-AB00-FC21441CF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E1C293-AEE5-41DF-A350-03271FBD6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73E7D-C6CE-4EF9-A31F-E5A85E5D3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FF087-5D39-4614-A9A7-3540037D3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D2CC6-9831-49DD-BAB0-0306B0E3D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B030D-B716-4DE9-A5B9-E5DC2E5C9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ABBEB-9B51-4F87-B7FA-09F8EB273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93BAB-CE15-4A3A-9243-8522B1F74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0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67061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团队合作冲突管理方法培训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团队中冲突角色认知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有效沟通技巧在冲突管理中应用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情绪管理与压力缓解方法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协商谈判技巧在解决团队冲突中应用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团队建设活动与提高凝聚力途径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3" r="269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32" r="297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冲突是指两个或更多个体或团体之间，由于目标、观念、行为等方面的差异而引发的对立状态。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适度的冲突可以激发团队活力和创造力，但过度的冲突会导致沟通障碍、降低工作效率、破坏团队氛围，甚至导致团队分裂。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围绕工作任务本身产生的分歧，如任务目标、工作方法和资源分配等。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任务冲突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关系冲突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团队成员之间因个人关系、性格差异等原因产生的矛盾。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在团队合作过程中，因流程、规则或责任不清等问题引发的争执。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常见冲突类型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冲突产生原因分析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团队成员对任务目标的理解或期望存在差异。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团队内资源有限，成员之间因争夺资源而产生矛盾。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缺乏有效的沟通机制或沟通方式不当，导致信息传递失真或误解。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团队成员的价值观、文化背景等差异，导致对问题的看法不同。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目标不一致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资源争夺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团队中冲突角色认知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明确各成员在团队中的职责和任务，避免角色模糊和重叠。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任务角色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建立和维护团队成员之间的关系，促进沟通和合作。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关系角色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在团队决策中发挥作用，包括提出建议、评估方案等。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决策角色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不同角色在冲突中表现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任务角色在冲突中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关注任务目标和进度，可能因任务分配不均或目标不一致而产生冲突。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关系角色在冲突中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注重人际关系和团队氛围，可能因人际关系紧张或信任缺失而引发冲突。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决策角色在冲突中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关注决策过程和结果，可能因决策分歧或权力争夺而产生冲突。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增强角色适应能力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提高自己在不同角色中的适应能力和转换速度。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建立共同目标和价值观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通过明确团队目标和价值观，增强团队成员的角色认同感和归属感。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灵活调整角色定位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根据团队需求和情境变化，适时调整自己的角色定位。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角色转变与适应策略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有效沟通技巧在冲突管理中应用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积极倾听对方的观点和意见，不打断对方发言，给予充分表达空间。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05" r="1750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设身处地地考虑对方的感受和需求，尊重对方的立场和观点。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理解对方立场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40" r="564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通过提问和澄清，确保准确理解对方的意图和需要，避免误解和冲突。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提问与澄清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倾听与理解对方立场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提供具体例子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通过具体例子支持自己的观点，使信息更具说服力和可信度。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明确表达观点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用简洁明了的语言表达自己的观点和想法，避免模糊不清或含糊其辞。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保持冷静和礼貌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在表达过程中保持冷静和礼貌，避免情绪化或攻击性的言辞。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表达清晰明确信息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建立开放心态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建立良好沟通氛围和信任关系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保持开放心态，愿意接纳不同意见和观点，促进团队多样性和包容性。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尊重团队成员的个性和差异，避免歧视或偏见行为。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通过诚实、透明和一致的沟通建立信任关系，促进团队合作和协同工作。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鼓励团队成员提供积极反馈和建议，促进持续改进和团队成长。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情绪管理与压力缓解方法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https://d.book118.com/088067061034006023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2024-08-29T16:20:27.880</cp:lastPrinted>
  <dcterms:created xsi:type="dcterms:W3CDTF">2024-08-29T08:20:27Z</dcterms:created>
  <dcterms:modified xsi:type="dcterms:W3CDTF">2024-08-29T08:20:30Z</dcterms:modified>
</cp:coreProperties>
</file>