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4D06E-6AA9-4A8B-95CF-CB7AC9937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F5125F-4EF4-442F-85D6-A94CFBF05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34228-713E-43CD-88B6-9A7B1B9F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ED03AC-D2E8-4270-9EFE-219F6AC22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CD7AA7-7225-45F1-9E2D-8A36172CF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2F6B6-E91B-4379-9430-172638234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277876-2358-4E7C-A72F-2C341C45D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C95C4-05E7-401A-BDF0-8643BFB18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C7A59D-DC20-4732-8F3E-2178EEB3B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A2AEC9-ECEE-4E9D-A2BF-5B1BC7FCB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E2A72-904C-4F6F-A9A6-BAD3DC186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0130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产品生命周期控制流程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产品生命周期概述</a:t>
            </a:r>
          </a:p>
          <a:p>
            <a:r>
              <a:t>产品研发阶段控制流程</a:t>
            </a:r>
          </a:p>
          <a:p>
            <a:r>
              <a:t>产品生产阶段控制流程</a:t>
            </a:r>
          </a:p>
          <a:p>
            <a:r>
              <a:t>产品销售阶段控制流程</a:t>
            </a:r>
          </a:p>
          <a:p>
            <a:r>
              <a:t>产品退市阶段控制流程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通过控制产品生命周期，确保产品在设计、开发、生产、销售等各个环节都符合质量要求，提高产品的整体质量水平。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确保产品质量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通过对产品生命周期的有效管理，优化产品设计、生产流程等，降低产品的制造成本和运营成本。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降低产品成本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通过控制产品生命周期，确保产品能够及时响应市场需求变化，提高产品的市场竞争力。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提高市场竞争力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阐述产品生命周期的概念，以及各个阶段的特点和重要性。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产品生命周期的定义和阶段划分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详细介绍产品生命周期控制流程的各个环节，包括需求收集、产品设计、开发、测试、生产、销售等。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产品生命周期控制流程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分析产品生命周期中可能存在的风险和问题，提出相应的控制措施和管理方法。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关键控制点和风险管理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结合具体案例，分享在产品生命周期控制方面的实践经验和方法。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案例分析与实践经验分享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产品生命周期是指从产品构思、设计、制造、销售、使用到最终废弃的整个过程。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它涵盖了产品的诞生、成长、成熟和衰退各个阶段，是产品存在和发展的重要体现。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废弃阶段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包括产品报废、回收处理和环保处置等环节。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使用阶段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包括产品交付、使用培训、维修保养和升级等环节。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销售阶段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包括市场推广、销售渠道建设、销售谈判和合同签订等环节。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研发阶段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包括产品构思、设计、原型制造和测试等环节。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生产阶段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包括原材料采购、生产制造、质量检验和包装等环节。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产品生命周期阶段划分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有助于企业全面了解产品的整个过程，从而更好地进行产品规划和设计。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有助于企业降低运营成本，提高市场竞争力。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产品生命周期管理的重要性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可以帮助企业优化资源配置，提高生产效率和产品质量。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可以促进企业创新，推动产品升级和换代，保持市场领先地位。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产品研发阶段控制流程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提交研发项目建议书，明确项目目标、范围、预期成果及资源需求，经过评审和批准后正式立项。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根据项目需求，组建具备相关专业技能和经验的研发团队，包括项目经理、开发人员、测试人员等。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研发立项与团队组建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研发团队组建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立项申请与审批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市场需求调研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收集和分析目标市场的相关信息，包括用户需求、竞争对手情况、行业趋势等。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产品规划与设计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基于市场需求调研结果，制定产品规划方案，包括产品功能、性能、外观等方面的设计。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344" r="27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市场需求分析与产品规划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设计与开发过程管理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设计阶段管理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组织设计评审，确保设计方案符合产品规划和市场需求，制定详细的设计文档。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开发阶段管理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按照设计文档进行开发工作，采用敏捷开发等项目管理方法，确保开发进度和质量。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内部评审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组织内部专家对研发成果进行评审，评估产品的创新性、实用性、稳定性等方面。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客户验收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邀请目标客户参与产品试用和反馈，根据反馈意见进行改进和优化，确保产品符合市场需求和客户期望。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研发成果评审与验收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产品生产阶段控制流程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https://d.book118.com/088070130011006033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2024-09-10T20:14:46.035</cp:lastPrinted>
  <dcterms:created xsi:type="dcterms:W3CDTF">2024-09-10T12:14:46Z</dcterms:created>
  <dcterms:modified xsi:type="dcterms:W3CDTF">2024-09-10T12:14:48Z</dcterms:modified>
</cp:coreProperties>
</file>