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FF9E2-A512-446A-B47C-05C15B84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6D1E1-55C4-4353-BCE9-4857F8FE9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50E15-7564-4F85-A573-8099D2045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0726F-703F-427D-9983-65F651F2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FA2A4-5B1A-41C2-8A6A-BCC8A2F23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666F80-3AE4-4A90-ACD5-F107D300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486D3-4074-4862-8620-EC78C11E3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9FF56-7EB2-4B09-8A86-74494F29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539BF-D141-425B-8FF9-F3075B99D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D3B96-4219-449A-9304-67F10443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8B027-689C-48C4-BEE0-8572AD04C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1055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健康教育学概述</a:t>
            </a:r>
          </a:p>
          <a:p>
            <a:r>
              <a:t>健康行为与生活方式</a:t>
            </a:r>
          </a:p>
          <a:p>
            <a:r>
              <a:t>心理健康与心理调适</a:t>
            </a:r>
          </a:p>
          <a:p>
            <a:r>
              <a:t>营养与饮食健康指导</a:t>
            </a:r>
          </a:p>
          <a:p>
            <a:r>
              <a:t>运动锻炼与健身计划制定</a:t>
            </a:r>
          </a:p>
          <a:p>
            <a:r>
              <a:t>疾病预防与控制策略</a:t>
            </a:r>
          </a:p>
          <a:p>
            <a:r>
              <a:t>健康教育实施途径与方法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891" b="3489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66" b="3476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发展历程</a:t>
            </a:r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健康教育学起源于20世纪初的健康教育运动，随着医学模式向生物-心理-社会医学模式的转变，健康教育学逐渐发展为一门独立的学科。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健康教育学是一门研究健康传播和健康教育理论、方法、技巧及其应用的科学。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健康教育学的研究对象包括个体、群体和社会的健康相关行为及其影响因素。</a:t>
            </a:r>
          </a:p>
          <a:p/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通过健康教育和健康促进活动，提高人们的健康意识和健康素养，促进人们形成和保持有益于健康的行为和生活方式，预防疾病，提高生活质量。</a:t>
            </a:r>
          </a:p>
          <a:p/>
          <a:p/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研究对象与目标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健康教育学具有跨学科性、实践性、社会性等特点，涉及医学、教育学、心理学、社会学等多个学科领域。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学科特点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对于促进人们健康、预防疾病、提高生活质量具有重要意义，同时也有助于推动医疗卫生事业的可持续发展。通过健康教育和健康促进活动，可以引导人们树立正确的健康观念，提高自我保健能力，形成健康的生活方式和行为习惯，从而降低疾病的发生率和死亡率，提高人们的生命质量和幸福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学科意义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学科特点及意义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健康行为与生活方式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健康行为概念</a:t>
            </a:r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指个体或群体为了预防疾病、促进健康、提高生活质量所采取的积极行动和措施。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健康行为分类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包括基本健康行为、预警行为、保健行为、避开环境危害和戒除不良嗜好等。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健康行为概念及分类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4523" b="14523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指人们在日常生活中所遵循的各种行为习惯，包括饮食、运动、睡眠、休闲等方面。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不良的生活方式如吸烟、酗酒、缺乏运动等会导致多种疾病的发生，而良好的生活方式则有助于预防疾病、促进健康。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生活方式定义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生活方式对健康的影响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生活方式对健康影响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传播健康知识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提供技能培训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针对特定人群或健康问题，提供相关的技能培训，如急救技能、心理健康调适技能等。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营造支持环境</a:t>
            </a:r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通过政策倡导、环境改善等方式营造有利于健康行为形成和维持的支持环境。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通过健康教育、宣传等方式向公众传播健康知识，提高人们的健康意识和自我保健能力。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加强社会动员</a:t>
            </a:r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动员社会各界力量参与健康促进工作，形成全民关注健康、参与健康促进的良好氛围。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促进健康行为改变策略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心理健康与心理调适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指个体在心理、情感和行为方面的良好状态，具有正常的智力、积极的情绪、和谐的人际关系、良好的人格和适应能力。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包括认知能力、情感状态、意志品质、个性特征、社会适应等方面，具体表现为智力正常、情绪稳定、意志坚强、行为协调、人际关系良好等。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心理健康概念及标准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心理健康标准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心理健康定义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焦虑症</a:t>
            </a:r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表现为过度担忧、紧张不安等，应对方法包括深呼吸、放松训练、寻求支持等。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抑郁症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表现为情绪低落、兴趣丧失等，应对方法包括运动、社交活动、心理咨询等。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压力过大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表现为疲劳、失眠等，应对方法包括时间管理、放松技巧、寻求帮助等。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常见心理问题及应对方法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认知重构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通过改变对问题的看法和态度，调整自己的情绪和行为。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情绪调节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运用各种技巧如冥想、放松训练等来缓解负面情绪和压力。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社交支持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与家人、朋友或专业人士交流，分享感受和经历，获得理解和支持。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健康生活方式</a:t>
            </a:r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保持规律的作息、均衡的饮食和适量的运动，有助于提升心理健康水平。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心理调适技巧与策略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营养与饮食健康指导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碳水化合物</a:t>
            </a:r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提供能量，维持正常生理功能，节约蛋白质。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脂类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提供能量，促进脂溶性维生素吸收，维持体温和保护内脏。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蛋白质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构成和修复组织，调节生理功能，供给能量。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维生素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维持正常生理功能，参与能量代谢。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矿物质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构成骨骼和牙齿，维持神经和肌肉活动，参与酶系统的组成和激活。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营养素需求及作用机制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食物多样，谷类为主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每天摄入谷薯类食物250-400g，其中全谷物和杂豆类50-150g，薯类50-100g。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吃动平衡，健康体重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坚持日常身体活动，每周至少进行5天中等强度身体活动，累计150分钟以上；主动身体活动最好每天6000步。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多吃蔬果、奶类、大豆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餐餐有蔬菜，保证每天摄入300-500g蔬菜，深色蔬菜应占1/2；天天吃水果，保证每天摄入200-350g新鲜水果，果汁不能代替鲜果；吃各种各样的奶制品，相当于每天液态奶300g；经常吃豆制品，适量吃坚果。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合理膳食结构建议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适量吃鱼、禽、蛋、瘦肉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每周吃鱼280-525g，畜禽肉280-525g，蛋类280-350g，平均每天摄入总量120-200g。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少盐少油，控糖限酒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清淡饮食习惯，少吃高盐和油炸食品；成人每天食盐不超过6g，每天烹调油25-30g；控制添加糖的摄入量，每天摄入不超过50g，最好控制在25g以下；每日反式脂肪酸摄入量不超过2g；足量饮水，成年人每天7-8杯（1500-1700ml），提倡饮用白开水和茶水；不喝或少喝含糖饮料；儿童少年、孕妇、乳母不应饮酒；成人如饮酒，男性一天饮用酒的酒精量不超过25g，女性不超过15g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合理膳食结构建议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孕妇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补充叶酸，常吃含铁丰富的食物，选用碘盐。孕吐严重者，可少量多餐，保证摄入含必要量碳水化合物的食物。孕中晚期适量增加奶、鱼、禽、蛋、瘦肉的摄入。适量身体活动，维持孕期适宜增重。禁烟酒，愉快孕育新生命，积极准备母乳喂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乳母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增加富含优质蛋白质及维生素A的动物性食物和海产品，选用碘盐。产褥期食物多样但不过量，重视整个哺乳期营养对母婴健康的影响。忌烟酒，避免喝浓茶和咖啡。科学活动和锻炼，保持健康体重。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老年人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少量多餐细软；预防营养缺乏；主动足量饮水；积极户外活动；延缓肌肉衰减；维持适宜体重。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特殊人群营养需求及指导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运动锻炼与健身计划制定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05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运动锻炼益处</a:t>
            </a:r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提高心肺功能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增强肌肉力量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改善身体柔韧性</a:t>
            </a:r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促进心理健康</a:t>
            </a:r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运动锻炼益处及原则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https://d.book118.com/088071055013006033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5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2024-09-10T20:56:26.007</cp:lastPrinted>
  <dcterms:created xsi:type="dcterms:W3CDTF">2024-09-10T12:56:26Z</dcterms:created>
  <dcterms:modified xsi:type="dcterms:W3CDTF">2024-09-10T12:56:28Z</dcterms:modified>
</cp:coreProperties>
</file>