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C914C-8DB4-4928-A7D0-672F90642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BEB7A-4FCF-406C-A4E3-E0DD8AB34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C8260-F618-4749-BC1A-016ED9945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310A3-84B5-4C19-B12E-B8E1CB7CC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6CD564-C7CC-4CAC-8CE9-EEE075319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A744A1-949F-42FA-BE20-11EBC5A7A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CB103A-2D38-4834-BCB3-4184A1A86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DE7C4-A05A-4C07-BDB7-DE68BF9EE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57D4D-29AC-468E-93F9-BF966EA78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EAA2A-78BD-4180-AE16-9A779D493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5AED1-3F15-4600-AC58-5774E71B5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71136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心理健康的提升与改进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提升心理健康的方法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改进心理健康的策略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心理健康的资源与支持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258" b="112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心理健康对生活质量的影响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提升幸福感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心理健康的人更容易感受到快乐和满足，对生活充满热情和积极态度。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提高人际关系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心理健康有助于建立良好的人际关系，减少冲突和误解，增强人际支持和亲密关系。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促进个人成长和发展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心理健康有助于个人潜能的发挥，实现自我价值和目标，提升自我效能感。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心理健康的人更少患病，对疾病的抵抗力更强，恢复期更短。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降低患病风险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250" b="8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改善睡眠质量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促进身体康复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心理健康有助于改善睡眠质量，减少失眠和睡眠障碍。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心理健康有助于身体康复，提高患者对治疗的依从性和康复效果。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心理健康与生理健康的关系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心理健康的人在工作和学习中更专注、高效，能够更好地应对压力和挑战。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083" b="18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375" b="1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心理健康有助于激发创新思维和创造力，提高工作和学习成果。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增强创造力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心理健康有助于减少职业倦怠和焦虑，提高工作满意度和职业幸福感。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减少职业倦怠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心理健康与工作、学习效率的关系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提升心理健康的方法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培养乐观态度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积极面对生活中的挑战和困难，保持乐观的心态，有助于提高心理韧性。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感恩心态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学会感恩，珍惜生活中的美好，能够增强幸福感和满足感。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在遇到挫折时，通过自我激励来保持前进的动力，相信自己有能力克服困难。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合理规划工作、学习和休闲时间，避免长时间的压力和疲劳。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通过适当的运动来释放压力，如瑜伽、慢跑、游泳等。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运动减压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学习并运用深呼吸、冥想、渐进性肌肉放松等放松技巧，缓解紧张情绪。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放松技巧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学会放松和减压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保持均衡的饮食结构，摄入足够的营养素，有助于维持良好的心理状态。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保证充足的睡眠和规律的作息时间，有助于提高心理稳定性和情绪调节能力。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戒烟限酒有利于减轻心理压力和焦虑情绪，维护心理健康。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建立健康的生活习惯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选择合适的咨询师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根据个人需求和情况，选择经验丰富、专业可靠的咨询师。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积极配合咨询过程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在心理咨询过程中，积极配合咨询师的建议和指导，以获得最佳的咨询效果。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在面对严重的心理困扰时，寻求专业心理咨询是必要的。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寻求专业心理咨询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改进心理健康的策略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https://d.book118.com/088071136002006044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2024-09-23T18:14:25.879</cp:lastPrinted>
  <dcterms:created xsi:type="dcterms:W3CDTF">2024-09-23T10:14:25Z</dcterms:created>
  <dcterms:modified xsi:type="dcterms:W3CDTF">2024-09-23T10:14:27Z</dcterms:modified>
</cp:coreProperties>
</file>