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E91E6C4-2959-4A21-9486-F9A7FB8E332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9413A-9539-4A63-BEBE-F3B573980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EC63A-2366-4153-BF88-20A3A0C2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F4EAD-A132-4163-A4BA-E386D2DA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A9E44-2035-47FC-824A-B40CD5228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8FD15B-1F0B-408A-9DB7-E0E3ACF93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F189F-BA17-4D6B-B6AA-7AE17A45E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CA7CE6-AE7E-4A56-A442-5C2257173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30FB0-9EA0-4022-87FC-C1CCDC14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8EB57-EBF1-459E-A7A6-5652FC0B2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8CD93-B781-473E-8C0A-50619007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F1623-79D0-443D-BB8A-F3AA87263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CF196A-DBC7-40EE-87C0-EE367E406A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0E521D-F708-447F-B70B-18CE3E7B116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3054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智慧城市的智能家居集成应用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智慧城市与智能家居集成应用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智能家居在智慧城市中的应用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智慧城市的挑战与发展方向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智慧城市智能家居集成应用的案例分析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智慧城市智能家居集成应用的未来发展趋势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智慧城市与智能家居集成应用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https://d.book118.com/088073054042006047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智慧城市的智能家居集成应用</vt:lpstr>
      <vt:lpstr>目录</vt:lpstr>
      <vt:lpstr>第1章 智慧城市与智能家居集成应用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2024-09-28T13:54:22.435</cp:lastPrinted>
  <dcterms:created xsi:type="dcterms:W3CDTF">2024-09-28T05:54:22Z</dcterms:created>
  <dcterms:modified xsi:type="dcterms:W3CDTF">2024-09-28T05:54:24Z</dcterms:modified>
</cp:coreProperties>
</file>