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423A5-6583-480A-B450-B30C4A29A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E4B0E-29DE-4A8E-8193-1B0D86C37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3F25A-B881-4ECF-A8D0-0F5C64378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3B836-2B13-44BF-BF40-824CF082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295B0-6201-44E7-998A-0E46BEF86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F2DAB-6F6B-454A-A858-57FFF511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296930-E046-4B05-AC5C-75E00B435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BC8F5-4672-4EB5-9CC4-4C8BE12D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A345F-4E6B-44AD-A8F5-B07866A0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94495-A600-43AA-8F37-351C4BC0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BF6D2-9518-4EBD-A6F1-BCD194F61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3130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矿业2024年财务战略分享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技术创新与智能化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全球矿业市场在过去几年中保持稳定增长，预计未来几年将持续扩大。新兴市场和发展中国家对矿产资源的需求不断上升，推动行业增长。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随着科技进步，矿业行业正经历着智能化转型。无人驾驶矿车、自动化采矿设备和智能分析系统等新技术应用，提高生产效率和安全性。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矿业公司越来越注重环保和可持续发展，采取一系列措施降低对环境的影响，如减少废水排放、提高资源利用率等。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矿业行业现状及趋势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主要业务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公司业务构成及定位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公司主要从事矿产资源的勘探、开采、选矿和销售，涵盖多个矿种，如铁矿、铜矿、金矿等。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公司以高品质矿产品和优质服务赢得市场认可，致力于成为行业内的领导者。通过不断拓展市场份额和提高品牌影响力，实现持续增长。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资源优势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营销网络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核心竞争力分析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公司在采矿、选矿和冶金等方面拥有先进的技术实力和丰富的经验积累，确保产品质量和生产效率处于行业领先水平。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公司建立了完善的营销网络和客户关系管理体系，能够及时响应客户需求并提供个性化解决方案，从而赢得客户信任和市场口碑。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公司拥有丰富的矿产资源和优质的矿体，为持续稳定的生产提供了坚实基础。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总营收及增长情况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矿业公司在2024年实现了显著的总营收增长，主要受益于全球经济的复苏和矿产资源的价格上涨。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与上一年度相比，总营收增长率达到了两位数，显示出公司强劲的增长势头和市场竞争力。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公司实现了多元化的营收结构，包括矿产品销售、加工费收入、投资收益等，降低了对单一产品的依赖风险。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总营收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营收结构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9345" y="1687996"/>
            <a:ext cx="5233077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业公司在2024年的财务战略分享中，应重点关注总资产的增长趋势。从表格数据可以看出，总资产在2018至2022年间持续增长，其中2022年的同比增长率达到了130.64%。这表明公司在扩大规模和增加市场份额方面取得了显著成果。为了保持这一增长势头，公司需要继续优化财务战略，提高盈利能力，并积极应对市场变化和挑战。</a:t>
            </a:r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571500" y="1857375"/>
          <a:ext cx="4876800" cy="344805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560576"/>
                <a:gridCol w="1560576"/>
                <a:gridCol w="1560576"/>
              </a:tblGrid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5095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总资产（亿美元）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5095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同比(%)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5095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78.53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2019FY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87.90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+11.93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F4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2020FY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96.15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+9.38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2021FY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101.87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+5.95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DF4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2022FY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234.95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+130.64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CADF"/>
                    </a:solidFill>
                  </a:tcPr>
                </a:tc>
              </a:tr>
            </a:tbl>
          </a:graphicData>
        </a:graphic>
      </p:graphicFrame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总资产详情数据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矿业公司的经营现金流在2024年保持稳健，能够支持公司的日常运营、投资扩张和债务偿还。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经营现金流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公司的现金流结构健康，经营活动产生的现金流量净额占比高，显示出公司良好的盈利能力和现金回收能力。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公司注重现金流管理，通过优化采购、销售等环节，提高资金使用效率，降低财务风险。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经营现金流状况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175525" y="1669708"/>
            <a:ext cx="5233077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矿业在2018至2022年期间经历了净利润的显著增长。随着时间的推移，合并净利润逐渐增加，尤其是2019年和2022年出现了大幅增长。然而，2018年净利润为负值。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52" y="1791628"/>
            <a:ext cx="4876800" cy="439555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合并净利润详情数据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https://d.book118.com/088073130043006027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2024-09-05T02:33:56.978</cp:lastPrinted>
  <dcterms:created xsi:type="dcterms:W3CDTF">2024-09-04T18:33:57Z</dcterms:created>
  <dcterms:modified xsi:type="dcterms:W3CDTF">2024-09-04T18:33:58Z</dcterms:modified>
</cp:coreProperties>
</file>