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165FE-DB88-44EC-A7A6-EF6B206F6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21C35-D974-4E17-BA7C-9EDA82E78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A8719-A838-4CA0-9712-79811A5E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C1E5A-FDA9-4A8C-A94C-F6BB9A57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A8A864-04B2-4F48-9D63-32F4F7D9C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78E3A-3E0E-4B27-BABE-8E004B035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CC437-C1C7-4A08-B8B4-285DF8AB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21414-A323-45CD-AC1F-605D9C2A3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710FC-4A67-4556-9C05-B6818CB25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76DE4-0532-4ABA-95C9-D3220CF18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13843-D210-40EE-953D-72F8BB225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5005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医疗废物处理中的效益评估与效率优化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医疗废物处理概述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效益评估方法与模型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效率优化策略与措施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医疗废物产生量增加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随着医疗行业的快速发展，医疗废物产生量不断增加，对环境和人类健康造成潜在威胁。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处理技术不断进步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医疗废物处理技术不断发展，包括高温焚烧、化学处理、微生物处理等，为效益评估和效率优化提供了更多选择。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法规政策逐步完善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各国政府对医疗废物的管理越来越严格，制定相应的法规和政策，推动医疗废物处理的规范化、无害化和资源化。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发达国家在医疗废物处理方面起步较早，已经形成了较为完善的处理体系和管理制度，同时注重技术创新和研发投入。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我国医疗废物处理起步较晚，但近年来发展迅速，政府加大了对医疗废物处理的投入和管理力度，处理技术和管理水平不断提高。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国内外在医疗废物处理方面存在差距，主要表现在处理技术、管理制度、资金投入等方面。我国需要借鉴国外先进经验和技术，加强自主研发和创新，提高处理效率和管理水平。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评估现有处理技术的效益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通过对现有处理技术的效益进行评估，了解各种技术的优缺点和适用范围，为技术选择和改进提供依据。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优化处理流程和提高效率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针对现有处理流程中存在的问题和不足，提出优化措施和改进方案，提高处理效率和管理水平。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推动医疗废物处理的规范化、无害化和资源化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通过本研究提出的优化措施和改进方案，推动医疗废物处理的规范化、无害化和资源化，减少对环境和人类健康的潜在威胁。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医疗废物是指在医疗活动中产生的具有直接或间接感染性、毒性以及其他危害性的废物。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根据医疗废物的性质和危害程度，可分为感染性废物、损伤性废物、病理性废物、药物性废物和化学性废物等。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减量化、资源化、无害化是医疗废物处理的基本原则。在处理过程中，应优先考虑减少废物的产生，对可回收利用的废物进行资源化利用，对无法回收利用的废物进行无害化处理。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常见的医疗废物处理方法包括高温焚烧、化学消毒、微波消毒、高温蒸汽处理、安全填埋等。不同的处理方法适用于不同类型的医疗废物，应根据实际情况进行选择。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医疗废物处理的意义和价值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医疗废物若处理不当，可能对环境和人类健康造成严重危害。通过专业的医疗废物处理，可以有效减少对环境的污染和破坏。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对可回收利用的医疗废物进行资源化利用，不仅可以减少对自然资源的开采，还可以降低能源消耗和减少环境污染。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医疗废物中可能含有传染性病原体，通过专业的处理可以消除其传染性，保障公众健康和公共安全。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通过合理的医疗废物处理和资源化利用，可以产生一定的经济效益，推动医疗行业的可持续发展。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效益评估方法与模型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通过比较医疗废物处理项目的成本和效益，确定项目的经济可行性。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评估医疗废物处理项目对环境的影响，包括空气、水、土壤等。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综合考虑医疗废物处理项目对社会、经济、环境等多方面的影响，进行综合评价。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基于多目标的决策分析模型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综合考虑经济、环境、社会等多个目标，构建多目标决策分析模型。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基于风险的评估模型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针对医疗废物处理过程中可能产生的风险，构建风险评估模型。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基于生命周期的评估模型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从医疗废物的产生、收集、运输、处理到处置等全生命周期角度，构建评估模型。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https://d.book118.com/088075005043006031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2024-09-08T04:22:34.459</cp:lastPrinted>
  <dcterms:created xsi:type="dcterms:W3CDTF">2024-09-07T20:22:34Z</dcterms:created>
  <dcterms:modified xsi:type="dcterms:W3CDTF">2024-09-07T20:22:36Z</dcterms:modified>
</cp:coreProperties>
</file>