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C818D-2315-4D20-AE24-7D0417BAA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0768A-DC9E-41C6-940F-A002BA3C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15E47-2B0C-42D5-818A-E557E71E7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90F5B-4D97-40D9-B636-4F4454BC7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2DCB4A-FF7C-40CE-AEDB-645371A9B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D8E737-88C2-479B-9C0A-FEA05F2F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02D89-7953-42A1-AE96-F4A637CF2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68ACC-E43D-4B6D-81FF-281AD8903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70836-DE65-4FE0-8202-3BE2A7DCB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AC6C6-D168-4305-8B41-46EECC5AC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FDBD5-61BB-4C08-BD18-D6A3B2BA8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5007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预防压疮敷料的裁剪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压疮的形成与影响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压疮敷料的种类与选择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裁剪压疮敷料的技巧与注意事项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压疮敷料的更换与护理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压疮的形成与影响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9" r="1691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由于疾病或行动不便，患者长期卧床，导致身体局部长时间受压。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长期卧床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老年人的皮肤较薄、脆弱，对压力的承受能力下降，容易发生压疮。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皮肤压力承受能力下降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患者营养不良，皮肤弹性减弱，容易受损。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营养不足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护理人员或家属在为患者翻身、清洁时操作不当，导致皮肤受损。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24" r="169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压疮部位疼痛，影响患者休息和康复。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压疮易引发感染，加重病情，甚至引起全身感染。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压疮使患者康复时间延长，增加治疗成本和家庭负担。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病程延长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压疮给患者带来极大的心理压力，影响治疗信心和生活质量。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压疮对患者的危害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每2小时为患者翻身一次，减轻局部受压。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定期翻身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使用防压疮敷料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加强营养支持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选择合适的敷料，如泡沫敷料、水胶体敷料等，减轻皮肤压力。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为患者提供高蛋白、高维生素、易消化的食物，增强皮肤抵抗力。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培训护理人员，使其掌握正确的护理技巧和方法，减少护理不当引起的皮肤损伤。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压疮敷料的种类与选择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纱布敷料透气性好，但易与伤口粘连，更换时可能引起疼痛。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纱布敷料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棉垫敷料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53" r="138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油纱敷料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棉垫敷料柔软舒适，能够吸收渗液，但容易干燥，需要频繁更换。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油纱敷料能够防止伤口粘连，润滑伤口，但透气性较差。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传统敷料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水胶体敷料能够保持伤口湿润，促进自溶性清创，减轻疼痛，但不适合大量渗液的伤口。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978" r="2697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水胶体敷料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泡沫敷料柔软舒适，能够吸收渗液，减轻水肿，但价格较高。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泡沫敷料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藻酸盐敷料能够吸收渗液，止血，形成凝胶，但易干燥结块。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藻酸盐敷料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现代敷料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63" b="98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敷料的选择标准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根据伤口情况选择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根据伤口的类型、部位、渗液量等因素选择合适的敷料。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考虑患者的感受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选择患者感觉舒适、无刺激的敷料。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考虑成本效益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在保证效果的前提下，选择性价比高的敷料。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裁剪压疮敷料的技巧与注意事项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https://d.book118.com/088075007053006026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2024-09-03T14:26:43.058</cp:lastPrinted>
  <dcterms:created xsi:type="dcterms:W3CDTF">2024-09-03T06:26:43Z</dcterms:created>
  <dcterms:modified xsi:type="dcterms:W3CDTF">2024-09-03T06:26:45Z</dcterms:modified>
</cp:coreProperties>
</file>