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8BAC7C-624E-4DCF-8A36-28D3D225C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95A7B6-4CBB-4328-83E9-9AE7515CA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F26C55-829F-4F6B-A28A-BA536F5AD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FB3A93-2F3E-4F2E-80CC-13044DE62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CD3C7A-E382-4EFC-A557-01EC22CAA0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D72863-2DF1-4C8E-8BF7-DEEEAFB7A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44B96D-35E7-4445-BFDB-A8CC6E280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CD66C6-6B9C-4357-A500-10633D2B7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08766B-2966-4E05-A562-9A17B19E6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859073-B2BA-4B87-A8E0-BC0CE6046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8D546A-D8DD-4F5F-837F-3CB928CB6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07512303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亲情作文指导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亲情作文概述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亲情作文写作技巧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亲情作文常见误区及解决方法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亲情作文实例分析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亲情作文写作实践指导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亲情作文概述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亲情作文是以家庭、亲情为主题，通过叙述、描写、抒情等手法，表达对亲情的感悟和思考的一种文体。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亲情作文的特点在于情感真挚、语言朴实、细节生动，能够引起读者的共鸣和思考。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亲情作文的重要性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亲情是人类最基本的情感需求之一，亲情作文能够帮助学生更好地理解和感受亲情的重要性。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亲情作文能够培养学生的感恩意识，让他们更加珍惜家庭、珍惜亲情。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亲情作文能够提高学生的写作能力和表达能力，让他们更好地表达自己的情感和思考。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家庭生活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家庭生活中的点点滴滴，如父母的关爱、兄弟姐妹之间的情谊、家庭琐事等，都是亲情作文的素材来源。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社会现象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社会中的一些现象，如空巢老人、留守儿童等，也可以作为亲情作文的素材，通过对这些现象的描写和反思，表达对亲情的渴望和呼唤。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文学作品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一些经典的文学作品，如《背影》、《我的母亲》等，通过生动的叙述和描写，表达了深深的亲情，可以作为学生学习和借鉴的范例。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亲情作文的素材来源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亲情作文写作技巧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挖掘独特角度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尝试从不同的角度审视亲情，如通过一件小事、一个瞬间或一个场景来展现亲情的深厚与独特。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注重真实性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选题时要确保所写内容真实可信，避免虚构和夸张，以真挚的情感打动读者。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选择有代表性的亲情事件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从自己的经历中挑选出具有代表性和感人至深的亲情事件，如父母的关爱、兄弟姐妹之间的情谊等。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选题策略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深情叙述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运用细腻的文字，将亲情的温暖、感动和力量传递给读者，让读者产生共鸣。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情感渲染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通过描绘人物的情感变化，展现亲情的深度和广度，增强文章的感染力。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借助修辞手法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运用比喻、拟人、排比等修辞手法，使情感表达更加生动、形象。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情感表达技巧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抓住典型瞬间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选取亲情事件中最具代表性的瞬间进行细致描绘，使读者能够深入感受亲情的真挚与美好。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描绘人物特征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通过描写人物的言行举止、外貌特征等细节，塑造鲜活的人物形象，使亲情表达更具象化。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环境烘托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适当描绘事件发生时的环境背景，为亲情表达营造氛围，增强读者的代入感。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细节描写技巧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选用具体、形象的词汇来描述亲情，使读者能够更直观地感受到亲情的温暖与力量。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使用生动形象的词汇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运用长句、短句、倒装句等不同的句式，使文章节奏起伏有致，更具表现力。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注重句式变化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根据文章内容，恰当地运用修辞手法如反复、设问等，增强语言的表现力和感染力。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恰当运用修辞手法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语言运用技巧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亲情作文常见误区及解决方法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内容空洞无物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误区表现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文章内容缺乏具体事件和情节，只是泛泛而谈，没有深入挖掘亲情内涵。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解决方法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在构思时，选取具有代表性的事件或场景，通过具体的细节描写和情感渲染，使文章内容充实、生动。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过分渲染情感，使用夸张的言辞或表达方式，导致情感失真。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误区表现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保持真实、自然的情感表达，避免过度夸张或使用不真实的言辞。同时，可以通过具体的细节描写来展现情感的真实性和深度。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情感表达过于夸张或虚假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误区表现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文章缺乏生动的细节描写，使得读者难以产生共鸣和情感共鸣。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注重细节描写，通过描绘人物的神态、动作、语言以及环境氛围等细节，使读者更加深入地理解文章所表达的亲情。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忽视细节描写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https://d.book118.com/088075123031006044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2024-09-24T03:49:48.828</cp:lastPrinted>
  <dcterms:created xsi:type="dcterms:W3CDTF">2024-09-23T19:49:48Z</dcterms:created>
  <dcterms:modified xsi:type="dcterms:W3CDTF">2024-09-23T19:49:51Z</dcterms:modified>
</cp:coreProperties>
</file>