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DB7D9-74F4-4D45-B713-0D42B1B75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8C95E-69F7-43D1-AEA2-C8A369467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59889-84F3-4B85-BA9C-BA670E57C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66AF4-0983-4BA8-8AAB-53C90A038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9DCF69-1CD6-42BC-84FA-B7B21A2DA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F10BF3-EEB0-43CB-A8B9-AA178BCD1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87F78A-F89E-4A08-9EB5-539C5F15F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FE6E5-DACA-4124-83B2-1E47CC950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71380-EAF1-46E3-99BD-6CC853AA7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E7BB9-DA89-4000-89A7-753A3C479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6FC12-872A-421E-9471-DD87C026C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76050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康复护理典型案例分析与实践\n## 1.康复护理的基本概念与重要性\n### 1.1康复护理的定义与目标群体\n### 1.2康复护理在整体护理中的作用\n### 1.3康复护理对患者生活质量的影响\n## 2.康复护理典型案例介绍与分析\n### 2.1病例一：脑卒中患者的康复护理\n### 2.2病例二：骨折患者的康复护理\n### 2.3病例三：慢性疼痛患者的康复护理\n## 3.康复护理的关键技术与方法\n### 3.1物理治疗在康复护理中的应用\n### 3.2言语治疗在康复护理中的应用\n### 3.3心理治疗在康复护理中的应用\n## 4.康复护理团队的组建与协作\n### 4.1康复护理团队的核心成员与职责\n### 4.2康复护理团队的有效沟通与协作\n### 4.3康复护理团队在多学科团队中的作用\n## 5.康复护理的质量评估与持续改进\n### 5.1康复护理质量评估的重要性\n### 5.2康复护理质量评估的方法与工具\n### 5.3基于评估结果的康复护理持续改进措施\n## 6.康复护理教育与培训\n### 6.1康复护理教育的现状与挑战\n### 6.2康复护理教育的内容与方法\n### 6.3康复护理培训的实践与经验\n## 7.康复护理的未来发展趋势与展望\n### 7.1康复护理技术创新与发展\n### 7.2康复护理服务模式创新与变革\n### 7.3康复护理政策法规的发展与完善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000"/>
              <a:t>康复护理典型案例分析与实践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康复护理的基本概念与重要性</a:t>
            </a:r>
            <a:endParaRPr/>
          </a:p>
        </p:txBody>
      </p:sp>
      <p:sp>
        <p:nvSpPr>
          <p:cNvPr id="7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康复护理是指通过专业护理手段，帮助患者恢复生理功能、心理功能和社会功能的过程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生理功能：包括运动、感觉、呼吸、循环、消化、排泄等功能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心理功能：包括认知、情感、意志等功能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社会功能：包括工作、学习、社交、家庭等功能</a:t>
                </a:r>
                <a:endParaRPr/>
              </a:p>
            </p:txBody>
          </p:sp>
        </p:grpSp>
        <p:grpSp>
          <p:nvGrpSpPr>
            <p:cNvPr id="14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康复护理的目标群体包括：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患有各种疾病或损伤的患者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存在功能障碍的患者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需要心理干预和心理康复的患者</a:t>
                </a:r>
                <a:endParaRPr/>
              </a:p>
            </p:txBody>
          </p:sp>
        </p:grpSp>
      </p:grpSp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康复护理的定义与目标群体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康复护理是整体护理的重要组成部分，与药物治疗、手术治疗等手段相辅相成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药物治疗：针对病因和症状进行治疗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手术治疗：针对局部病变进行治疗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康复护理：针对患者的功能障碍和心理问题进行康复</a:t>
                </a:r>
                <a:endParaRPr/>
              </a:p>
            </p:txBody>
          </p:sp>
        </p:grpSp>
        <p:grpSp>
          <p:nvGrpSpPr>
            <p:cNvPr id="16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康复护理有助于提高患者的生活质量，降低并发症和复发率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生活质量：包括生理、心理、社会等方面的生活质量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并发症：如肺部感染、压疮、深静脉血栓等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复发率：如脑卒中、骨折、慢性疼痛等疾病的复发率</a:t>
                </a:r>
                <a:endParaRPr/>
              </a:p>
            </p:txBody>
          </p: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康复护理在整体护理中的作用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6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康复护理可以提高患者的生活自理能力，减轻家庭和社会的负担</a:t>
                </a:r>
                <a:endParaRPr/>
              </a:p>
            </p:txBody>
          </p:sp>
          <p:sp>
            <p:nvSpPr>
              <p:cNvPr id="17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生活自理能力：包括饮食、洗漱、穿衣、如厕等方面的能力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家庭负担：如照顾患者的时间、经济和心理负担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社会负担：如患者无法参与社会活动、无法为社会创造价值等</a:t>
                </a:r>
                <a:endParaRPr/>
              </a:p>
            </p:txBody>
          </p:sp>
        </p:grpSp>
        <p:grpSp>
          <p:nvGrpSpPr>
            <p:cNvPr id="17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康复护理有助于患者重返社会，提高社会适应能力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重返社会：如患者能正常工作、学习和社交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社会适应能力：如患者能应对生活中的各种压力和挑战</a:t>
                </a:r>
                <a:endParaRPr/>
              </a:p>
            </p:txBody>
          </p:sp>
          <p:sp>
            <p:nvSpPr>
              <p:cNvPr id="17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康复护理典型案例介绍与分析</a:t>
            </a:r>
            <a:endParaRPr/>
          </a:p>
        </p:txBody>
      </p:sp>
      <p:sp>
        <p:nvSpPr>
          <p:cNvPr id="18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脑卒中患者常伴有运动功能障碍、语言障碍和认知障碍</a:t>
                </a:r>
                <a:endParaRPr/>
              </a:p>
            </p:txBody>
          </p:sp>
          <p:sp>
            <p:nvSpPr>
              <p:cNvPr id="1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运动功能障碍：如肢体无力、肌肉痉挛、平衡障碍等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语言障碍：如失语、构音障碍、吞咽障碍等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认知障碍：如记忆、计算、判断能力下降等</a:t>
                </a:r>
                <a:endParaRPr/>
              </a:p>
            </p:txBody>
          </p:sp>
        </p:grpSp>
        <p:grpSp>
          <p:nvGrpSpPr>
            <p:cNvPr id="19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康复护理措施包括：</a:t>
                </a:r>
                <a:endParaRPr/>
              </a:p>
            </p:txBody>
          </p:sp>
          <p:sp>
            <p:nvSpPr>
              <p:cNvPr id="1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物理治疗：如运动疗法、康复训练、辅助器具使用等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言语治疗：如语言训练、吞咽训练、认知训练等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心理治疗：如心理疏导、心理支持、心理康复等</a:t>
                </a:r>
                <a:endParaRPr/>
              </a:p>
            </p:txBody>
          </p:sp>
          <p:sp>
            <p:nvSpPr>
              <p:cNvPr id="19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病例一：脑卒中患者的康复护理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骨折患者常伴有疼痛、肿胀和活动受限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疼痛：如骨折部位疼痛、手术创伤疼痛等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肿胀：如骨折部位周围组织肿胀、关节活动受限等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活动受限：如肢体无法活动、关节僵硬等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康复护理措施包括：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物理治疗：如热敷、冷敷、按摩、电疗等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药物治疗：如镇痛药、消炎药、消肿药等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康复训练：如关节活动训练、肌肉力量训练、平衡训练等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病例二：骨折患者的康复护理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慢性疼痛患者常伴有疼痛、焦虑和抑郁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疼痛：如持续性疼痛、间歇性疼痛、夜间疼痛等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焦虑：如对疼痛的担忧、对未来的担忧等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抑郁：如情绪低落、兴趣丧失、自我评价降低等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康复护理措施包括：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药物治疗：如镇痛药、抗焦虑药、抗抑郁药等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心理治疗：如认知行为疗法、心理疏导、心理支持等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物理治疗：如热敷、冷敷、按摩、电疗等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病例三：慢性疼痛患者的康复护理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康复护理的关键技术与方法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物理治疗是指通过物理手段，如运动、热敷、冷敷、按摩、电疗等，帮助患者恢复生理功能和生活质量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生理功能：包括运动、感觉、呼吸、循环、消化、排泄等功能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生活质量：包括生理、心理、社会等方面的生活质量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物理治疗在康复护理中的应用包括：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运动疗法：如关节活动训练、肌肉力量训练、平衡训练等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热敷、冷敷、按摩、电疗等：用于缓解疼痛、肿胀、僵硬等症状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物理治疗在康复护理中的应用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言语治疗是指通过专业训练，帮助患者恢复语言功能和吞咽功能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语言功能：包括听、说、读、写等方面的功能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吞咽功能：包括吞咽食物、液体、药物等的能力</a:t>
                </a:r>
                <a:endParaRPr/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言语治疗在康复护理中的应用包括：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语言训练：如发音、语调、语速等方面的训练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吞咽训练：如吞咽反射、吞咽肌肉力量、吞咽协调等方面的训练</a:t>
                </a:r>
                <a:endParaRPr/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言语治疗在康复护理中的应用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心理治疗是指通过心理干预，帮助患者恢复心理功能和生活质量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心理功能：包括认知、情感、意志等方面的功能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生活质量：包括生理、心理、社会等方面的生活质量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心理治疗在康复护理中的应用包括：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认知行为疗法：如改变不良认知、行为模式，提高应对能力等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心理疏导、心理支持、心理康复等：用于缓解焦虑、抑郁等心理问题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心理治疗在康复护理中的应用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康复护理团队的组建与协作</a:t>
            </a:r>
            <a:endParaRPr/>
          </a:p>
        </p:txBody>
      </p:sp>
      <p:sp>
        <p:nvSpPr>
          <p:cNvPr id="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康复护理团队的核心成员包括：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康复护士：负责康复护理计划的制定、实施和评估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物理治疗师：负责物理治疗计划的制定、实施和评估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言语治疗师：负责言语治疗计划的制定、实施和评估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心理治疗师：负责心理治疗计划的制定、实施和评估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康复护理团队的核心职责包括：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制定康复护理计划：根据患者的需求和病情，制定个性化的康复护理计划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实施康复护理计划：按照康复护理计划，为患者提供专业的康复护理服务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评估康复护理效果：对康复护理效果进行评估，以便调整康复护理计划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康复护理团队的核心成员与职责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https://d.book118.com/088076050042006037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康复护理典型案例分析与实践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2024-09-17T00:59:36.119</cp:lastPrinted>
  <dcterms:created xsi:type="dcterms:W3CDTF">2024-09-16T16:59:36Z</dcterms:created>
  <dcterms:modified xsi:type="dcterms:W3CDTF">2024-09-16T16:59:38Z</dcterms:modified>
</cp:coreProperties>
</file>