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5B940-159E-42D9-B19A-5A9A09A88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D1217A-3341-41C3-B137-F67D879CA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69EDC-4EEB-4D60-A868-CB10645D3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0C9FB-808B-4BE2-8271-88D825696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FC726-6F6A-4DAD-A013-BB8C43B61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3E379A-C4C5-4ECA-8951-618D9DDEC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851DA2-FA4F-4570-83DD-19EDB2B81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0C930-6073-4BC0-8461-B7E4F2BC99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A74D38-57D0-4C20-9BD2-8B35823F1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10326-2200-49DE-91C2-E737C242A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C81A4-51C6-4929-B98F-053936862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7606100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手术室子宫肌瘤护理查房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手术室子宫肌瘤护理查房概述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术中护理与配合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术后护理与观察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护理查房效果评估与改进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手术室子宫肌瘤护理查房概述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22" b="21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手术室子宫肌瘤护理查房是指在手术过程中，由专业护理人员对子宫肌瘤手术患者进行全程观察和护理，确保手术顺利进行的一种护理方式。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通过查房，对手术患者进行全面评估，及时发现并处理手术过程中的问题，提高手术效果和患者满意度。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提高手术安全性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通过查房，及时发现并处理手术过程中的问题，降低手术风险，提高手术安全性。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通过全程观察和护理，满足患者的需求，提高患者对手术的满意度。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促进医护人员交流与合作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查房过程中，医护人员可以相互交流、协作，提高工作效率和团队协作能力。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对患者进行全面评估，了解患者的病情、身体状况、心理状态等，制定个性化的护理计划。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术中观察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在手术过程中，密切观察患者的生命体征、手术进展情况等，及时发现并处理异常情况。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术后对患者进行全面的护理，包括疼痛管理、康复指导等，促进患者尽快康复。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查房的流程与内容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术前准备与护理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了解患者的子宫肌瘤病情、病史、手术史等，为手术提供参考。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评估患者病情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向患者介绍手术过程、注意事项、术后恢复等，减轻患者紧张情绪。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协助患者完成各项术前检查，确保手术安全。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患者评估与准备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确保手术室空气、物体表面清洁无菌，防止感染。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环境消毒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检查手术器械、仪器设备性能良好，确保手术顺利进行。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根据手术需要，准备充足的手术用品和药品。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手术室环境与设备准备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培训护理人员在紧急情况下能够迅速采取正确的应对措施。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提高护理人员对子宫肌瘤手术的理论知识和操作技能。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加强护理人员之间的沟通与协作，确保手术室工作的高效运转。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护理人员的培训与准备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术中护理与配合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https://d.book118.com/088076061007006026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2024-09-03T00:06:36.984</cp:lastPrinted>
  <dcterms:created xsi:type="dcterms:W3CDTF">2024-09-02T16:06:37Z</dcterms:created>
  <dcterms:modified xsi:type="dcterms:W3CDTF">2024-09-02T16:06:39Z</dcterms:modified>
</cp:coreProperties>
</file>