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402BE-DEBC-4974-8FDE-BC365F83B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D6456-5B45-4AA7-B711-501F3E4BD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CFA3C-4CCF-4C91-BA00-B70A3E691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A8338-227F-44D2-A51C-F3CA72744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86555B-3BEA-4289-AFA1-D0BCEA5FE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929BED-1B1C-4B71-B28A-CE148E65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4FA8AC-28FB-4DD0-9D94-ED5136178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F7101-CE50-4822-8439-768BA6126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0339D-AB66-43A0-A93F-0F29B4165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5ECEB-1E71-48A2-BF84-D78416192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F906E-743B-4129-A975-F341EE6FE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76105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新生儿保护性隔离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新生儿保护性隔离的定义和重要性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新生儿保护性隔离的适用情况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新生儿保护性隔离的具体措施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新生儿保护性隔离的注意事项和潜在风险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新生儿保护性隔离的未来研究方向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新生儿保护性隔离的定义和重要性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52" r="129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在保护性隔离期间，新生儿的日常护理、喂养等操作均在严格的消毒和防护措施下进行，以保障新生儿的健康和安全。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新生儿保护性隔离是指将新生儿置于一个相对无菌的环境中，以减少与外界病原体的接触，从而降低感染风险的一种措施。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新生儿免疫系统尚未完全发育，抵抗力较弱，容易受到外界病原体的侵害。保护性隔离能够有效地降低新生儿与外界病原体的接触，从而降低感染风险。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通过保护性隔离，能够减少新生儿与外界病原体的接触，降低感染风险，从而保障新生儿的健康和安全。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保障新生儿健康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新生儿保护性隔离要求医护人员严格遵守消毒和防护措施，这有助于提高护理质量，确保新生儿的健康和安全。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214" b="5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797" b="67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保护性隔离的目的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减少与外界病原体的接触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通过将新生儿置于相对无菌的环境中，能够有效地减少新生儿与外界病原体的接触，降低感染风险。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促进新生儿健康成长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通过保护性隔离，能够保障新生儿的健康和安全，促进新生儿的健康成长。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提高护理安全性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通过严格的消毒和防护措施，能够提高护理安全性，确保新生儿的健康和安全。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新生儿保护性隔离的适用情况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早产儿由于身体各系统发育尚未成熟，免疫力较低，容易受到外界病原体的侵害。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保护性隔离适用于胎龄小于37周的早产儿，特别是胎龄小于32周的极早早产儿。这些宝宝由于身体各系统发育尚未成熟，免疫力较低，容易受到外界病原体的侵害，因此需要采取保护性隔离措施，以降低感染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低出生体重儿由于体重较低，免疫力和抵抗力相对较弱，容易感染疾病。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出生体重小于2500克的低出生体重儿，也属于新生儿保护性隔离的适用对象。这些宝宝的免疫力和抵抗力相对较弱，容易感染疾病，因此需要进行保护性隔离，以降低与外界病原体的接触机会。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低出生体重儿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86" r="58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新生儿在感染性疾病的情况下，身体虚弱，容易感染其他疾病。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对于已经感染疾病的新生儿，如新生儿肺炎、新生儿败血症等，也需要采取保护性隔离措施。这些宝宝身体虚弱，容易感染其他疾病，保护性隔离可以降低交叉感染的风险，促进宝宝康复。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感染性疾病的新生儿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需要特殊护理的新生儿，如新生儿黄疸、新生儿窒息等，需要隔离治疗和护理。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新生儿在出生后需要特殊的护理和治疗，如新生儿黄疸、新生儿窒息等。这些宝宝需要隔离治疗和护理，以避免交叉感染和保证治疗的顺利进行。新生儿保护性隔离可以为这些宝宝提供安全的环境，促进其康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需要特殊护理的新生儿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新生儿保护性隔离的具体措施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https://d.book118.com/088076105007006037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2024-09-16T16:50:49.500</cp:lastPrinted>
  <dcterms:created xsi:type="dcterms:W3CDTF">2024-09-16T08:50:49Z</dcterms:created>
  <dcterms:modified xsi:type="dcterms:W3CDTF">2024-09-16T08:50:51Z</dcterms:modified>
</cp:coreProperties>
</file>