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4A855F-DA17-4229-B5BD-468C4B12A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DBB9C3-13B9-4CEA-B82B-D73F56B13C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D40D96-3565-4290-BD5C-53768E91A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EC985C-22D6-42D7-B0A4-EAA95BF006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E1168D-8162-4B97-A70B-CD1A8F374A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897375-58AF-4D1F-B7AA-00B3283362C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216920-957C-4F9F-A62E-08D5629DF9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B43388-0C8A-466A-81B5-06D71B85FA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5D696D-3ACA-4241-B26C-715F86E9F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7285CE-109C-4EF5-A053-493DA6EEF3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DB7EF4-352D-4D50-9221-20D4CBC6E1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7704407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基础生产理论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生产函数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生产可能性边界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生产成本</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生产者行为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生产要素市场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生产政策与经济政策</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生产理论概述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生产是指企业通过投入一定的资源，经过一系列的转换过程，最终产出有形产品或无形产品的过程。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生产定义</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生产要素通常包括原材料、劳动力、资本、技术和管理等，这些要素在生产过程中起着重要的作用。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生产要素</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生产过程是指企业将投入的资源转换为产出的过程，包括加工、组装、检验等环节。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生产过程</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生产的基本概念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637982" y="1263590"/>
            <a:ext cx="4916037" cy="4916037"/>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282803" y="1908411"/>
            <a:ext cx="3626394" cy="36263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67" r="16667"/>
          <a:stretch>
            <a:fillRect/>
          </a:stretch>
        </p:blipFill>
        <p:spPr>
          <a:xfrm>
            <a:off x="4796012" y="2421620"/>
            <a:ext cx="2599976" cy="2599976"/>
          </a:xfrm>
          <a:prstGeom prst="ellipse">
            <a:avLst/>
          </a:prstGeom>
        </p:spPr>
      </p:pic>
      <p:sp>
        <p:nvSpPr>
          <p:cNvPr id="6" name="AutoShape 6"/>
          <p:cNvSpPr/>
          <p:nvPr/>
        </p:nvSpPr>
        <p:spPr>
          <a:xfrm>
            <a:off x="7568742" y="1485755"/>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150292" y="3006344"/>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41893" y="4903343"/>
            <a:ext cx="845312" cy="8453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7725002" y="1690784"/>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382144" y="3262579"/>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866091" y="5133975"/>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317235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古典生产理论</a:t>
            </a:r>
          </a:p>
        </p:txBody>
      </p:sp>
      <p:sp>
        <p:nvSpPr>
          <p:cNvPr id="13" name="TextBox 13"/>
          <p:cNvSpPr txBox="1"/>
          <p:nvPr/>
        </p:nvSpPr>
        <p:spPr>
          <a:xfrm>
            <a:off x="9146662" y="1612351"/>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现代生产理论主要研究生产函数、最优生产路径和生产方式等问题，代表人物有瓦尔拉斯和马歇尔。</a:t>
            </a:r>
          </a:p>
        </p:txBody>
      </p:sp>
      <p:sp>
        <p:nvSpPr>
          <p:cNvPr id="14" name="TextBox 14"/>
          <p:cNvSpPr txBox="1"/>
          <p:nvPr/>
        </p:nvSpPr>
        <p:spPr>
          <a:xfrm>
            <a:off x="9146662" y="1063099"/>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现代生产理论</a:t>
            </a:r>
          </a:p>
        </p:txBody>
      </p:sp>
      <p:sp>
        <p:nvSpPr>
          <p:cNvPr id="15" name="TextBox 15"/>
          <p:cNvSpPr txBox="1"/>
          <p:nvPr/>
        </p:nvSpPr>
        <p:spPr>
          <a:xfrm>
            <a:off x="9146662" y="397721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新古典生产理论</a:t>
            </a:r>
          </a:p>
        </p:txBody>
      </p:sp>
      <p:sp>
        <p:nvSpPr>
          <p:cNvPr id="16" name="TextBox 16"/>
          <p:cNvSpPr txBox="1"/>
          <p:nvPr/>
        </p:nvSpPr>
        <p:spPr>
          <a:xfrm>
            <a:off x="9146662" y="4535996"/>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新古典生产理论主要关注企业的最优生产决策问题，代表人物有萨缪尔森和米尔斯。</a:t>
            </a:r>
          </a:p>
        </p:txBody>
      </p:sp>
      <p:sp>
        <p:nvSpPr>
          <p:cNvPr id="17" name="TextBox 17"/>
          <p:cNvSpPr txBox="1"/>
          <p:nvPr/>
        </p:nvSpPr>
        <p:spPr>
          <a:xfrm>
            <a:off x="539110" y="3796745"/>
            <a:ext cx="222741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古典生产理论主要关注生产要素的最佳组合和规模经济问题，代表人物有亚当·斯密和马克思。</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生产理论的发展历程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公共部门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政府机构也可以借鉴生产理论来优化公共服务的提供，例如城市规划、环境保护等。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制造业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生产理论在制造业中应用广泛，涉及生产计划、生产调度、质量控制等方面。</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随着服务业的兴起，生产理论也逐渐应用于服务业中，如业务流程管理、服务质量管理等领域。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生产理论的应用领域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生产函数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生产函数</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描述在一定技术条件下，生产要素的投入量与最大产出量之间关系的一种函数。</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定义要素</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通常包括劳动、资本、土地、技术等，这些要素以一定方式组合在一起进行生产。</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最大产出</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在既定投入下，企业或生产单位能够获得的最大产出量。</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生产函数的定义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Leontief生产函数</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假设某种要素的投入与其他要素的投入存在固定的比例关系，适用于要素之间不可替代的情况。</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超越对数生产函数</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一种更为灵活的生产函数形式，能够描述多种要素之间的交互作用和它们的对数关系。</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Cobb-Douglas生产函数</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一种常用的生产函数，假设产出是劳动和资本的乘积，具有规模报酬不变和要素替代弹性不变的特性。</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常见的生产函数形式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描述投入与产出的关系，揭示生产过程中的效率与规模报酬问题，有助于企业制定生产计划和决策。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限制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生产函数是基于一定技术条件下的描述，技术进步或外部环境变化可能会影响生产函数的适用性；此外，实际生产过程中可能存在多种不确定性和风险，需要综合考虑各种因素对生产函数的影响。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51" r="2495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生产函数的特性与限制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生产可能性边界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生产可能性边界描述了在一定资源和技术条件下，一个经济体所能生产的各种商品的最大数量组合。</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它反映了生产要素在不同生产活动之间的分配，以及生产要素的替代和转换的可能性。</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生产可能性边界是生产理论中的一个基本概念，用于分析生产效率和资源配置的问题。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生产可能性边界的概念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生产可能性边界通常呈现凹向原点的形状，表明随着一种产品产量的增加，为了得到额外一单位该产品，必须放弃较大数量的另一种产品。</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生产可能性边界具有有限性，即受限于可用的资源和技术条件，无法生产无限多的商品。</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6922" b="692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生产可能性边界具有多边形特性，即只能在有限的几种商品之间进行选择和组合。</a:t>
            </a:r>
          </a:p>
        </p:txBody>
      </p:sp>
      <p:pic>
        <p:nvPicPr>
          <p:cNvPr id="10" name="Picture 10"/>
          <p:cNvPicPr>
            <a:picLocks noChangeAspect="1"/>
          </p:cNvPicPr>
          <p:nvPr/>
        </p:nvPicPr>
        <p:blipFill>
          <a:blip r:embed="rId4"/>
          <a:srcRect l="15466" r="15466"/>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生产可能性边界的形状与特性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670" r="11670"/>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17432" r="17432"/>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技术进步和资源开发可以扩大生产可能性边界，使其向外移动，意味着能够生产更多的商品数量组合。</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政策干预、市场结构和企业组织等因素也会影响生产可能性边界的形状和位置。</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生产可能性边界的移动</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要素投入的增加、要素质量的提升以及要素价格的变动也会影响生产可能性边界的位置。</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生产可能性边界的移动反映了经济体生产效率和资源配置的改善，是经济增长和技术进步的重要标志。</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04</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生产成本</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https://d.book118.com/088077044075006033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2024-09-11T14:38:09.846</cp:lastPrinted>
  <dcterms:created xsi:type="dcterms:W3CDTF">2024-09-11T06:38:09Z</dcterms:created>
  <dcterms:modified xsi:type="dcterms:W3CDTF">2024-09-11T06:38:11Z</dcterms:modified>
</cp:coreProperties>
</file>