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FB104-ACD5-4908-A3DE-928F4839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ED6DD-5F4D-4C39-AA40-512BF589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8DFAC-EBD3-4871-BD93-71A9E2079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539E5-7DCA-474B-B3F0-C584F19F1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D401F1-3CAB-4C85-BDE7-38E7EC17B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2C96C-F974-48E4-9A2A-E4ED1BD7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CFBBD-187B-451B-92EC-2C601E64E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AE2EE-8EBC-4E58-B527-5F925C788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8BF79-DD44-45B2-9CB7-4D8985FB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D7169-C7CC-4E0D-85AA-F5CC6DF6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03913-3FEC-48BF-94A9-BC4A86CEE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image" Target="../media/image10.jpeg" /><Relationship Id="rId8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0016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低血糖护理案例查房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低血糖护理案例概述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低血糖症状与影响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护理过程与措施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低血糖预防与管理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低血糖护理案例概述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诊断：糖尿病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年龄：65岁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病程：5年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并发症：低血糖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l="6500" r="6500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l="6500" r="6500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患者有5年糖尿病病史，长期服用降糖药，未使用胰岛素。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患者因低血糖昏迷入院，血糖值仅为2.3mmol/L，情况十分危急。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患者入院后立即给予高糖溶液静脉注射，同时监测血糖变化。经过紧急处理，患者血糖逐渐回升，意识逐渐恢复。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在患者意识恢复后，护理人员密切监测血糖变化，调整饮食和药物剂量，同时对患者进行低血糖预防和自我管理教育。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患者病史与病情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低血糖症状与影响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" r="32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6043" b="604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由于血糖水平下降，导致细胞能量供应不足，引发饥饿感。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低血糖导致脑部能量供应不足，引发头晕、眩晕等症状。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由于交感神经兴奋，导致心率加快、心悸等症状。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由于能量供应不足，导致肌肉无力、疲劳等症状。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饥饿感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日常生活受限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心血管疾病风险增加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低血糖症状可能导致患者无法正常进行日常生活和工作。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低血糖对大脑功能产生影响，可能导致注意力不集中、记忆力减退等认知障碍。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长期低血糖可能导致患者情绪波动、易怒、焦虑、抑郁等。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长期低血糖可能增加心血管疾病的风险，如心律失常、心肌梗死等。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脑功能障碍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心血管事件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生长发育受影响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精神健康问题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50" r="1375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低血糖可能导致脑部功能受损，引发意识障碍、昏迷等症状，严重时可危及生命。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低血糖可能诱发心血管事件，如心律失常、心肌梗死等。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对于儿童和青少年，长期低血糖可能对生长发育产生不良影响。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低血糖可能导致焦虑、抑郁等精神健康问题，影响患者的生活质量。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定期监测患者的血糖水平，了解血糖波动情况，为后续护理提供依据。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监测血糖水平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根据患者的病情和营养状况，制定个性化的饮食计划，确保摄入足够的营养素和能量。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根据患者的身体状况和医生的建议，指导患者进行适量的运动，提高身体素质和免疫力。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关注患者的心理状态，及时发现和解决患者的心理问题，提高患者的治疗信心和配合度。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https://d.book118.com/088100016112006045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2024-09-26T07:03:18.900</cp:lastPrinted>
  <dcterms:created xsi:type="dcterms:W3CDTF">2024-09-25T23:03:18Z</dcterms:created>
  <dcterms:modified xsi:type="dcterms:W3CDTF">2024-09-25T23:03:20Z</dcterms:modified>
</cp:coreProperties>
</file>