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DE0485-507F-42F6-81DA-C9C430FA9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5B5811A-A784-47E7-8FF3-156252C4B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17210F9-C4D3-4847-8265-F5BDDA011D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B128CB-A481-4A27-9155-EBD4E961BC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AAD2E2-7511-4E86-BA7C-1A13A897FB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126A5B4-9157-43B6-8CC1-D540667F554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F0870F-F667-48C9-99F7-323E4CE53F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58BFA1-E6CF-460C-AC5B-8125A0A6A7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8CFA3EC-CC5B-4465-BAF4-2A9ACCFC81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22F79E-A271-45C6-923A-26E20DA50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291731-E52A-47C8-8BC1-4D838A6F29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8810003611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电力系统事故分析与评估</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电力系统事故定义及危害性
 电力系统事故分析类型与方法
 事故分析与评估技术发展情况
 事故评估指标体系与方法论
 电力系统事故等级及评定标准
 事故评估结果应用及反馈优化
 电力系统事故分析与评估体系
 电力系统事故分析与评估展望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电力系统事故定义及危害性</a:t>
            </a:r>
          </a:p>
        </p:txBody>
      </p:sp>
      <p:sp>
        <p:nvSpPr>
          <p:cNvPr id="3" name="Subtitle 2"/>
          <p:cNvSpPr>
            <a:spLocks noGrp="1"/>
          </p:cNvSpPr>
          <p:nvPr>
            <p:ph type="subTitle" idx="1"/>
          </p:nvPr>
        </p:nvSpPr>
        <p:spPr/>
        <p:txBody>
          <a:bodyPr/>
          <a:lstStyle/>
          <a:p>
            <a:r>
              <a:t>电力系统事故分析与评估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电力系统事故定义及危害性</a:t>
            </a:r>
          </a:p>
        </p:txBody>
      </p:sp>
      <p:sp>
        <p:nvSpPr>
          <p:cNvPr id="3" name="Text Placeholder 2"/>
          <p:cNvSpPr>
            <a:spLocks noGrp="1"/>
          </p:cNvSpPr>
          <p:nvPr>
            <p:ph type="body" idx="1"/>
          </p:nvPr>
        </p:nvSpPr>
        <p:spPr/>
        <p:txBody>
          <a:bodyPr/>
          <a:lstStyle/>
          <a:p>
            <a:r>
              <a:t>电力系统事故定义</a:t>
            </a:r>
          </a:p>
        </p:txBody>
      </p:sp>
      <p:sp>
        <p:nvSpPr>
          <p:cNvPr id="4" name="Content Placeholder 3"/>
          <p:cNvSpPr>
            <a:spLocks noGrp="1"/>
          </p:cNvSpPr>
          <p:nvPr>
            <p:ph sz="half" idx="2"/>
          </p:nvPr>
        </p:nvSpPr>
        <p:spPr/>
        <p:txBody>
          <a:bodyPr/>
          <a:lstStyle/>
          <a:p>
            <a:r>
              <a:t>1. 电力系统事故是指因自然灾害、人为错误、设备故障等原因导致电力系统设备损坏或电力供应中断的事件。</a:t>
            </a:r>
          </a:p>
          <a:p>
            <a:r>
              <a:t>2. 电力系统事故的严重性可分为轻微、一般、重大和特大事故。</a:t>
            </a:r>
          </a:p>
          <a:p>
            <a:r>
              <a:t>3. 电力系统事故的类型可分为发电事故、输电事故、配电事故和用电事故。</a:t>
            </a:r>
          </a:p>
        </p:txBody>
      </p:sp>
      <p:sp>
        <p:nvSpPr>
          <p:cNvPr id="5" name="Text Placeholder 4"/>
          <p:cNvSpPr>
            <a:spLocks noGrp="1"/>
          </p:cNvSpPr>
          <p:nvPr>
            <p:ph type="body" idx="3"/>
          </p:nvPr>
        </p:nvSpPr>
        <p:spPr/>
        <p:txBody>
          <a:bodyPr/>
          <a:lstStyle/>
          <a:p>
            <a:r>
              <a:t>电力系统事故的危害性</a:t>
            </a:r>
          </a:p>
        </p:txBody>
      </p:sp>
      <p:sp>
        <p:nvSpPr>
          <p:cNvPr id="6" name="Content Placeholder 5"/>
          <p:cNvSpPr>
            <a:spLocks noGrp="1"/>
          </p:cNvSpPr>
          <p:nvPr>
            <p:ph sz="half" idx="4"/>
          </p:nvPr>
        </p:nvSpPr>
        <p:spPr/>
        <p:txBody>
          <a:bodyPr/>
          <a:lstStyle/>
          <a:p>
            <a:r>
              <a:t>1. 电力系统事故会造成人员伤亡、设备损坏、经济损失和社会影响。</a:t>
            </a:r>
          </a:p>
          <a:p>
            <a:r>
              <a:t>2. 电力系统事故会影响经济的正常运行，导致停产、减产，造成经济损失。</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电力系统事故分析类型与方法</a:t>
            </a:r>
          </a:p>
        </p:txBody>
      </p:sp>
      <p:sp>
        <p:nvSpPr>
          <p:cNvPr id="3" name="Subtitle 2"/>
          <p:cNvSpPr>
            <a:spLocks noGrp="1"/>
          </p:cNvSpPr>
          <p:nvPr>
            <p:ph type="subTitle" idx="1"/>
          </p:nvPr>
        </p:nvSpPr>
        <p:spPr/>
        <p:txBody>
          <a:bodyPr/>
          <a:lstStyle/>
          <a:p>
            <a:r>
              <a:t>电力系统事故分析与评估</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电力系统事故分析类型与方法</a:t>
            </a:r>
          </a:p>
        </p:txBody>
      </p:sp>
      <p:sp>
        <p:nvSpPr>
          <p:cNvPr id="3" name="Text Placeholder 2"/>
          <p:cNvSpPr>
            <a:spLocks noGrp="1"/>
          </p:cNvSpPr>
          <p:nvPr>
            <p:ph type="body" idx="1"/>
          </p:nvPr>
        </p:nvSpPr>
        <p:spPr/>
        <p:txBody>
          <a:bodyPr/>
          <a:lstStyle/>
          <a:p>
            <a:r>
              <a:t>事故分类与类型：</a:t>
            </a:r>
          </a:p>
        </p:txBody>
      </p:sp>
      <p:sp>
        <p:nvSpPr>
          <p:cNvPr id="4" name="Content Placeholder 3"/>
          <p:cNvSpPr>
            <a:spLocks noGrp="1"/>
          </p:cNvSpPr>
          <p:nvPr>
            <p:ph sz="half" idx="2"/>
          </p:nvPr>
        </p:nvSpPr>
        <p:spPr/>
        <p:txBody>
          <a:bodyPr/>
          <a:lstStyle/>
          <a:p>
            <a:r>
              <a:t>1. 电力系统事故及其分类。事故类型包括：输电系统事故、变电系统事故、发电系统事故、配电系统事故、用电设备事故等；</a:t>
            </a:r>
          </a:p>
          <a:p>
            <a:r>
              <a:t>2. 事故影响程度，特大事故的具体影响程度包括：人员伤亡、重大经济损失、重大社会影响、重大环境影响等；</a:t>
            </a:r>
          </a:p>
          <a:p>
            <a:r>
              <a:t>3.事故典型案例分析，包括典型事故案例的分析、事故原因归纳、事故教训总结等。</a:t>
            </a:r>
          </a:p>
        </p:txBody>
      </p:sp>
      <p:sp>
        <p:nvSpPr>
          <p:cNvPr id="5" name="Text Placeholder 4"/>
          <p:cNvSpPr>
            <a:spLocks noGrp="1"/>
          </p:cNvSpPr>
          <p:nvPr>
            <p:ph type="body" idx="3"/>
          </p:nvPr>
        </p:nvSpPr>
        <p:spPr/>
        <p:txBody>
          <a:bodyPr/>
          <a:lstStyle/>
          <a:p>
            <a:r>
              <a:t>事故分析与评估方法：</a:t>
            </a:r>
          </a:p>
        </p:txBody>
      </p:sp>
      <p:sp>
        <p:nvSpPr>
          <p:cNvPr id="6" name="Content Placeholder 5"/>
          <p:cNvSpPr>
            <a:spLocks noGrp="1"/>
          </p:cNvSpPr>
          <p:nvPr>
            <p:ph sz="half" idx="4"/>
          </p:nvPr>
        </p:nvSpPr>
        <p:spPr/>
        <p:txBody>
          <a:bodyPr/>
          <a:lstStyle/>
          <a:p>
            <a:r>
              <a:t>1. 定量分析方法：包括统计分析、概率分析、可靠性分析、风险分析等，可以进行故障率、平均故障间隔、可靠度、风险水平等定量评估；</a:t>
            </a:r>
          </a:p>
          <a:p>
            <a:r>
              <a:t>2. 定性分析方法：包括事件树分析、故障树分析、头脑风暴法、Delphi法等，可以识别事故原因、确定事故影响范围、评估事故风险等。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事故分析与评估技术发展情况</a:t>
            </a:r>
          </a:p>
        </p:txBody>
      </p:sp>
      <p:sp>
        <p:nvSpPr>
          <p:cNvPr id="3" name="Subtitle 2"/>
          <p:cNvSpPr>
            <a:spLocks noGrp="1"/>
          </p:cNvSpPr>
          <p:nvPr>
            <p:ph type="subTitle" idx="1"/>
          </p:nvPr>
        </p:nvSpPr>
        <p:spPr/>
        <p:txBody>
          <a:bodyPr/>
          <a:lstStyle/>
          <a:p>
            <a:r>
              <a:t>电力系统事故分析与评估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事故分析与评估技术发展情况</a:t>
            </a:r>
          </a:p>
        </p:txBody>
      </p:sp>
      <p:sp>
        <p:nvSpPr>
          <p:cNvPr id="3" name="Text Placeholder 2"/>
          <p:cNvSpPr>
            <a:spLocks noGrp="1"/>
          </p:cNvSpPr>
          <p:nvPr>
            <p:ph type="body" idx="1"/>
          </p:nvPr>
        </p:nvSpPr>
        <p:spPr/>
        <p:txBody>
          <a:bodyPr/>
          <a:lstStyle/>
          <a:p>
            <a:r>
              <a:t>事故分析与评估数据标准化：</a:t>
            </a:r>
          </a:p>
        </p:txBody>
      </p:sp>
      <p:sp>
        <p:nvSpPr>
          <p:cNvPr id="4" name="Content Placeholder 3"/>
          <p:cNvSpPr>
            <a:spLocks noGrp="1"/>
          </p:cNvSpPr>
          <p:nvPr>
            <p:ph sz="half" idx="2"/>
          </p:nvPr>
        </p:nvSpPr>
        <p:spPr/>
        <p:txBody>
          <a:bodyPr/>
          <a:lstStyle/>
          <a:p>
            <a:r>
              <a:t>1. 构建统一的数据标准和规范，实现事故分析与评估数据的互联互通和共享。</a:t>
            </a:r>
          </a:p>
          <a:p>
            <a:r>
              <a:t>2. 制定标准化的事故分析与评估方法，提高事故分析与评估的科学性和可靠性。</a:t>
            </a:r>
          </a:p>
          <a:p>
            <a:r>
              <a:t>3. 建立事故分析与评估数据库，为事故分析与评估提供数据支撑。</a:t>
            </a:r>
          </a:p>
        </p:txBody>
      </p:sp>
      <p:sp>
        <p:nvSpPr>
          <p:cNvPr id="5" name="Text Placeholder 4"/>
          <p:cNvSpPr>
            <a:spLocks noGrp="1"/>
          </p:cNvSpPr>
          <p:nvPr>
            <p:ph type="body" idx="3"/>
          </p:nvPr>
        </p:nvSpPr>
        <p:spPr/>
        <p:txBody>
          <a:bodyPr/>
          <a:lstStyle/>
          <a:p>
            <a:r>
              <a:t>人工智能技术在事故分析与评估中的应用：</a:t>
            </a:r>
          </a:p>
        </p:txBody>
      </p:sp>
      <p:sp>
        <p:nvSpPr>
          <p:cNvPr id="6" name="Content Placeholder 5"/>
          <p:cNvSpPr>
            <a:spLocks noGrp="1"/>
          </p:cNvSpPr>
          <p:nvPr>
            <p:ph sz="half" idx="4"/>
          </p:nvPr>
        </p:nvSpPr>
        <p:spPr/>
        <p:txBody>
          <a:bodyPr/>
          <a:lstStyle/>
          <a:p>
            <a:r>
              <a:t>1. 利用人工智能技术，开发事故分析与评估模型，提高事故分析与评估的准确性和效率。</a:t>
            </a:r>
          </a:p>
          <a:p>
            <a:r>
              <a:t>2. 利用人工智能技术，开展事故预警和风险评估，降低事故发生的概率。</a:t>
            </a:r>
          </a:p>
          <a:p>
            <a:r>
              <a:t>3. 利用人工智能技术，构建事故知识库，为事故分析与评估提供知识支撑。</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事故分析与评估技术发展情况</a:t>
            </a:r>
          </a:p>
        </p:txBody>
      </p:sp>
      <p:sp>
        <p:nvSpPr>
          <p:cNvPr id="3" name="Text Placeholder 2"/>
          <p:cNvSpPr>
            <a:spLocks noGrp="1"/>
          </p:cNvSpPr>
          <p:nvPr>
            <p:ph type="body" idx="1"/>
          </p:nvPr>
        </p:nvSpPr>
        <p:spPr/>
        <p:txBody>
          <a:bodyPr/>
          <a:lstStyle/>
          <a:p>
            <a:r>
              <a:t>电力系统事故分析与评估软件技术：</a:t>
            </a:r>
          </a:p>
        </p:txBody>
      </p:sp>
      <p:sp>
        <p:nvSpPr>
          <p:cNvPr id="4" name="Content Placeholder 3"/>
          <p:cNvSpPr>
            <a:spLocks noGrp="1"/>
          </p:cNvSpPr>
          <p:nvPr>
            <p:ph sz="half" idx="2"/>
          </p:nvPr>
        </p:nvSpPr>
        <p:spPr/>
        <p:txBody>
          <a:bodyPr/>
          <a:lstStyle/>
          <a:p>
            <a:r>
              <a:t>1. 开发事故分析与评估软件，实现事故分析与评估的自动化和智能化。</a:t>
            </a:r>
          </a:p>
          <a:p>
            <a:r>
              <a:t>2. 利用虚拟现实和增强现实技术，构建事故分析与评估虚拟环境，提高事故分析与评估的直观性和交互性。</a:t>
            </a:r>
          </a:p>
          <a:p>
            <a:r>
              <a:t>3. 利用云计算和大数据技术，构建事故分析与评估云平台，实现事故分析与评估的协同和共享。</a:t>
            </a:r>
          </a:p>
        </p:txBody>
      </p:sp>
      <p:sp>
        <p:nvSpPr>
          <p:cNvPr id="5" name="Text Placeholder 4"/>
          <p:cNvSpPr>
            <a:spLocks noGrp="1"/>
          </p:cNvSpPr>
          <p:nvPr>
            <p:ph type="body" idx="3"/>
          </p:nvPr>
        </p:nvSpPr>
        <p:spPr/>
        <p:txBody>
          <a:bodyPr/>
          <a:lstStyle/>
          <a:p>
            <a:r>
              <a:t>电力系统事故分析与评估仿真技术：</a:t>
            </a:r>
          </a:p>
        </p:txBody>
      </p:sp>
      <p:sp>
        <p:nvSpPr>
          <p:cNvPr id="6" name="Content Placeholder 5"/>
          <p:cNvSpPr>
            <a:spLocks noGrp="1"/>
          </p:cNvSpPr>
          <p:nvPr>
            <p:ph sz="half" idx="4"/>
          </p:nvPr>
        </p:nvSpPr>
        <p:spPr/>
        <p:txBody>
          <a:bodyPr/>
          <a:lstStyle/>
          <a:p>
            <a:r>
              <a:t>1. 开发事故分析与评估仿真模型，模拟电力系统事故的发生和发展过程。</a:t>
            </a:r>
          </a:p>
          <a:p>
            <a:r>
              <a:t>2. 利用仿真技术，分析事故的成因和影响，评估事故的风险。</a:t>
            </a:r>
          </a:p>
          <a:p>
            <a:r>
              <a:t>3. 利用仿真技术，开展事故应急演练，提高事故应急处置能力。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事故分析与评估技术发展情况</a:t>
            </a:r>
          </a:p>
        </p:txBody>
      </p:sp>
      <p:sp>
        <p:nvSpPr>
          <p:cNvPr id="3" name="Content Placeholder 2"/>
          <p:cNvSpPr>
            <a:spLocks noGrp="1"/>
          </p:cNvSpPr>
          <p:nvPr>
            <p:ph sz="half" idx="2"/>
          </p:nvPr>
        </p:nvSpPr>
        <p:spPr/>
        <p:txBody>
          <a:bodyPr/>
          <a:lstStyle/>
          <a:p>
            <a:r>
              <a:t>1. 开发事故分析与评估专家系统，将专家的知识和经验固化到计算机系统中。</a:t>
            </a:r>
          </a:p>
          <a:p>
            <a:r>
              <a:t>2. 利用专家系统，辅助事故分析与评估人员进行事故分析和评估。</a:t>
            </a:r>
          </a:p>
          <a:p>
            <a:r>
              <a:t>3. 利用专家系统，开展事故应急决策，提高事故应急处置的效率和准确性。</a:t>
            </a:r>
          </a:p>
        </p:txBody>
      </p:sp>
      <p:sp>
        <p:nvSpPr>
          <p:cNvPr id="4" name="Text Placeholder 3"/>
          <p:cNvSpPr>
            <a:spLocks noGrp="1"/>
          </p:cNvSpPr>
          <p:nvPr>
            <p:ph type="body" idx="3"/>
          </p:nvPr>
        </p:nvSpPr>
        <p:spPr/>
        <p:txBody>
          <a:bodyPr/>
          <a:lstStyle/>
          <a:p>
            <a:r>
              <a:t>电力系统事故分析与评估多学科交叉技术：</a:t>
            </a:r>
          </a:p>
        </p:txBody>
      </p:sp>
      <p:sp>
        <p:nvSpPr>
          <p:cNvPr id="5" name="Content Placeholder 4"/>
          <p:cNvSpPr>
            <a:spLocks noGrp="1"/>
          </p:cNvSpPr>
          <p:nvPr>
            <p:ph sz="half" idx="4"/>
          </p:nvPr>
        </p:nvSpPr>
        <p:spPr/>
        <p:txBody>
          <a:bodyPr/>
          <a:lstStyle/>
          <a:p>
            <a:r>
              <a:t>1. 将电力系统、计算机科学、控制科学、管理科学等学科的知识和方法融合起来，解决事故分析与评估中的复杂问题。</a:t>
            </a:r>
          </a:p>
          <a:p>
            <a:r>
              <a:t>2. 利用多学科交叉技术，开发事故分析与评估的新方法和新技术，提高事故分析与评估的水平。</a:t>
            </a:r>
          </a:p>
        </p:txBody>
      </p:sp>
      <p:sp>
        <p:nvSpPr>
          <p:cNvPr id="6" name="Text Placeholder 5"/>
          <p:cNvSpPr>
            <a:spLocks noGrp="1"/>
          </p:cNvSpPr>
          <p:nvPr>
            <p:ph type="body" idx="1"/>
          </p:nvPr>
        </p:nvSpPr>
        <p:spPr/>
        <p:txBody>
          <a:bodyPr/>
          <a:lstStyle/>
          <a:p>
            <a:r>
              <a:t>电力系统事故分析与评估专家系统技术：</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事故评估指标体系与方法论</a:t>
            </a:r>
          </a:p>
        </p:txBody>
      </p:sp>
      <p:sp>
        <p:nvSpPr>
          <p:cNvPr id="3" name="Subtitle 2"/>
          <p:cNvSpPr>
            <a:spLocks noGrp="1"/>
          </p:cNvSpPr>
          <p:nvPr>
            <p:ph type="subTitle" idx="1"/>
          </p:nvPr>
        </p:nvSpPr>
        <p:spPr/>
        <p:txBody>
          <a:bodyPr/>
          <a:lstStyle/>
          <a:p>
            <a:r>
              <a:t>电力系统事故分析与评估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事故评估指标体系与方法论</a:t>
            </a:r>
          </a:p>
        </p:txBody>
      </p:sp>
      <p:sp>
        <p:nvSpPr>
          <p:cNvPr id="3" name="Text Placeholder 2"/>
          <p:cNvSpPr>
            <a:spLocks noGrp="1"/>
          </p:cNvSpPr>
          <p:nvPr>
            <p:ph type="body" idx="1"/>
          </p:nvPr>
        </p:nvSpPr>
        <p:spPr/>
        <p:txBody>
          <a:bodyPr/>
          <a:lstStyle/>
          <a:p>
            <a:r>
              <a:t>事故风险评估与控制</a:t>
            </a:r>
          </a:p>
        </p:txBody>
      </p:sp>
      <p:sp>
        <p:nvSpPr>
          <p:cNvPr id="4" name="Content Placeholder 3"/>
          <p:cNvSpPr>
            <a:spLocks noGrp="1"/>
          </p:cNvSpPr>
          <p:nvPr>
            <p:ph sz="half" idx="2"/>
          </p:nvPr>
        </p:nvSpPr>
        <p:spPr/>
        <p:txBody>
          <a:bodyPr/>
          <a:lstStyle/>
          <a:p>
            <a:r>
              <a:t>1. 电力系统事故风险评估依据相关规程规范,构建电力系统事故风险评估体系,形成电力系统事故风险评估模型,确定事故风险影响范围,从而识别被评估系统的薄弱环节。</a:t>
            </a:r>
          </a:p>
          <a:p>
            <a:r>
              <a:t>2. 根据事故风险评估的结果,制定事故风险控制策略,包括减少事故发生概率,降低事故影响程度,改善事故应急能力。</a:t>
            </a:r>
          </a:p>
          <a:p>
            <a:r>
              <a:t>3. 采取有效措施实施事故风险控制,包括加强系统维护,改善运行方式,提高人员培训水平,完善事故应急预案。</a:t>
            </a:r>
          </a:p>
        </p:txBody>
      </p:sp>
      <p:sp>
        <p:nvSpPr>
          <p:cNvPr id="5" name="Text Placeholder 4"/>
          <p:cNvSpPr>
            <a:spLocks noGrp="1"/>
          </p:cNvSpPr>
          <p:nvPr>
            <p:ph type="body" idx="3"/>
          </p:nvPr>
        </p:nvSpPr>
        <p:spPr/>
        <p:txBody>
          <a:bodyPr/>
          <a:lstStyle/>
          <a:p>
            <a:r>
              <a:t>事故后果评估与评价</a:t>
            </a:r>
          </a:p>
        </p:txBody>
      </p:sp>
      <p:sp>
        <p:nvSpPr>
          <p:cNvPr id="6" name="Content Placeholder 5"/>
          <p:cNvSpPr>
            <a:spLocks noGrp="1"/>
          </p:cNvSpPr>
          <p:nvPr>
            <p:ph sz="half" idx="4"/>
          </p:nvPr>
        </p:nvSpPr>
        <p:spPr/>
        <p:txBody>
          <a:bodyPr/>
          <a:lstStyle/>
          <a:p>
            <a:r>
              <a:t>1. 通过对电力系统事故的后果进行评估,包括人员伤亡,财产损失,环境影响,社会影响等。</a:t>
            </a:r>
          </a:p>
          <a:p>
            <a:r>
              <a:t>2. 根据事故后果评估结果,评价事故的严重程度,以及事故对电力系统安全可靠运行的影响。</a:t>
            </a:r>
          </a:p>
          <a:p>
            <a:r>
              <a:t>3. 为事故调查,事故处理,事故善后提供依据,并为电力系统安全管理提供指导。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事故评估指标体系与方法论</a:t>
            </a:r>
          </a:p>
        </p:txBody>
      </p:sp>
      <p:sp>
        <p:nvSpPr>
          <p:cNvPr id="3" name="Text Placeholder 2"/>
          <p:cNvSpPr>
            <a:spLocks noGrp="1"/>
          </p:cNvSpPr>
          <p:nvPr>
            <p:ph type="body" idx="1"/>
          </p:nvPr>
        </p:nvSpPr>
        <p:spPr/>
        <p:txBody>
          <a:bodyPr/>
          <a:lstStyle/>
          <a:p>
            <a:r>
              <a:t>事故原因分析与归类</a:t>
            </a:r>
          </a:p>
        </p:txBody>
      </p:sp>
      <p:sp>
        <p:nvSpPr>
          <p:cNvPr id="4" name="Content Placeholder 3"/>
          <p:cNvSpPr>
            <a:spLocks noGrp="1"/>
          </p:cNvSpPr>
          <p:nvPr>
            <p:ph sz="half" idx="2"/>
          </p:nvPr>
        </p:nvSpPr>
        <p:spPr/>
        <p:txBody>
          <a:bodyPr/>
          <a:lstStyle/>
          <a:p>
            <a:r>
              <a:t>1. 事故原因分析是找出导致电力系统事故发生的直接原因和根本原因的过程。</a:t>
            </a:r>
          </a:p>
          <a:p>
            <a:r>
              <a:t>2. 事故原因归类是将电力系统事故按事故类型进行分类,以便进行统计分析和总结。</a:t>
            </a:r>
          </a:p>
          <a:p>
            <a:r>
              <a:t>3. 事故原因分析和归类有助于掌握电力系统事故发生规律,预防事故的发生,提高电力系统的安全可靠性。</a:t>
            </a:r>
          </a:p>
        </p:txBody>
      </p:sp>
      <p:sp>
        <p:nvSpPr>
          <p:cNvPr id="5" name="Text Placeholder 4"/>
          <p:cNvSpPr>
            <a:spLocks noGrp="1"/>
          </p:cNvSpPr>
          <p:nvPr>
            <p:ph type="body" idx="3"/>
          </p:nvPr>
        </p:nvSpPr>
        <p:spPr/>
        <p:txBody>
          <a:bodyPr/>
          <a:lstStyle/>
          <a:p>
            <a:r>
              <a:t>事故调查与处理</a:t>
            </a:r>
          </a:p>
        </p:txBody>
      </p:sp>
      <p:sp>
        <p:nvSpPr>
          <p:cNvPr id="6" name="Content Placeholder 5"/>
          <p:cNvSpPr>
            <a:spLocks noGrp="1"/>
          </p:cNvSpPr>
          <p:nvPr>
            <p:ph sz="half" idx="4"/>
          </p:nvPr>
        </p:nvSpPr>
        <p:spPr/>
        <p:txBody>
          <a:bodyPr/>
          <a:lstStyle/>
          <a:p>
            <a:r>
              <a:t>1. 事故调查是查明电力系统事故原因,总结事故经验教训,提出事故处理建议的重要环节。</a:t>
            </a:r>
          </a:p>
          <a:p>
            <a:r>
              <a:t>2. 事故处理包括对事故责任人的追究,对事故造成的损失进行赔偿,对事故涉及的设备进行修复或更换,以及对事故发生的原因采取整改措施。</a:t>
            </a:r>
          </a:p>
          <a:p>
            <a:r>
              <a:t>3.事故调查和处理有助于提高电力系统安全管理水平,防止类似事故的再次发生。</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事故评估指标体系与方法论</a:t>
            </a:r>
          </a:p>
        </p:txBody>
      </p:sp>
      <p:sp>
        <p:nvSpPr>
          <p:cNvPr id="3" name="Text Placeholder 2"/>
          <p:cNvSpPr>
            <a:spLocks noGrp="1"/>
          </p:cNvSpPr>
          <p:nvPr>
            <p:ph type="body" idx="1"/>
          </p:nvPr>
        </p:nvSpPr>
        <p:spPr/>
        <p:txBody>
          <a:bodyPr/>
          <a:lstStyle/>
          <a:p>
            <a:r>
              <a:t>事故应急与处置</a:t>
            </a:r>
          </a:p>
        </p:txBody>
      </p:sp>
      <p:sp>
        <p:nvSpPr>
          <p:cNvPr id="4" name="Content Placeholder 3"/>
          <p:cNvSpPr>
            <a:spLocks noGrp="1"/>
          </p:cNvSpPr>
          <p:nvPr>
            <p:ph sz="half" idx="2"/>
          </p:nvPr>
        </p:nvSpPr>
        <p:spPr/>
        <p:txBody>
          <a:bodyPr/>
          <a:lstStyle/>
          <a:p>
            <a:r>
              <a:t>1. 事故应急是电力系统在发生事故后,对事故进行快速反应和处理的一系列措施。</a:t>
            </a:r>
          </a:p>
          <a:p>
            <a:r>
              <a:t>2. 事故处置包括事故现场处置,遇险人员救助,遇险设备抢修,事故信息发布等。</a:t>
            </a:r>
          </a:p>
          <a:p>
            <a:r>
              <a:t>3. 事故应急和处置有助于减少事故损失,保障电力系统安全可靠运行。</a:t>
            </a:r>
          </a:p>
        </p:txBody>
      </p:sp>
      <p:sp>
        <p:nvSpPr>
          <p:cNvPr id="5" name="Text Placeholder 4"/>
          <p:cNvSpPr>
            <a:spLocks noGrp="1"/>
          </p:cNvSpPr>
          <p:nvPr>
            <p:ph type="body" idx="3"/>
          </p:nvPr>
        </p:nvSpPr>
        <p:spPr/>
        <p:txBody>
          <a:bodyPr/>
          <a:lstStyle/>
          <a:p>
            <a:r>
              <a:t>事故经验总结与推广</a:t>
            </a:r>
          </a:p>
        </p:txBody>
      </p:sp>
      <p:sp>
        <p:nvSpPr>
          <p:cNvPr id="6" name="Content Placeholder 5"/>
          <p:cNvSpPr>
            <a:spLocks noGrp="1"/>
          </p:cNvSpPr>
          <p:nvPr>
            <p:ph sz="half" idx="4"/>
          </p:nvPr>
        </p:nvSpPr>
        <p:spPr/>
        <p:txBody>
          <a:bodyPr/>
          <a:lstStyle/>
          <a:p>
            <a:r>
              <a:t>1. 事故经验总结是将电力系统事故发生、发展、处理的全过程进行回顾和分析,提取事故经验教训的过程。</a:t>
            </a:r>
          </a:p>
          <a:p>
            <a:r>
              <a:t>2. 事故经验推广是将电力系统事故经验教训在全行业范围内进行分享和宣传,以提高电力系统安全管理水平,防止类似事故的再次发生。</a:t>
            </a:r>
          </a:p>
          <a:p>
            <a:r>
              <a:t>3. 事故经验总结和推广有助于提高电力系统安全管理水平,提高电力系统安全可靠性。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电力系统事故等级及评定标准</a:t>
            </a:r>
          </a:p>
        </p:txBody>
      </p:sp>
      <p:sp>
        <p:nvSpPr>
          <p:cNvPr id="3" name="Subtitle 2"/>
          <p:cNvSpPr>
            <a:spLocks noGrp="1"/>
          </p:cNvSpPr>
          <p:nvPr>
            <p:ph type="subTitle" idx="1"/>
          </p:nvPr>
        </p:nvSpPr>
        <p:spPr/>
        <p:txBody>
          <a:bodyPr/>
          <a:lstStyle/>
          <a:p>
            <a:r>
              <a:t>电力系统事故分析与评估</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https://d.book118.com/088100036112006045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电力系统事故定义及危害性</vt:lpstr>
      <vt:lpstr>#. 电力系统事故定义及危害性</vt:lpstr>
      <vt:lpstr> 电力系统事故分析类型与方法</vt:lpstr>
      <vt:lpstr>#. 电力系统事故分析类型与方法</vt:lpstr>
      <vt:lpstr> 事故分析与评估技术发展情况</vt:lpstr>
      <vt:lpstr>#. 事故分析与评估技术发展情况</vt:lpstr>
      <vt:lpstr>#. 事故分析与评估技术发展情况</vt:lpstr>
      <vt:lpstr>#. 事故分析与评估技术发展情况</vt:lpstr>
      <vt:lpstr> 事故评估指标体系与方法论</vt:lpstr>
      <vt:lpstr> 事故评估指标体系与方法论</vt:lpstr>
      <vt:lpstr> 事故评估指标体系与方法论</vt:lpstr>
      <vt:lpstr> 事故评估指标体系与方法论</vt:lpstr>
      <vt:lpstr> 电力系统事故等级及评定标准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2024-09-26T07:03:23.495</cp:lastPrinted>
  <dcterms:created xsi:type="dcterms:W3CDTF">2024-09-25T23:03:23Z</dcterms:created>
  <dcterms:modified xsi:type="dcterms:W3CDTF">2024-09-25T23:03:25Z</dcterms:modified>
</cp:coreProperties>
</file>