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00637-AF45-4572-B7E9-685B0CCEA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96E47-B548-4BE4-B801-672D044C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38496-6EF8-4758-8834-ECB8D9EA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D138A-8EDD-405E-A4FB-BA662642A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C304F-03B3-4DCA-9EAD-F87F8EED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3C5280-21D3-41DB-B362-7A293927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7B2C7-0A3C-4E43-8B54-B210AC00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1F531-F35F-4070-A793-68453224E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E1163-0329-4E9F-9A17-5103F9CF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6CE8E-2AD6-4A83-83DA-27757EFE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2079D-1008-4B3B-82D9-A93F4010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1070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糖网病的护理查房PPT课件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糖网病并发症的预防与护理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糖网病即糖尿病视网膜病变，是一种常见的糖尿病并发症，可分为非增生期和增生期两类。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网病是由于糖尿病引起的视网膜微血管病变，导致视网膜出血、水肿、渗出、血管增生等病变，最终可能导致失明。根据病变程度，糖网病可分为非增生期和增生期两类。非增生期病变较轻，主要表现为视网膜微血管瘤、出血、水肿等症状；增生期病变较重，可出现视网膜新生血管、玻璃体机化等严重病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糖网病的发病机制与长期高血糖、高血压、高血脂等代谢异常有关，同时与遗传、环境等因素也有关。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长期的高血糖状态会导致视网膜微血管内皮细胞损伤，引发微血管病变。同时，高血压、高血脂等代谢异常也会加重微血管病变的程度。此外，遗传和环境因素也可能对糖网病的发病机制产生影响。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67" r="10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糖网病的临床表现包括视力下降、视物模糊、眼前黑影等，诊断标准主要包括眼底镜检查、眼底荧光造影等检查手段。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网病患者的临床表现因病变程度不同而异，轻者可无症状或仅有轻度视力下降，重者可出现视力严重下降甚至失明。常见的症状包括视物模糊、眼前黑影、视野缺损等。诊断糖网病的主要手段包括眼底镜检查和眼底荧光造影检查，通过观察视网膜微血管病变的特征，可对糖网病进行确诊和分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了解患者的基本情况，包括年龄、性别、病程、家族史等。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检查视力、眼压、眼底血管等，评估视网膜病变的严重程度。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眼部情况评估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评估患者的血糖、血压、血脂等指标，了解是否存在其他并发症。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全身状况评估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了解患者对糖网病的认知程度和心理状态，提供相应的健康教育。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认知与心理状况评估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先进行一般情况评估，再进行眼部情况评估，最后进行全身状况和认知心理状况评估。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确保评估环境舒适、安静，避免患者疲劳；评估过程中注意保护患者隐私；及时记录并反馈评估结果。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根据评估内容，对患者的病情状况、认知情况进行综合分析，为制定护理计划提供依据。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将评估结果及时报告给医生，为医生制定治疗方案提供参考；同时向患者及家属反馈评估结果，提供相应的护理建议。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糖网病的护理措施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定期检查视力，保持眼部清洁，避免长时间用眼，遵循医嘱使用眼药水或药膏。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保持皮肤清洁，避免皮肤破损，预防感染。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保持充足的睡眠，避免过度劳累，适当进行户外活动。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减少高糖食品的摄入，如糖果、蛋糕等。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控制糖分摄入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多吃蔬菜、水果、全谷类食物，以保持肠道通畅。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选择鱼、瘦肉、豆类等食物补充蛋白质。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适量摄入优质蛋白质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减少盐的摄入，以降低高血压和心血管疾病的风险。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根据个人情况选择合适的运动方式，如散步、慢跑、太极拳等。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运动时注意保护眼睛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定期评估运动效果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剧烈运动可能对眼部造成压力，应尽量避免。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佩戴运动眼镜或隐形眼镜，防止眼睛受伤。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根据运动效果调整运动计划，以达到最佳的运动效果。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https://d.book118.com/088101070031006025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2024-09-01T18:09:33.750</cp:lastPrinted>
  <dcterms:created xsi:type="dcterms:W3CDTF">2024-09-01T10:09:33Z</dcterms:created>
  <dcterms:modified xsi:type="dcterms:W3CDTF">2024-09-01T10:09:35Z</dcterms:modified>
</cp:coreProperties>
</file>