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D530D7F-D764-432F-9C2E-2078F95034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5ADE57-F892-466E-9125-B0150E3879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8883DB-41F8-4220-BB1C-3CDF6015B2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7ECC83-20A2-41E6-A9FB-7AFA996999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7AF40DF-B828-4B85-90D5-ACA7953560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24EC97-5355-4A5D-9604-7EA1D40B41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D574B6B-ADE5-4141-B6B1-5E0A065081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25D347-41BB-4A87-8CEF-A08B4A8FA4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4B54C7-F1B2-436B-A863-7D2D1151BF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3BE4DD-D3B9-4CE3-AA8F-703BF26041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27A2D3-0944-47E6-B23E-CA820DD11B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pn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8102004105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solidFill>
                <a:latin typeface="Microsoft Yahei"/>
                <a:ea typeface="Microsoft Yahei"/>
                <a:cs typeface="Microsoft Yahei"/>
              </a:rPr>
              <a:t>Primary school English teacher parent teacher meeting courseware</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Meeting purpose and background</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Overview of Meeting Content</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Introduction to English Teaching</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Suggestions for parental involvement</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Presentation and sharing of st</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solidFill>
                <a:latin typeface="Microsoft Yahei"/>
                <a:ea typeface="Microsoft Yahei"/>
                <a:cs typeface="Microsoft Yahei"/>
              </a:rPr>
              <a:t>Meeting purpose and background</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flipV="1">
            <a:off x="8281295" y="2800971"/>
            <a:ext cx="3317450" cy="3466130"/>
          </a:xfrm>
          <a:prstGeom prst="round2Same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flipV="1">
            <a:off x="4438401" y="2800971"/>
            <a:ext cx="3317450" cy="3466130"/>
          </a:xfrm>
          <a:prstGeom prst="round2Same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flipV="1">
            <a:off x="539110" y="2800971"/>
            <a:ext cx="3317450" cy="3466130"/>
          </a:xfrm>
          <a:prstGeom prst="round2Same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8281295" y="1227848"/>
            <a:ext cx="3317450" cy="331745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4438401" y="1227848"/>
            <a:ext cx="3317450" cy="331745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539110" y="1227848"/>
            <a:ext cx="3317450" cy="331745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TextBox 8"/>
          <p:cNvSpPr txBox="1"/>
          <p:nvPr/>
        </p:nvSpPr>
        <p:spPr>
          <a:xfrm>
            <a:off x="760778" y="4533107"/>
            <a:ext cx="2968423"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To enhance parent's understanding of their children's English learning progress and challenges</a:t>
            </a:r>
          </a:p>
        </p:txBody>
      </p:sp>
      <p:sp>
        <p:nvSpPr>
          <p:cNvPr id="9" name="TextBox 9"/>
          <p:cNvSpPr txBox="1"/>
          <p:nvPr/>
        </p:nvSpPr>
        <p:spPr>
          <a:xfrm>
            <a:off x="4601267"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To provide parents with an opportunity to ask questions and share feedback on their children's English learning</a:t>
            </a:r>
          </a:p>
        </p:txBody>
      </p:sp>
      <p:sp>
        <p:nvSpPr>
          <p:cNvPr id="10" name="TextBox 10"/>
          <p:cNvSpPr txBox="1"/>
          <p:nvPr/>
        </p:nvSpPr>
        <p:spPr>
          <a:xfrm>
            <a:off x="8450110" y="4533107"/>
            <a:ext cx="297982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To develop a better partnership between parents and teachers to support the child's English language development</a:t>
            </a:r>
          </a:p>
        </p:txBody>
      </p:sp>
      <p:pic>
        <p:nvPicPr>
          <p:cNvPr id="11" name="Picture 11"/>
          <p:cNvPicPr>
            <a:picLocks noChangeAspect="1"/>
          </p:cNvPicPr>
          <p:nvPr/>
        </p:nvPicPr>
        <p:blipFill>
          <a:blip r:embed="rId2"/>
          <a:srcRect l="20190" r="20190"/>
          <a:stretch>
            <a:fillRect/>
          </a:stretch>
        </p:blipFill>
        <p:spPr>
          <a:xfrm>
            <a:off x="880299" y="1569037"/>
            <a:ext cx="2635073" cy="2635073"/>
          </a:xfrm>
          <a:prstGeom prst="ellipse">
            <a:avLst/>
          </a:prstGeom>
        </p:spPr>
      </p:pic>
      <p:pic>
        <p:nvPicPr>
          <p:cNvPr id="12" name="Picture 12"/>
          <p:cNvPicPr>
            <a:picLocks noChangeAspect="1"/>
          </p:cNvPicPr>
          <p:nvPr/>
        </p:nvPicPr>
        <p:blipFill>
          <a:blip r:embed="rId3"/>
          <a:srcRect t="83" b="83"/>
          <a:stretch>
            <a:fillRect/>
          </a:stretch>
        </p:blipFill>
        <p:spPr>
          <a:xfrm>
            <a:off x="4779590" y="1569037"/>
            <a:ext cx="2635073" cy="2635073"/>
          </a:xfrm>
          <a:prstGeom prst="ellipse">
            <a:avLst/>
          </a:prstGeom>
        </p:spPr>
      </p:pic>
      <p:pic>
        <p:nvPicPr>
          <p:cNvPr id="13" name="Picture 13"/>
          <p:cNvPicPr>
            <a:picLocks noChangeAspect="1"/>
          </p:cNvPicPr>
          <p:nvPr/>
        </p:nvPicPr>
        <p:blipFill>
          <a:blip r:embed="rId4"/>
          <a:srcRect l="15796" r="15796"/>
          <a:stretch>
            <a:fillRect/>
          </a:stretch>
        </p:blipFill>
        <p:spPr>
          <a:xfrm>
            <a:off x="8622484" y="1569037"/>
            <a:ext cx="2635073" cy="2635073"/>
          </a:xfrm>
          <a:prstGeom prst="ellipse">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Objective</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Parents play a critical role in their child's education and are a key partner in the teaching and learning process</a:t>
            </a:r>
          </a:p>
        </p:txBody>
      </p:sp>
      <p:sp>
        <p:nvSpPr>
          <p:cNvPr id="4" name="AutoShape 4"/>
          <p:cNvSpPr/>
          <p:nvPr/>
        </p:nvSpPr>
        <p:spPr>
          <a:xfrm>
            <a:off x="1491031" y="3030193"/>
            <a:ext cx="8008040" cy="126796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Regular parent team meetings can help build trust and open communication between parents and teachers</a:t>
            </a:r>
          </a:p>
        </p:txBody>
      </p:sp>
      <p:pic>
        <p:nvPicPr>
          <p:cNvPr id="6" name="Picture 6"/>
          <p:cNvPicPr>
            <a:picLocks noChangeAspect="1"/>
          </p:cNvPicPr>
          <p:nvPr/>
        </p:nvPicPr>
        <p:blipFill>
          <a:blip r:embed="rId2"/>
          <a:srcRect t="26152" b="26152"/>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38" b="783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Parents need to be equipped with the knowledge and tools to support their children's English language development at home</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Background</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solidFill>
                <a:latin typeface="Microsoft Yahei"/>
                <a:ea typeface="Microsoft Yahei"/>
                <a:cs typeface="Microsoft Yahei"/>
              </a:rPr>
              <a:t>Overview of Meeting Content</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 name="Connector 3"/>
          <p:cNvCxnSpPr/>
          <p:nvPr/>
        </p:nvCxnSpPr>
        <p:spPr>
          <a:xfrm flipH="1">
            <a:off x="6041106" y="1736764"/>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89511" y="223711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The current situation of English teaching in primary schools is facing some challenges The quality of English teachers is uneven, the teaching environment is not optimized, and the teaching methods are not diversified enough The purpose of this meeting is to address these issues and find solutions to improve the quality of English education in primary schools</a:t>
            </a:r>
          </a:p>
        </p:txBody>
      </p:sp>
      <p:sp>
        <p:nvSpPr>
          <p:cNvPr id="5" name="TextBox 5"/>
          <p:cNvSpPr txBox="1"/>
          <p:nvPr/>
        </p:nvSpPr>
        <p:spPr>
          <a:xfrm>
            <a:off x="6572628" y="223711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The meeting will focus on the following aspects: the characteristics of current English teaching in primary schools, the challenges and counter measures, and the sharing of methods and techniques</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The characteristics of current</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Challenges and Countermeasures</a:t>
              </a:r>
            </a:p>
          </p:txBody>
        </p:sp>
      </p:grpSp>
      <p:sp>
        <p:nvSpPr>
          <p:cNvPr id="82" name="TextBox 82"/>
          <p:cNvSpPr txBox="1"/>
          <p:nvPr/>
        </p:nvSpPr>
        <p:spPr>
          <a:xfrm>
            <a:off x="4959831" y="1714627"/>
            <a:ext cx="6500165" cy="396034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solidFill>
                <a:latin typeface="Microsoft Yahei"/>
                <a:ea typeface="Microsoft Yahei"/>
                <a:cs typeface="Microsoft Yahei"/>
              </a:rPr>
              <a:t>The main challenges facing primary school English teaching are: students' layer of interest in learning English, the low level of English proficiency, and the layer of practical opportunities for students to use English</a:t>
            </a:r>
          </a:p>
          <a:p>
            <a:pPr marL="203200" lvl="0" indent="-203200">
              <a:lnSpc>
                <a:spcPct val="77000"/>
              </a:lnSpc>
              <a:buFont typeface="Arial"/>
              <a:buChar char="•"/>
            </a:pPr>
            <a:r>
              <a:rPr lang="en-US" sz="1425">
                <a:solidFill>
                  <a:schemeClr val="dk1"/>
                </a:solidFill>
                <a:latin typeface="Microsoft Yahei"/>
                <a:ea typeface="Microsoft Yahei"/>
                <a:cs typeface="Microsoft Yahei"/>
              </a:rPr>
              <a:t>To address these challenges, the following counter measures can be taken: to improve the quality of English teachers, to optimize the teaching environment, and to diversify teaching methods For example, teachers can use more practical teaching methods, such as role playing, group discussion, etc., to enhance students' participation in classroom activities; Teachers can also provide more opportunities for students to practice English, such as through speech challenges, drama performance, etc</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Sharing methods and technologies</a:t>
              </a:r>
            </a:p>
          </p:txBody>
        </p:sp>
      </p:grpSp>
      <p:sp>
        <p:nvSpPr>
          <p:cNvPr id="82" name="TextBox 82"/>
          <p:cNvSpPr txBox="1"/>
          <p:nvPr/>
        </p:nvSpPr>
        <p:spPr>
          <a:xfrm>
            <a:off x="4959831" y="1714627"/>
            <a:ext cx="6500165" cy="396034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solidFill>
                <a:latin typeface="Microsoft Yahei"/>
                <a:ea typeface="Microsoft Yahei"/>
                <a:cs typeface="Microsoft Yahei"/>
              </a:rPr>
              <a:t>During the meeting, teachers can share their successful experiences and effective methods in English teaching These experiences and methods can be very useful for other teachers to learn from and apply in their own teaching practices</a:t>
            </a:r>
          </a:p>
          <a:p>
            <a:pPr marL="203200" lvl="0" indent="-203200">
              <a:lnSpc>
                <a:spcPct val="77000"/>
              </a:lnSpc>
              <a:buFont typeface="Arial"/>
              <a:buChar char="•"/>
            </a:pPr>
            <a:r>
              <a:rPr lang="en-US" sz="1425">
                <a:solidFill>
                  <a:schemeClr val="dk1"/>
                </a:solidFill>
                <a:latin typeface="Microsoft Yahei"/>
                <a:ea typeface="Microsoft Yahei"/>
                <a:cs typeface="Microsoft Yahei"/>
              </a:rPr>
              <a:t>Some common methods and techniques that can be shared during the meeting include: how to use modern teaching tools to enhance classroom teaching; How to design interesting classroom activities to improve students' interest in learning English; How to evaluate students' performance in a more objective and fair way; How to provide effective feedback and suggestions to students' learning</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solidFill>
                <a:latin typeface="Microsoft Yahei"/>
                <a:ea typeface="Microsoft Yahei"/>
                <a:cs typeface="Microsoft Yahei"/>
              </a:rPr>
              <a:t>Introduction to English Teaching</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https://d.book118.com/088102004105006023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33</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2024-08-30T09:16:25.680</cp:lastPrinted>
  <dcterms:created xsi:type="dcterms:W3CDTF">2024-08-30T01:16:25Z</dcterms:created>
  <dcterms:modified xsi:type="dcterms:W3CDTF">2024-08-30T01:16:27Z</dcterms:modified>
</cp:coreProperties>
</file>