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A02D6-ED25-4908-B82D-03EC0205B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68C30-184B-470B-B448-1D92E8D05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9952A-AA2C-424D-B20B-8024E1DC6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D8880-3B07-4F6D-810C-B3F62033C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EB577-2271-4CE8-8A7D-EDA0668AB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1D0B6-EE8B-490E-AAC2-981B12487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859111-B02E-47F2-BECA-BAEE52A46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C18B9-5B9F-4747-A4B5-D97446ED4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CD70E-5304-4E73-8036-0D675C813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4997B-433D-4F5A-B398-1C7C40C80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F476D-8E3B-4FC9-9A0A-64D43EA1C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0202103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1年《民法典》担保制度司法解释之一般规定--下\n## 1.担保制度司法解释的背景与意义\n### 1.1《民法典》担保制度的实施背景与重要性\n### 1.2担保制度司法解释对实务操作的影响\n### 1.3担保制度司法解释对金融市场稳定的作用\n## 2.担保合同的一般规定\n### 2.1担保合同的订立与变更\n### 2.2担保合同的效力与履行\n### 2.3担保合同的解除与终止\n## 3.担保物权的一般规定\n### 3.1担保物权的设立与变更\n### 3.2担保物权的效力与实现\n### 3.3担保物权的消灭与保护\n## 4.担保人的权利与义务\n### 4.1担保人的权利与救济途径\n### 4.2担保人的义务与责任承担\n### 4.3担保人之间的追偿权与责任分担\n## 5.担保制度的特殊规定\n### 5.1涉及抵押、质押、保证等担保方式的特殊规定\n### 5.2涉及跨境担保的特殊规定\n### 5.3涉及非典型担保的特殊规定\n## 6.担保制度司法解释的实践应用与案例分析\n### 6.1担保制度司法解释在金融机构业务中的应用\n### 6.2担保制度司法解释在企业融资业务中的应用\n### 6.3担保制度司法解释在民间借贷业务中的应用\n## 7.担保制度司法解释的未来发展与展望\n### 7.1担保制度司法解释的完善与修订\n### 7.2担保制度司法解释在新兴业务领域的应用与挑战\n### 7.3担保制度司法解释对金融市场发展的推动作用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2021年《民法典》担保制度司法解释之一般规定--下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担保制度司法解释的背景与意义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《民法典》担保制度的实施背景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《民法典》的编纂与实施是我国法治建设的重要里程碑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《民法典》担保制度是市场经济发展的重要保障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《民法典》担保制度对于规范担保行为、保障债权实现具有重要意义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《民法典》担保制度的重要性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担保制度是金融市场的基础性制度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担保制度对于降低交易成本、提高交易效率具有重要作用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担保制度对于维护金融市场的稳定与发展具有重要作用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《民法典》担保制度的实施背景与重要性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担保制度司法解释对实务操作的影响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担保制度司法解释为担保行为提供了更加明确的规范和指导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担保制度司法解释有助于解决实务中的争议和困惑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担保制度司法解释对于提高司法审判质量和效率具有重要作用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担保制度司法解释对金融机构的影响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担保制度司法解释有助于金融机构更好地开展担保业务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担保制度司法解释有助于金融机构降低风险、提高资产质量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担保制度司法解释对于金融机构合规经营具有重要意义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担保制度司法解释对实务操作的影响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担保制度司法解释对金融市场稳定的作用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组合 29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1" name="组合 30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担保制度司法解释对金融市场稳定的作用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担保制度司法解释有助于维护金融市场的法治环境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担保制度司法解释有助于规范担保行为、降低金融风险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担保制度司法解释对于保障金融市场稳定与发展具有重要作用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6" name="组合 30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担保制度司法解释对实体经济的影响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担保制度司法解释有助于实体经济获得更好的融资支持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担保制度司法解释有助于降低实体经济融资成本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担保制度司法解释对于促进实体经济健康发展具有重要作用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担保合同的一般规定</a:t>
            </a:r>
            <a:endParaRPr/>
          </a:p>
        </p:txBody>
      </p:sp>
      <p:sp>
        <p:nvSpPr>
          <p:cNvPr id="3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担保合同的订立与变更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6" name="组合 31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7" name="组合 31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担保合同的订立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担保合同的订立应当遵循合同法的有关规定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担保合同应当包括以下内容：担保人、债权人和被担保人的基本信息；担保的范围、期限和方式；违约责任等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担保合同的订立应当遵循自愿、公平、诚实信用的原则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2" name="组合 32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担保合同的变更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担保合同的变更应当遵循合同法的有关规定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担保合同的变更应当经债权人、担保人和被担保人协商一致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担保合同的变更应当遵循自愿、公平、诚实信用的原则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担保合同的效力</a:t>
                </a:r>
                <a:endParaRPr/>
              </a:p>
            </p:txBody>
          </p:sp>
          <p:sp>
            <p:nvSpPr>
              <p:cNvPr id="3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担保合同自订立时生效，具有法律效力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担保合同对债权人、担保人和被担保人具有约束力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担保合同的效力不受其他合同的影响</a:t>
                </a:r>
                <a:endParaRPr/>
              </a:p>
            </p:txBody>
          </p:sp>
          <p:sp>
            <p:nvSpPr>
              <p:cNvPr id="3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担保合同的履行</a:t>
                </a:r>
                <a:endParaRPr/>
              </a:p>
            </p:txBody>
          </p:sp>
          <p:sp>
            <p:nvSpPr>
              <p:cNvPr id="3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担保合同的履行应当符合合同法的有关规定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担保人应当按照担保合同的约定履行担保义务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债权人有权要求担保人履行担保义务</a:t>
                </a:r>
                <a:endParaRPr/>
              </a:p>
            </p:txBody>
          </p:sp>
          <p:sp>
            <p:nvSpPr>
              <p:cNvPr id="3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担保合同的效力与履行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担保合同的解除与终止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7" name="组合 34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8" name="组合 34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担保合同的解除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担保合同可以在以下情况下解除：当事人协商一致；合同约定的解除条件成就；法律规定的情况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担保合同的解除应当遵循合同法的有关规定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担保合同解除后，担保人不再承担担保责任</a:t>
                </a:r>
                <a:endParaRPr/>
              </a:p>
            </p:txBody>
          </p:sp>
          <p:pic>
            <p:nvPicPr>
              <p:cNvPr id="3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3" name="组合 35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担保合同的终止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担保合同可以在以下情况下终止：合同履行完毕；合同约定的终止条件成就；法律规定的情况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担保合同的终止应当遵循合同法的有关规定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担保合同终止后，担保人不再承担担保责任</a:t>
                </a:r>
                <a:endParaRPr/>
              </a:p>
            </p:txBody>
          </p:sp>
          <p:pic>
            <p:nvPicPr>
              <p:cNvPr id="3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担保物权的一般规定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担保物权的设立与变更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担保物权的设立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担保物权可以通过以下方式设立：抵押、质押、留置等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担保物权的设立应当遵循物权法的有关规定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担保物权设立后，债权人享有优先受偿权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担保物权的变更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担保物权的变更应当遵循物权法的有关规定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担保物权的变更应当经债权人、担保人和被担保人协商一致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担保物权的变更应当遵循自愿、公平、诚实信用的原则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担保物权的效力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担保物权对债权人、担保人和被担保人具有约束力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担保物权人有权在债务人未按照约定履行债务时，依法行使担保物权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担保物权人有权在担保物权受到侵害时，要求侵害人承担法律责任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担保物权的实现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担保物权的实现可以通过以下方式：拍卖、变卖、折价等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担保物权的实现应当符合物权法的有关规定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担保物权实现后，担保人不再承担担保责任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担保物权的效力与实现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担保物权的消灭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担保物权可以在以下情况下消灭：担保合同解除；担保物权实现；法律规定的情况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担保物权的消灭应当遵循物权法的有关规定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担保物权消灭后，债权人不再享有优先受偿权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担保物权的保护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担保物权人有权在担保物权受到侵害时，要求侵害人承担法律责任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担保物权人有权在担保物权受到侵害时，采取法律手段保护自己的合法权益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担保物权人有权在担保物权受到侵害时，要求相关部门予以保护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担保物权的消灭与保护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担保人的权利与义务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https://d.book118.com/088102021036006037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2021年《民法典》担保制度司法解释之一般规定--下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2024-09-16T23:38:09.695</cp:lastPrinted>
  <dcterms:created xsi:type="dcterms:W3CDTF">2024-09-16T15:38:09Z</dcterms:created>
  <dcterms:modified xsi:type="dcterms:W3CDTF">2024-09-16T15:38:11Z</dcterms:modified>
</cp:coreProperties>
</file>