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BE6922-4EE5-4F7D-B659-E957AF6A7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AE1A1A-E674-4063-B97D-0232C6C43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E3A8EF-5B0C-4AF7-96B7-A71498ECC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ED0E4A-658B-4891-BEF5-B953F6AFA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D63B0E-FF8E-42EF-A89F-AEC5FCF7E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576DCD-C58A-45A1-8AE4-07BE8ECAD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AC10DB-C9E5-4537-9F42-FC4B1CB94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6AACF9-FE38-4239-8C2E-918477977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872391-AC78-4BBC-A2C7-767E27DD7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5D607F-D659-47E7-AAE2-E85956777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730CD7-C3A7-46B0-A0D3-1CE6E53FD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1020440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急性胃炎护理常规\n## 1.急性胃炎概述及病因\n### 1.1急性胃炎的定义与症状\n### 1.2急性胃炎的发病原因\n### 1.3急性胃炎的分类与分型\n## 2.急性胃炎的诊断与检查\n### 2.1急性胃炎的诊断标准\n### 2.2急性胃炎的辅助检查方法\n### 2.3急性胃炎的诊断流程与注意事项\n## 3.急性胃炎的治疗方法\n### 3.1急性胃炎的一般治疗方法\n### 3.2急性胃炎的药物治疗\n### 3.3急性胃炎的中医治疗\n## 4.急性胃炎的护理常规\n### 4.1急性胃炎的一般护理措施\n### 4.2急性胃炎的饮食护理\n### 4.3急性胃炎的心理护理与康复指导\n## 5.急性胃炎的预防与保健\n### 5.1急性胃炎的预防措施\n### 5.2急性胃炎的保健方法\n### 5.3急性胃炎的健康教育与健康促进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/>
              <a:t>急性胃炎护理常规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5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6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7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急性胃炎概述及病因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急性胃炎的定义与症状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80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急性胃炎是一种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急性炎症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病变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发病迅速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病程短暂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主要症状包括：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上腹部疼痛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恶心、呕吐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食欲减退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胃部不适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严重时可能出现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脱水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电解质紊乱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休克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等症状</a:t>
            </a:r>
            <a:endParaRPr/>
          </a:p>
        </p:txBody>
      </p:sp>
      <p:cxnSp>
        <p:nvCxnSpPr>
          <p:cNvPr id="181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2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185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1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67373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食物中毒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细菌直接侵犯胃黏膜</a:t>
                </a:r>
                <a:endParaRPr/>
              </a:p>
            </p:txBody>
          </p:sp>
          <p:sp>
            <p:nvSpPr>
              <p:cNvPr id="18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细菌感染：如沙门氏菌、大肠杆菌等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88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1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550436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引起急性胃炎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症状较轻，病程较短</a:t>
                </a:r>
                <a:endParaRPr/>
              </a:p>
            </p:txBody>
          </p:sp>
          <p:sp>
            <p:nvSpPr>
              <p:cNvPr id="19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病毒感染：如轮状病毒、诺如病毒等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91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1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133499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损伤胃黏膜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引发急性胃炎</a:t>
                </a:r>
                <a:endParaRPr/>
              </a:p>
            </p:txBody>
          </p:sp>
          <p:sp>
            <p:nvSpPr>
              <p:cNvPr id="19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药物或化学物质：如非甾体抗炎药、酒精等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94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19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应激状态：如手术、创伤、烧伤等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716562" y="4654339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引起胃酸分泌增加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胃黏膜屏障受损</a:t>
                </a:r>
                <a:endParaRPr/>
              </a:p>
            </p:txBody>
          </p:sp>
        </p:grpSp>
      </p:grpSp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急性胃炎的发病原因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00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0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急性单纯性胃炎：病情较轻，病程较短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胃黏膜充血、水肿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少量炎症细胞浸润</a:t>
                </a:r>
                <a:endParaRPr/>
              </a:p>
            </p:txBody>
          </p:sp>
          <p:pic>
            <p:nvPicPr>
              <p:cNvPr id="2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5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0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急性糜烂性胃炎：胃黏膜出现糜烂、出血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炎症细胞浸润加重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可伴有溃疡形成</a:t>
                </a:r>
                <a:endParaRPr/>
              </a:p>
            </p:txBody>
          </p:sp>
          <p:pic>
            <p:nvPicPr>
              <p:cNvPr id="20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1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急性出血性胃炎：胃黏膜出血严重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大量红细胞渗出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可出现黑便、呕血等症状</a:t>
                </a:r>
                <a:endParaRPr/>
              </a:p>
            </p:txBody>
          </p:sp>
          <p:pic>
            <p:nvPicPr>
              <p:cNvPr id="21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急性胃炎的分类与分型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1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急性胃炎的诊断与检查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根据病史和症状进行初步诊断</a:t>
                </a:r>
                <a:endParaRPr/>
              </a:p>
            </p:txBody>
          </p:sp>
          <p:sp>
            <p:nvSpPr>
              <p:cNvPr id="22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发病迅速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上腹部疼痛、恶心、呕吐等症状</a:t>
                </a:r>
                <a:endParaRPr/>
              </a:p>
            </p:txBody>
          </p:sp>
          <p:sp>
            <p:nvSpPr>
              <p:cNvPr id="22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结合辅助检查结果进行确诊</a:t>
                </a:r>
                <a:endParaRPr/>
              </a:p>
            </p:txBody>
          </p:sp>
          <p:sp>
            <p:nvSpPr>
              <p:cNvPr id="23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胃镜检查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endParaRPr/>
              </a:p>
            </p:txBody>
          </p:sp>
          <p:sp>
            <p:nvSpPr>
              <p:cNvPr id="23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急性胃炎的诊断标准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急性胃炎的辅助检查方法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胃镜检查：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观察胃黏膜病变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取胃黏膜活检进行病理学检查</a:t>
                </a:r>
                <a:endParaRPr/>
              </a:p>
            </p:txBody>
          </p:sp>
          <p:pic>
            <p:nvPicPr>
              <p:cNvPr id="24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实验室检查：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检查白细胞计数、中性粒细胞比例等指标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检查肝肾功能、电解质等指标</a:t>
                </a:r>
                <a:endParaRPr/>
              </a:p>
            </p:txBody>
          </p:sp>
          <p:pic>
            <p:nvPicPr>
              <p:cNvPr id="2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急性胃炎的诊断流程与注意事项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诊断流程：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了解病史和症状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进行辅助检查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结合检查结果进行诊断</a:t>
                </a:r>
                <a:endParaRPr/>
              </a:p>
            </p:txBody>
          </p:sp>
          <p:pic>
            <p:nvPicPr>
              <p:cNvPr id="2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注意事项：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排除其他消化系统疾病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注意与其他疾病的鉴别诊断</a:t>
                </a:r>
                <a:endParaRPr/>
              </a:p>
            </p:txBody>
          </p:sp>
          <p:pic>
            <p:nvPicPr>
              <p:cNvPr id="26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急性胃炎的治疗方法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2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3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4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床上休息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减轻劳动强度</a:t>
                </a:r>
                <a:endParaRPr/>
              </a:p>
            </p:txBody>
          </p:sp>
          <p:sp>
            <p:nvSpPr>
              <p:cNvPr id="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休息：减轻胃肠道负担</a:t>
                </a:r>
                <a:endParaRPr/>
              </a:p>
            </p:txBody>
          </p:sp>
        </p:grpSp>
        <p:grpSp>
          <p:nvGrpSpPr>
            <p:cNvPr id="17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避免刺激性食物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采用清淡、易消化的饮食</a:t>
                </a:r>
                <a:endParaRPr/>
              </a:p>
            </p:txBody>
          </p:sp>
          <p:sp>
            <p:nvSpPr>
              <p:cNvPr id="19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饮食调整：减轻胃部不适</a:t>
                </a:r>
                <a:endParaRPr/>
              </a:p>
            </p:txBody>
          </p:sp>
          <p:sp>
            <p:nvSpPr>
              <p:cNvPr id="20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2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口服补液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严重时静脉输液</a:t>
                </a:r>
                <a:endParaRPr/>
              </a:p>
            </p:txBody>
          </p:sp>
          <p:sp>
            <p:nvSpPr>
              <p:cNvPr id="23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纠正脱水：补充水分和电解质</a:t>
                </a:r>
                <a:endParaRPr/>
              </a:p>
            </p:txBody>
          </p:sp>
          <p:sp>
            <p:nvSpPr>
              <p:cNvPr id="24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急性胃炎的一般治疗方法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https://d.book118.com/088102044042006037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急性胃炎护理常规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2024-09-17T01:02:20.283</cp:lastPrinted>
  <dcterms:created xsi:type="dcterms:W3CDTF">2024-09-16T17:02:20Z</dcterms:created>
  <dcterms:modified xsi:type="dcterms:W3CDTF">2024-09-16T17:02:22Z</dcterms:modified>
</cp:coreProperties>
</file>