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0AA0359-48F6-44F8-BB41-26C499C9550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CC5C4-4A9A-4478-8575-0A5C0888F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6DE8C-4422-44B9-B68B-729625ECF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43DF1-BAEA-4E7E-B493-432CA300E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06FE02-6AEA-4363-86B8-DA6903BF7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2C882B-98A5-4C43-B284-8DF1D4CCB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3734F4-CA60-4282-81EE-2E156E310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AC71B1-7392-4CEE-B8EC-2924EA1F0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7D049-58DE-485A-BEA3-C8587560D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9579A-3762-436D-B2F0-7F96DACBA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C5AA3-37A2-4CBE-803B-273C2FC52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28F4A-445F-47AE-BDA1-E3CED244D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E121566-AC43-4D3C-8B8E-30383C930CB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3156414-A4CB-4526-9EA9-008E719D083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021100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如何保护眼睛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眼睛的重要性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如何保护眼睛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预防眼睛常见问题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工作中的眼睛保护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儿童眼睛保护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眼睛保护的总结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眼睛的重要性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眼睛在人类生活中的重要性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眼睛是人类重要的感官器官之一，对于人类社会生活、学习、工作具有重要意义。如何保护眼睛变得尤为重要。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眼睛的结构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包括角膜、晶状体、视网膜等部分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眼球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包括视神经、视觉皮层等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视觉系统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调节焦距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眼睛可以调节焦距，使物体清晰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情感表达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眼睛也是情感表达的工具之一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眼睛的功能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感知外界光线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眼睛主要负责感知外界光线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眼睛发育与老化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眼睛的发育通常在出生后数年完成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发育阶段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年龄越大，眼睛保护的重要性也越大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年龄影响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随着年龄增长，眼睛容易出现老化问题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老化问题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如何保护眼睛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视力保护的基本原则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视力保护是每个人都应该关注的健康问题。避免长时间盯着屏幕或书本是非常重要的，可以通过定时休息来缓解眼部疲劳。此外，室内照明要充足但不刺眼，选择柔和的光线有助于保护视力。还要注意避免外界刺激物质对眼睛的伤害，如烟尘、化学气体等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饮食对眼睛的影响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富含维生素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C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E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的食物可以有助于保护眼睛健康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补充维生素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多摄入富含叶黄素和玉米黄质的食物，如菠菜、玉米等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摄入叶黄素和玉米黄质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适量摄入盐分，防止眼睛水肿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控制盐分摄入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及时发现眼病问题，尽早治疗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遵医嘱治疗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遵医嘱进行治疗和调理，保持眼睛健康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保持视力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通过定期检查，保持良好的视力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定期进行眼科检查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定期检查眼睛健康状况，及时发现问题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保持适当的用眼姿势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保持正确的头部姿势，避免颈部疼痛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避免长时间低头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适当眨眼有助于润滑眼球，缓解眼部干燥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适当眨眼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保持良好的姿势和环境，有助于预防眼睛疲劳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保持良好姿势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通过本章内容的学习，我们了解了如何保护眼睛，包括避免长时间盯着屏幕、合理饮食、定期检查等方法。保护眼睛是我们每个人的责任，希望大家都能重视眼睛健康，保持良好的用眼习惯。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预防眼睛常见问题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近视的预防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近视是一种常见的眼睛问题，为了预防近视，我们可以采取一些措施如控制屏幕使用时间，增加室外活动时间以及注意保持正确的用眼距离。这些方法有助于减缓近视的发展。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散光的预防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控制用眼时间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避免长时间过度用眼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保持良好光线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注意用眼环境的光线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定期进行眼科检查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干眼症的预防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使用加湿器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保持适当的室内湿度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注意环境干燥程度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避免长时间暴露在空调或电风扇下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保持眼部湿润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多喝水，避免眼球干涩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提前预防眼部疾病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定期眼科检查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避免眼部疾病发展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定期检查视网膜健康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注意视网膜情况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及时发现问题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视网膜病变的预防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避免暴露在强光下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佩戴太阳镜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避免阳光直射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眼睛保护小贴士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舒缓眼睛压力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远眺绿色植物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维护眼部健康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多吃富含维生素的食物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放松眼睛肌肉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做眼部按摩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保证充足睡眠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避免熬夜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工作中的眼睛保护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https://d.book118.com/088102110036006047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如何保护眼睛</vt:lpstr>
      <vt:lpstr>目录</vt:lpstr>
      <vt:lpstr>第1章 眼睛的重要性</vt:lpstr>
      <vt:lpstr> </vt:lpstr>
      <vt:lpstr>眼睛的结构</vt:lpstr>
      <vt:lpstr>眼睛的功能</vt:lpstr>
      <vt:lpstr>眼睛发育与老化</vt:lpstr>
      <vt:lpstr>第2章 如何保护眼睛</vt:lpstr>
      <vt:lpstr> </vt:lpstr>
      <vt:lpstr>饮食对眼睛的影响</vt:lpstr>
      <vt:lpstr>定期进行眼科检查</vt:lpstr>
      <vt:lpstr>保持适当的用眼姿势</vt:lpstr>
      <vt:lpstr>结尾</vt:lpstr>
      <vt:lpstr>第3章 预防眼睛常见问题</vt:lpstr>
      <vt:lpstr> </vt:lpstr>
      <vt:lpstr>散光的预防</vt:lpstr>
      <vt:lpstr>干眼症的预防</vt:lpstr>
      <vt:lpstr>视网膜病变的预防</vt:lpstr>
      <vt:lpstr>眼睛保护小贴士</vt:lpstr>
      <vt:lpstr>第4章 工作中的眼睛保护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2024-09-28T12:03:21.783</cp:lastPrinted>
  <dcterms:created xsi:type="dcterms:W3CDTF">2024-09-28T04:03:21Z</dcterms:created>
  <dcterms:modified xsi:type="dcterms:W3CDTF">2024-09-28T04:03:23Z</dcterms:modified>
</cp:coreProperties>
</file>