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3" r:id="rId28"/>
  </p:sldIdLst>
  <p:sldSz cx="9144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tags" Target="tags/tag1.xml" /><Relationship Id="rId3" Type="http://schemas.openxmlformats.org/officeDocument/2006/relationships/slide" Target="slides/slide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AA2432-071B-4CC6-8D31-C7BD197741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34281E-A0E7-4F09-B939-518DF751B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A890AA-0BD3-455A-BA19-81A65B5F9E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162610-2442-4FBF-AA30-EF61FFD0B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6390CF-391C-4AE2-ADD1-9C667B3AAA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E12EDF-2CA2-414E-BF83-20F0A4BAA2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6E15CA-F378-411B-8B5C-BAC42A4934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13B3C9-E7A7-4FE0-8277-2DC169CE01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2875BD-C21A-462A-AB32-50E597E056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CF6E62-FE45-4D74-B8E3-115D0FF21A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129DAA-F316-4846-A220-78C66E894F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4B0A0AE0-AF06-4773-A0C7-E07507A51218}" type="datetimeFigureOut">
              <a:rPr lang="zh-CN" altLang="en-US" smtClean="0"/>
              <a:t>2018/4/13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0123FDC-7440-41DC-8D28-6309DBAF4D6A}"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B0A0AE0-AF06-4773-A0C7-E07507A51218}" type="datetimeFigureOut">
              <a:rPr lang="zh-CN" altLang="en-US" smtClean="0"/>
              <a:t>2018/4/13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0123FDC-7440-41DC-8D28-6309DBAF4D6A}"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4B0A0AE0-AF06-4773-A0C7-E07507A51218}" type="datetimeFigureOut">
              <a:rPr lang="zh-CN" altLang="en-US" smtClean="0"/>
              <a:t>2018/4/13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0123FDC-7440-41DC-8D28-6309DBAF4D6A}"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4B0A0AE0-AF06-4773-A0C7-E07507A51218}" type="datetimeFigureOut">
              <a:rPr lang="zh-CN" altLang="en-US" smtClean="0"/>
              <a:t>2018/4/13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0123FDC-7440-41DC-8D28-6309DBAF4D6A}"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4B0A0AE0-AF06-4773-A0C7-E07507A51218}" type="datetimeFigureOut">
              <a:rPr lang="zh-CN" altLang="en-US" smtClean="0"/>
              <a:t>2018/4/13</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E0123FDC-7440-41DC-8D28-6309DBAF4D6A}"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4B0A0AE0-AF06-4773-A0C7-E07507A51218}" type="datetimeFigureOut">
              <a:rPr lang="zh-CN" altLang="en-US" smtClean="0"/>
              <a:t>2018/4/13</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0123FDC-7440-41DC-8D28-6309DBAF4D6A}"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4B0A0AE0-AF06-4773-A0C7-E07507A51218}" type="datetimeFigureOut">
              <a:rPr lang="zh-CN" altLang="en-US" smtClean="0"/>
              <a:t>2018/4/13</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E0123FDC-7440-41DC-8D28-6309DBAF4D6A}"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4B0A0AE0-AF06-4773-A0C7-E07507A51218}" type="datetimeFigureOut">
              <a:rPr lang="zh-CN" altLang="en-US" smtClean="0"/>
              <a:t>2018/4/13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0123FDC-7440-41DC-8D28-6309DBAF4D6A}"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4B0A0AE0-AF06-4773-A0C7-E07507A51218}" type="datetimeFigureOut">
              <a:rPr lang="zh-CN" altLang="en-US" smtClean="0"/>
              <a:t>2018/4/13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0123FDC-7440-41DC-8D28-6309DBAF4D6A}"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B0A0AE0-AF06-4773-A0C7-E07507A51218}" type="datetimeFigureOut">
              <a:rPr lang="zh-CN" altLang="en-US" smtClean="0"/>
              <a:t>2018/4/13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0123FDC-7440-41DC-8D28-6309DBAF4D6A}"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B0A0AE0-AF06-4773-A0C7-E07507A51218}" type="datetimeFigureOut">
              <a:rPr lang="zh-CN" altLang="en-US" smtClean="0"/>
              <a:t>2018/4/13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0123FDC-7440-41DC-8D28-6309DBAF4D6A}"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B0A0AE0-AF06-4773-A0C7-E07507A51218}" type="datetimeFigureOut">
              <a:rPr lang="zh-CN" altLang="en-US" smtClean="0"/>
              <a:t>2018/4/13</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0123FDC-7440-41DC-8D28-6309DBAF4D6A}"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10212402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subTitle" idx="1"/>
          </p:nvPr>
        </p:nvSpPr>
        <p:spPr>
          <a:xfrm>
            <a:off x="1331913" y="2276475"/>
            <a:ext cx="6400800" cy="1752600"/>
          </a:xfrm>
        </p:spPr>
        <p:txBody>
          <a:bodyPr/>
          <a:lstStyle/>
          <a:p>
            <a:pPr>
              <a:lnSpc>
                <a:spcPct val="80000"/>
              </a:lnSpc>
            </a:pPr>
            <a:r>
              <a:rPr lang="zh-CN" altLang="zh-CN" sz="4000" b="1">
                <a:solidFill>
                  <a:srgbClr val="006600"/>
                </a:solidFill>
                <a:latin typeface="Comic Sans MS" pitchFamily="66" charset="0"/>
              </a:rPr>
              <a:t>Lesson 89</a:t>
            </a:r>
          </a:p>
          <a:p>
            <a:pPr>
              <a:lnSpc>
                <a:spcPct val="80000"/>
              </a:lnSpc>
            </a:pPr>
            <a:r>
              <a:rPr lang="zh-CN" altLang="zh-CN" sz="4000" b="1">
                <a:solidFill>
                  <a:srgbClr val="006600"/>
                </a:solidFill>
                <a:latin typeface="Comic Sans MS" pitchFamily="66" charset="0"/>
              </a:rPr>
              <a:t>A Slip of The Tongue</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02" name="Rectangle 2"/>
          <p:cNvSpPr>
            <a:spLocks noGrp="1" noChangeArrowheads="1"/>
          </p:cNvSpPr>
          <p:nvPr>
            <p:ph type="title"/>
          </p:nvPr>
        </p:nvSpPr>
        <p:spPr>
          <a:xfrm>
            <a:off x="684213" y="404813"/>
            <a:ext cx="7772400" cy="1143000"/>
          </a:xfrm>
        </p:spPr>
        <p:txBody>
          <a:bodyPr/>
          <a:lstStyle/>
          <a:p>
            <a:r>
              <a:rPr lang="en-US" altLang="zh-CN">
                <a:ea typeface="宋体" pitchFamily="2" charset="-122"/>
              </a:rPr>
              <a:t>Warming up</a:t>
            </a:r>
          </a:p>
        </p:txBody>
      </p:sp>
      <p:sp>
        <p:nvSpPr>
          <p:cNvPr id="358403" name="Rectangle 3"/>
          <p:cNvSpPr>
            <a:spLocks noGrp="1" noChangeArrowheads="1"/>
          </p:cNvSpPr>
          <p:nvPr>
            <p:ph type="body" idx="4294967295"/>
          </p:nvPr>
        </p:nvSpPr>
        <p:spPr>
          <a:xfrm>
            <a:off x="457200" y="1600200"/>
            <a:ext cx="8229600" cy="4525963"/>
          </a:xfrm>
        </p:spPr>
        <p:txBody>
          <a:bodyPr/>
          <a:lstStyle/>
          <a:p>
            <a:r>
              <a:rPr lang="en-US" altLang="zh-CN">
                <a:ea typeface="宋体" pitchFamily="2" charset="-122"/>
              </a:rPr>
              <a:t>Describe an occasion when you or someone you know has made “a slip of tongue”.</a:t>
            </a:r>
          </a:p>
          <a:p>
            <a:endParaRPr lang="en-US" altLang="zh-CN">
              <a:ea typeface="宋体" pitchFamily="2"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0914" name="Rectangle 2"/>
          <p:cNvSpPr>
            <a:spLocks noGrp="1" noChangeArrowheads="1"/>
          </p:cNvSpPr>
          <p:nvPr>
            <p:ph type="title"/>
          </p:nvPr>
        </p:nvSpPr>
        <p:spPr>
          <a:xfrm>
            <a:off x="0" y="4797425"/>
            <a:ext cx="4173538" cy="771525"/>
          </a:xfrm>
        </p:spPr>
        <p:txBody>
          <a:bodyPr>
            <a:normAutofit fontScale="90000"/>
          </a:bodyPr>
          <a:lstStyle/>
          <a:p>
            <a:r>
              <a:rPr lang="zh-CN" altLang="en-US" sz="3200" b="1">
                <a:ea typeface="宋体" pitchFamily="2" charset="-122"/>
              </a:rPr>
              <a:t>巴拉克</a:t>
            </a:r>
            <a:r>
              <a:rPr lang="en-US" altLang="zh-CN" sz="3200" b="1">
                <a:ea typeface="宋体" pitchFamily="2" charset="-122"/>
              </a:rPr>
              <a:t>·</a:t>
            </a:r>
            <a:r>
              <a:rPr lang="zh-CN" altLang="en-US" sz="3200" b="1">
                <a:ea typeface="宋体" pitchFamily="2" charset="-122"/>
              </a:rPr>
              <a:t>奥巴马</a:t>
            </a:r>
            <a:br>
              <a:rPr lang="zh-CN" altLang="en-US" sz="3200" b="1">
                <a:ea typeface="宋体" pitchFamily="2" charset="-122"/>
              </a:rPr>
            </a:br>
            <a:r>
              <a:rPr lang="en-US" altLang="zh-CN" sz="3200" b="1">
                <a:ea typeface="宋体" pitchFamily="2" charset="-122"/>
              </a:rPr>
              <a:t>Barack Obama</a:t>
            </a:r>
          </a:p>
        </p:txBody>
      </p:sp>
      <p:sp>
        <p:nvSpPr>
          <p:cNvPr id="550915" name="Rectangle 3"/>
          <p:cNvSpPr>
            <a:spLocks noGrp="1" noChangeArrowheads="1"/>
          </p:cNvSpPr>
          <p:nvPr>
            <p:ph type="body" idx="4294967295"/>
          </p:nvPr>
        </p:nvSpPr>
        <p:spPr>
          <a:xfrm>
            <a:off x="4140200" y="260350"/>
            <a:ext cx="4824413" cy="6264275"/>
          </a:xfrm>
        </p:spPr>
        <p:txBody>
          <a:bodyPr/>
          <a:lstStyle/>
          <a:p>
            <a:pPr>
              <a:lnSpc>
                <a:spcPct val="80000"/>
              </a:lnSpc>
            </a:pPr>
            <a:r>
              <a:rPr lang="en-US" altLang="zh-CN" sz="2000" b="1">
                <a:ea typeface="宋体" pitchFamily="2" charset="-122"/>
              </a:rPr>
              <a:t>During the build-up to the US election, Barack Obama faced allegationsthat he was a Muslim</a:t>
            </a:r>
            <a:r>
              <a:rPr lang="zh-CN" altLang="en-US" sz="2000" b="1">
                <a:ea typeface="宋体" pitchFamily="2" charset="-122"/>
              </a:rPr>
              <a:t>。</a:t>
            </a:r>
          </a:p>
          <a:p>
            <a:pPr>
              <a:lnSpc>
                <a:spcPct val="80000"/>
              </a:lnSpc>
            </a:pPr>
            <a:r>
              <a:rPr lang="zh-CN" altLang="en-US" sz="2000" b="1">
                <a:solidFill>
                  <a:srgbClr val="FF0000"/>
                </a:solidFill>
                <a:ea typeface="宋体" pitchFamily="2" charset="-122"/>
              </a:rPr>
              <a:t>在准备美国大选期间，有公众指责巴拉克</a:t>
            </a:r>
            <a:r>
              <a:rPr lang="en-US" altLang="zh-CN" sz="2000" b="1">
                <a:solidFill>
                  <a:srgbClr val="FF0000"/>
                </a:solidFill>
                <a:ea typeface="宋体" pitchFamily="2" charset="-122"/>
              </a:rPr>
              <a:t>·</a:t>
            </a:r>
            <a:r>
              <a:rPr lang="zh-CN" altLang="en-US" sz="2000" b="1">
                <a:solidFill>
                  <a:srgbClr val="FF0000"/>
                </a:solidFill>
                <a:ea typeface="宋体" pitchFamily="2" charset="-122"/>
              </a:rPr>
              <a:t>奥巴马是伊斯兰教徒。</a:t>
            </a:r>
          </a:p>
          <a:p>
            <a:pPr>
              <a:lnSpc>
                <a:spcPct val="80000"/>
              </a:lnSpc>
            </a:pPr>
            <a:r>
              <a:rPr lang="en-US" altLang="zh-CN" sz="2000" b="1">
                <a:ea typeface="宋体" pitchFamily="2" charset="-122"/>
              </a:rPr>
              <a:t>Although the claim was completely false, some political opponents wanted to link the President-elect with a religious group that is not trusted by many Americans</a:t>
            </a:r>
            <a:r>
              <a:rPr lang="zh-CN" altLang="en-US" sz="2000" b="1">
                <a:ea typeface="宋体" pitchFamily="2" charset="-122"/>
              </a:rPr>
              <a:t>。</a:t>
            </a:r>
          </a:p>
          <a:p>
            <a:pPr>
              <a:lnSpc>
                <a:spcPct val="80000"/>
              </a:lnSpc>
            </a:pPr>
            <a:r>
              <a:rPr lang="zh-CN" altLang="en-US" sz="2000" b="1">
                <a:solidFill>
                  <a:srgbClr val="FF0000"/>
                </a:solidFill>
                <a:ea typeface="宋体" pitchFamily="2" charset="-122"/>
              </a:rPr>
              <a:t>然而这种断言是完全错误的，一些反对派想要把总统大选跟美国民众不相信的宗教团体联系在一起。</a:t>
            </a:r>
          </a:p>
          <a:p>
            <a:pPr>
              <a:lnSpc>
                <a:spcPct val="80000"/>
              </a:lnSpc>
            </a:pPr>
            <a:r>
              <a:rPr lang="en-US" altLang="zh-CN" sz="2000" b="1">
                <a:ea typeface="宋体" pitchFamily="2" charset="-122"/>
              </a:rPr>
              <a:t>In an interview on the ABC network, Obama referred to </a:t>
            </a:r>
            <a:r>
              <a:rPr lang="en-US" altLang="zh-CN" sz="2000" b="1">
                <a:solidFill>
                  <a:srgbClr val="9966FF"/>
                </a:solidFill>
                <a:ea typeface="宋体" pitchFamily="2" charset="-122"/>
              </a:rPr>
              <a:t>“my Muslim faith” by mistake</a:t>
            </a:r>
            <a:r>
              <a:rPr lang="zh-CN" altLang="en-US" sz="2000" b="1">
                <a:solidFill>
                  <a:srgbClr val="9966FF"/>
                </a:solidFill>
                <a:ea typeface="宋体" pitchFamily="2" charset="-122"/>
              </a:rPr>
              <a:t>。</a:t>
            </a:r>
          </a:p>
          <a:p>
            <a:pPr>
              <a:lnSpc>
                <a:spcPct val="80000"/>
              </a:lnSpc>
            </a:pPr>
            <a:r>
              <a:rPr lang="zh-CN" altLang="en-US" sz="2000" b="1">
                <a:solidFill>
                  <a:srgbClr val="FF0000"/>
                </a:solidFill>
                <a:ea typeface="宋体" pitchFamily="2" charset="-122"/>
              </a:rPr>
              <a:t>在</a:t>
            </a:r>
            <a:r>
              <a:rPr lang="en-US" altLang="zh-CN" sz="2000" b="1">
                <a:solidFill>
                  <a:srgbClr val="FF0000"/>
                </a:solidFill>
                <a:ea typeface="宋体" pitchFamily="2" charset="-122"/>
              </a:rPr>
              <a:t>ABC </a:t>
            </a:r>
            <a:r>
              <a:rPr lang="zh-CN" altLang="en-US" sz="2000" b="1">
                <a:solidFill>
                  <a:srgbClr val="FF0000"/>
                </a:solidFill>
                <a:ea typeface="宋体" pitchFamily="2" charset="-122"/>
              </a:rPr>
              <a:t>网采访他的时候，他口误说成了“我的穆斯林信仰”。</a:t>
            </a:r>
          </a:p>
          <a:p>
            <a:pPr>
              <a:lnSpc>
                <a:spcPct val="80000"/>
              </a:lnSpc>
            </a:pPr>
            <a:r>
              <a:rPr lang="en-US" altLang="zh-CN" sz="2000" b="1">
                <a:ea typeface="宋体" pitchFamily="2" charset="-122"/>
              </a:rPr>
              <a:t>He quickly corrected himself by saying that he meant, “my Christian faith”</a:t>
            </a:r>
            <a:r>
              <a:rPr lang="zh-CN" altLang="en-US" sz="2000" b="1">
                <a:ea typeface="宋体" pitchFamily="2" charset="-122"/>
              </a:rPr>
              <a:t>。</a:t>
            </a:r>
          </a:p>
          <a:p>
            <a:pPr>
              <a:lnSpc>
                <a:spcPct val="80000"/>
              </a:lnSpc>
            </a:pPr>
            <a:r>
              <a:rPr lang="zh-CN" altLang="en-US" sz="2000" b="1">
                <a:solidFill>
                  <a:srgbClr val="FF0000"/>
                </a:solidFill>
                <a:ea typeface="宋体" pitchFamily="2" charset="-122"/>
              </a:rPr>
              <a:t>他很快更正，表示“我的信仰是基督教”。</a:t>
            </a:r>
          </a:p>
        </p:txBody>
      </p:sp>
      <p:pic>
        <p:nvPicPr>
          <p:cNvPr id="550917" name="Picture 5" descr="爆笑：名人们雷死人的英语口误"/>
          <p:cNvPicPr>
            <a:picLocks noChangeAspect="1" noChangeArrowheads="1"/>
          </p:cNvPicPr>
          <p:nvPr/>
        </p:nvPicPr>
        <p:blipFill>
          <a:blip r:embed="rId2"/>
          <a:stretch>
            <a:fillRect/>
          </a:stretch>
        </p:blipFill>
        <p:spPr bwMode="auto">
          <a:xfrm>
            <a:off x="179388" y="620713"/>
            <a:ext cx="3883025" cy="3960812"/>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50914"/>
                                        </p:tgtEl>
                                        <p:attrNameLst>
                                          <p:attrName>style.visibility</p:attrName>
                                        </p:attrNameLst>
                                      </p:cBhvr>
                                      <p:to>
                                        <p:strVal val="visible"/>
                                      </p:to>
                                    </p:set>
                                    <p:anim calcmode="lin" valueType="num">
                                      <p:cBhvr additive="base">
                                        <p:cTn id="7" dur="500" fill="hold"/>
                                        <p:tgtEl>
                                          <p:spTgt spid="550914"/>
                                        </p:tgtEl>
                                        <p:attrNameLst>
                                          <p:attrName>ppt_x</p:attrName>
                                        </p:attrNameLst>
                                      </p:cBhvr>
                                      <p:tavLst>
                                        <p:tav tm="0">
                                          <p:val>
                                            <p:strVal val="#ppt_x"/>
                                          </p:val>
                                        </p:tav>
                                        <p:tav tm="100000">
                                          <p:val>
                                            <p:strVal val="#ppt_x"/>
                                          </p:val>
                                        </p:tav>
                                      </p:tavLst>
                                    </p:anim>
                                    <p:anim calcmode="lin" valueType="num">
                                      <p:cBhvr additive="base">
                                        <p:cTn id="8" dur="500" fill="hold"/>
                                        <p:tgtEl>
                                          <p:spTgt spid="55091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1" nodeType="clickEffect">
                                  <p:stCondLst>
                                    <p:cond delay="0"/>
                                  </p:stCondLst>
                                  <p:childTnLst>
                                    <p:set>
                                      <p:cBhvr>
                                        <p:cTn id="12" dur="1" fill="hold">
                                          <p:stCondLst>
                                            <p:cond delay="0"/>
                                          </p:stCondLst>
                                        </p:cTn>
                                        <p:tgtEl>
                                          <p:spTgt spid="550915">
                                            <p:txEl>
                                              <p:pRg st="0" end="0"/>
                                            </p:txEl>
                                          </p:spTgt>
                                        </p:tgtEl>
                                        <p:attrNameLst>
                                          <p:attrName>style.visibility</p:attrName>
                                        </p:attrNameLst>
                                      </p:cBhvr>
                                      <p:to>
                                        <p:strVal val="visible"/>
                                      </p:to>
                                    </p:set>
                                    <p:anim calcmode="lin" valueType="num">
                                      <p:cBhvr additive="base">
                                        <p:cTn id="13" dur="500" fill="hold"/>
                                        <p:tgtEl>
                                          <p:spTgt spid="55091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509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1" nodeType="clickEffect">
                                  <p:stCondLst>
                                    <p:cond delay="0"/>
                                  </p:stCondLst>
                                  <p:childTnLst>
                                    <p:set>
                                      <p:cBhvr>
                                        <p:cTn id="18" dur="1" fill="hold">
                                          <p:stCondLst>
                                            <p:cond delay="0"/>
                                          </p:stCondLst>
                                        </p:cTn>
                                        <p:tgtEl>
                                          <p:spTgt spid="550915">
                                            <p:txEl>
                                              <p:pRg st="1" end="1"/>
                                            </p:txEl>
                                          </p:spTgt>
                                        </p:tgtEl>
                                        <p:attrNameLst>
                                          <p:attrName>style.visibility</p:attrName>
                                        </p:attrNameLst>
                                      </p:cBhvr>
                                      <p:to>
                                        <p:strVal val="visible"/>
                                      </p:to>
                                    </p:set>
                                    <p:anim calcmode="lin" valueType="num">
                                      <p:cBhvr additive="base">
                                        <p:cTn id="19" dur="500" fill="hold"/>
                                        <p:tgtEl>
                                          <p:spTgt spid="55091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509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1" nodeType="clickEffect">
                                  <p:stCondLst>
                                    <p:cond delay="0"/>
                                  </p:stCondLst>
                                  <p:childTnLst>
                                    <p:set>
                                      <p:cBhvr>
                                        <p:cTn id="24" dur="1" fill="hold">
                                          <p:stCondLst>
                                            <p:cond delay="0"/>
                                          </p:stCondLst>
                                        </p:cTn>
                                        <p:tgtEl>
                                          <p:spTgt spid="550915">
                                            <p:txEl>
                                              <p:pRg st="2" end="2"/>
                                            </p:txEl>
                                          </p:spTgt>
                                        </p:tgtEl>
                                        <p:attrNameLst>
                                          <p:attrName>style.visibility</p:attrName>
                                        </p:attrNameLst>
                                      </p:cBhvr>
                                      <p:to>
                                        <p:strVal val="visible"/>
                                      </p:to>
                                    </p:set>
                                    <p:anim calcmode="lin" valueType="num">
                                      <p:cBhvr additive="base">
                                        <p:cTn id="25" dur="500" fill="hold"/>
                                        <p:tgtEl>
                                          <p:spTgt spid="55091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509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1" nodeType="clickEffect">
                                  <p:stCondLst>
                                    <p:cond delay="0"/>
                                  </p:stCondLst>
                                  <p:childTnLst>
                                    <p:set>
                                      <p:cBhvr>
                                        <p:cTn id="30" dur="1" fill="hold">
                                          <p:stCondLst>
                                            <p:cond delay="0"/>
                                          </p:stCondLst>
                                        </p:cTn>
                                        <p:tgtEl>
                                          <p:spTgt spid="550915">
                                            <p:txEl>
                                              <p:pRg st="3" end="3"/>
                                            </p:txEl>
                                          </p:spTgt>
                                        </p:tgtEl>
                                        <p:attrNameLst>
                                          <p:attrName>style.visibility</p:attrName>
                                        </p:attrNameLst>
                                      </p:cBhvr>
                                      <p:to>
                                        <p:strVal val="visible"/>
                                      </p:to>
                                    </p:set>
                                    <p:anim calcmode="lin" valueType="num">
                                      <p:cBhvr additive="base">
                                        <p:cTn id="31" dur="500" fill="hold"/>
                                        <p:tgtEl>
                                          <p:spTgt spid="550915">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509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1" nodeType="clickEffect">
                                  <p:stCondLst>
                                    <p:cond delay="0"/>
                                  </p:stCondLst>
                                  <p:childTnLst>
                                    <p:set>
                                      <p:cBhvr>
                                        <p:cTn id="36" dur="1" fill="hold">
                                          <p:stCondLst>
                                            <p:cond delay="0"/>
                                          </p:stCondLst>
                                        </p:cTn>
                                        <p:tgtEl>
                                          <p:spTgt spid="550915">
                                            <p:txEl>
                                              <p:pRg st="4" end="4"/>
                                            </p:txEl>
                                          </p:spTgt>
                                        </p:tgtEl>
                                        <p:attrNameLst>
                                          <p:attrName>style.visibility</p:attrName>
                                        </p:attrNameLst>
                                      </p:cBhvr>
                                      <p:to>
                                        <p:strVal val="visible"/>
                                      </p:to>
                                    </p:set>
                                    <p:anim calcmode="lin" valueType="num">
                                      <p:cBhvr additive="base">
                                        <p:cTn id="37" dur="500" fill="hold"/>
                                        <p:tgtEl>
                                          <p:spTgt spid="55091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5091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4" dur="500" fill="hold" grpId="1" nodeType="clickEffect">
                                  <p:stCondLst>
                                    <p:cond delay="0"/>
                                  </p:stCondLst>
                                  <p:childTnLst>
                                    <p:set>
                                      <p:cBhvr>
                                        <p:cTn id="42" dur="1" fill="hold">
                                          <p:stCondLst>
                                            <p:cond delay="0"/>
                                          </p:stCondLst>
                                        </p:cTn>
                                        <p:tgtEl>
                                          <p:spTgt spid="550915">
                                            <p:txEl>
                                              <p:pRg st="5" end="5"/>
                                            </p:txEl>
                                          </p:spTgt>
                                        </p:tgtEl>
                                        <p:attrNameLst>
                                          <p:attrName>style.visibility</p:attrName>
                                        </p:attrNameLst>
                                      </p:cBhvr>
                                      <p:to>
                                        <p:strVal val="visible"/>
                                      </p:to>
                                    </p:set>
                                    <p:anim calcmode="lin" valueType="num">
                                      <p:cBhvr additive="base">
                                        <p:cTn id="43" dur="500" fill="hold"/>
                                        <p:tgtEl>
                                          <p:spTgt spid="550915">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5091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4" dur="500" fill="hold" grpId="1" nodeType="clickEffect">
                                  <p:stCondLst>
                                    <p:cond delay="0"/>
                                  </p:stCondLst>
                                  <p:childTnLst>
                                    <p:set>
                                      <p:cBhvr>
                                        <p:cTn id="48" dur="1" fill="hold">
                                          <p:stCondLst>
                                            <p:cond delay="0"/>
                                          </p:stCondLst>
                                        </p:cTn>
                                        <p:tgtEl>
                                          <p:spTgt spid="550915">
                                            <p:txEl>
                                              <p:pRg st="6" end="6"/>
                                            </p:txEl>
                                          </p:spTgt>
                                        </p:tgtEl>
                                        <p:attrNameLst>
                                          <p:attrName>style.visibility</p:attrName>
                                        </p:attrNameLst>
                                      </p:cBhvr>
                                      <p:to>
                                        <p:strVal val="visible"/>
                                      </p:to>
                                    </p:set>
                                    <p:anim calcmode="lin" valueType="num">
                                      <p:cBhvr additive="base">
                                        <p:cTn id="49" dur="500" fill="hold"/>
                                        <p:tgtEl>
                                          <p:spTgt spid="550915">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5091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afterGroup">
                            <p:stCondLst>
                              <p:cond delay="0"/>
                            </p:stCondLst>
                            <p:childTnLst>
                              <p:par>
                                <p:cTn id="53" presetID="2" presetClass="entr" presetSubtype="4" dur="500" fill="hold" grpId="1" nodeType="clickEffect">
                                  <p:stCondLst>
                                    <p:cond delay="0"/>
                                  </p:stCondLst>
                                  <p:childTnLst>
                                    <p:set>
                                      <p:cBhvr>
                                        <p:cTn id="54" dur="1" fill="hold">
                                          <p:stCondLst>
                                            <p:cond delay="0"/>
                                          </p:stCondLst>
                                        </p:cTn>
                                        <p:tgtEl>
                                          <p:spTgt spid="550915">
                                            <p:txEl>
                                              <p:pRg st="7" end="7"/>
                                            </p:txEl>
                                          </p:spTgt>
                                        </p:tgtEl>
                                        <p:attrNameLst>
                                          <p:attrName>style.visibility</p:attrName>
                                        </p:attrNameLst>
                                      </p:cBhvr>
                                      <p:to>
                                        <p:strVal val="visible"/>
                                      </p:to>
                                    </p:set>
                                    <p:anim calcmode="lin" valueType="num">
                                      <p:cBhvr additive="base">
                                        <p:cTn id="55" dur="500" fill="hold"/>
                                        <p:tgtEl>
                                          <p:spTgt spid="550915">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5091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afterGroup">
                            <p:stCondLst>
                              <p:cond delay="0"/>
                            </p:stCondLst>
                            <p:childTnLst>
                              <p:par>
                                <p:cTn id="59" presetID="2" presetClass="entr" presetSubtype="4" dur="500" fill="hold" nodeType="clickEffect">
                                  <p:stCondLst>
                                    <p:cond delay="0"/>
                                  </p:stCondLst>
                                  <p:childTnLst>
                                    <p:set>
                                      <p:cBhvr>
                                        <p:cTn id="60" dur="1" fill="hold">
                                          <p:stCondLst>
                                            <p:cond delay="0"/>
                                          </p:stCondLst>
                                        </p:cTn>
                                        <p:tgtEl>
                                          <p:spTgt spid="550915">
                                            <p:txEl>
                                              <p:pRg st="0" end="0"/>
                                            </p:txEl>
                                          </p:spTgt>
                                        </p:tgtEl>
                                        <p:attrNameLst>
                                          <p:attrName>style.visibility</p:attrName>
                                        </p:attrNameLst>
                                      </p:cBhvr>
                                      <p:to>
                                        <p:strVal val="visible"/>
                                      </p:to>
                                    </p:set>
                                    <p:anim calcmode="lin" valueType="num">
                                      <p:cBhvr additive="base">
                                        <p:cTn id="61" dur="500" fill="hold"/>
                                        <p:tgtEl>
                                          <p:spTgt spid="550915">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50915">
                                            <p:txEl>
                                              <p:pRg st="0" end="0"/>
                                            </p:txEl>
                                          </p:spTgt>
                                        </p:tgtEl>
                                        <p:attrNameLst>
                                          <p:attrName>ppt_y</p:attrName>
                                        </p:attrNameLst>
                                      </p:cBhvr>
                                      <p:tavLst>
                                        <p:tav tm="0">
                                          <p:val>
                                            <p:strVal val="1+#ppt_h/2"/>
                                          </p:val>
                                        </p:tav>
                                        <p:tav tm="100000">
                                          <p:val>
                                            <p:strVal val="#ppt_y"/>
                                          </p:val>
                                        </p:tav>
                                      </p:tavLst>
                                    </p:anim>
                                  </p:childTnLst>
                                </p:cTn>
                              </p:par>
                              <p:par>
                                <p:cTn id="63" presetID="2" presetClass="entr" presetSubtype="4" dur="500" fill="hold" nodeType="withEffect">
                                  <p:stCondLst>
                                    <p:cond delay="0"/>
                                  </p:stCondLst>
                                  <p:childTnLst>
                                    <p:set>
                                      <p:cBhvr>
                                        <p:cTn id="64" dur="1" fill="hold">
                                          <p:stCondLst>
                                            <p:cond delay="0"/>
                                          </p:stCondLst>
                                        </p:cTn>
                                        <p:tgtEl>
                                          <p:spTgt spid="550915">
                                            <p:txEl>
                                              <p:pRg st="1" end="1"/>
                                            </p:txEl>
                                          </p:spTgt>
                                        </p:tgtEl>
                                        <p:attrNameLst>
                                          <p:attrName>style.visibility</p:attrName>
                                        </p:attrNameLst>
                                      </p:cBhvr>
                                      <p:to>
                                        <p:strVal val="visible"/>
                                      </p:to>
                                    </p:set>
                                    <p:anim calcmode="lin" valueType="num">
                                      <p:cBhvr additive="base">
                                        <p:cTn id="65" dur="500" fill="hold"/>
                                        <p:tgtEl>
                                          <p:spTgt spid="550915">
                                            <p:txEl>
                                              <p:pRg st="1" end="1"/>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550915">
                                            <p:txEl>
                                              <p:pRg st="1" end="1"/>
                                            </p:txEl>
                                          </p:spTgt>
                                        </p:tgtEl>
                                        <p:attrNameLst>
                                          <p:attrName>ppt_y</p:attrName>
                                        </p:attrNameLst>
                                      </p:cBhvr>
                                      <p:tavLst>
                                        <p:tav tm="0">
                                          <p:val>
                                            <p:strVal val="1+#ppt_h/2"/>
                                          </p:val>
                                        </p:tav>
                                        <p:tav tm="100000">
                                          <p:val>
                                            <p:strVal val="#ppt_y"/>
                                          </p:val>
                                        </p:tav>
                                      </p:tavLst>
                                    </p:anim>
                                  </p:childTnLst>
                                </p:cTn>
                              </p:par>
                              <p:par>
                                <p:cTn id="67" presetID="2" presetClass="entr" presetSubtype="4" dur="500" fill="hold" nodeType="withEffect">
                                  <p:stCondLst>
                                    <p:cond delay="0"/>
                                  </p:stCondLst>
                                  <p:childTnLst>
                                    <p:set>
                                      <p:cBhvr>
                                        <p:cTn id="68" dur="1" fill="hold">
                                          <p:stCondLst>
                                            <p:cond delay="0"/>
                                          </p:stCondLst>
                                        </p:cTn>
                                        <p:tgtEl>
                                          <p:spTgt spid="550915">
                                            <p:txEl>
                                              <p:pRg st="2" end="2"/>
                                            </p:txEl>
                                          </p:spTgt>
                                        </p:tgtEl>
                                        <p:attrNameLst>
                                          <p:attrName>style.visibility</p:attrName>
                                        </p:attrNameLst>
                                      </p:cBhvr>
                                      <p:to>
                                        <p:strVal val="visible"/>
                                      </p:to>
                                    </p:set>
                                    <p:anim calcmode="lin" valueType="num">
                                      <p:cBhvr additive="base">
                                        <p:cTn id="69" dur="500" fill="hold"/>
                                        <p:tgtEl>
                                          <p:spTgt spid="550915">
                                            <p:txEl>
                                              <p:pRg st="2" end="2"/>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550915">
                                            <p:txEl>
                                              <p:pRg st="2" end="2"/>
                                            </p:txEl>
                                          </p:spTgt>
                                        </p:tgtEl>
                                        <p:attrNameLst>
                                          <p:attrName>ppt_y</p:attrName>
                                        </p:attrNameLst>
                                      </p:cBhvr>
                                      <p:tavLst>
                                        <p:tav tm="0">
                                          <p:val>
                                            <p:strVal val="1+#ppt_h/2"/>
                                          </p:val>
                                        </p:tav>
                                        <p:tav tm="100000">
                                          <p:val>
                                            <p:strVal val="#ppt_y"/>
                                          </p:val>
                                        </p:tav>
                                      </p:tavLst>
                                    </p:anim>
                                  </p:childTnLst>
                                </p:cTn>
                              </p:par>
                              <p:par>
                                <p:cTn id="71" presetID="2" presetClass="entr" presetSubtype="4" dur="500" fill="hold" nodeType="withEffect">
                                  <p:stCondLst>
                                    <p:cond delay="0"/>
                                  </p:stCondLst>
                                  <p:childTnLst>
                                    <p:set>
                                      <p:cBhvr>
                                        <p:cTn id="72" dur="1" fill="hold">
                                          <p:stCondLst>
                                            <p:cond delay="0"/>
                                          </p:stCondLst>
                                        </p:cTn>
                                        <p:tgtEl>
                                          <p:spTgt spid="550915">
                                            <p:txEl>
                                              <p:pRg st="3" end="3"/>
                                            </p:txEl>
                                          </p:spTgt>
                                        </p:tgtEl>
                                        <p:attrNameLst>
                                          <p:attrName>style.visibility</p:attrName>
                                        </p:attrNameLst>
                                      </p:cBhvr>
                                      <p:to>
                                        <p:strVal val="visible"/>
                                      </p:to>
                                    </p:set>
                                    <p:anim calcmode="lin" valueType="num">
                                      <p:cBhvr additive="base">
                                        <p:cTn id="73" dur="500" fill="hold"/>
                                        <p:tgtEl>
                                          <p:spTgt spid="550915">
                                            <p:txEl>
                                              <p:pRg st="3" end="3"/>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550915">
                                            <p:txEl>
                                              <p:pRg st="3" end="3"/>
                                            </p:txEl>
                                          </p:spTgt>
                                        </p:tgtEl>
                                        <p:attrNameLst>
                                          <p:attrName>ppt_y</p:attrName>
                                        </p:attrNameLst>
                                      </p:cBhvr>
                                      <p:tavLst>
                                        <p:tav tm="0">
                                          <p:val>
                                            <p:strVal val="1+#ppt_h/2"/>
                                          </p:val>
                                        </p:tav>
                                        <p:tav tm="100000">
                                          <p:val>
                                            <p:strVal val="#ppt_y"/>
                                          </p:val>
                                        </p:tav>
                                      </p:tavLst>
                                    </p:anim>
                                  </p:childTnLst>
                                </p:cTn>
                              </p:par>
                              <p:par>
                                <p:cTn id="75" presetID="2" presetClass="entr" presetSubtype="4" dur="500" fill="hold" nodeType="withEffect">
                                  <p:stCondLst>
                                    <p:cond delay="0"/>
                                  </p:stCondLst>
                                  <p:childTnLst>
                                    <p:set>
                                      <p:cBhvr>
                                        <p:cTn id="76" dur="1" fill="hold">
                                          <p:stCondLst>
                                            <p:cond delay="0"/>
                                          </p:stCondLst>
                                        </p:cTn>
                                        <p:tgtEl>
                                          <p:spTgt spid="550915">
                                            <p:txEl>
                                              <p:pRg st="4" end="4"/>
                                            </p:txEl>
                                          </p:spTgt>
                                        </p:tgtEl>
                                        <p:attrNameLst>
                                          <p:attrName>style.visibility</p:attrName>
                                        </p:attrNameLst>
                                      </p:cBhvr>
                                      <p:to>
                                        <p:strVal val="visible"/>
                                      </p:to>
                                    </p:set>
                                    <p:anim calcmode="lin" valueType="num">
                                      <p:cBhvr additive="base">
                                        <p:cTn id="77" dur="500" fill="hold"/>
                                        <p:tgtEl>
                                          <p:spTgt spid="550915">
                                            <p:txEl>
                                              <p:pRg st="4" end="4"/>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550915">
                                            <p:txEl>
                                              <p:pRg st="4" end="4"/>
                                            </p:txEl>
                                          </p:spTgt>
                                        </p:tgtEl>
                                        <p:attrNameLst>
                                          <p:attrName>ppt_y</p:attrName>
                                        </p:attrNameLst>
                                      </p:cBhvr>
                                      <p:tavLst>
                                        <p:tav tm="0">
                                          <p:val>
                                            <p:strVal val="1+#ppt_h/2"/>
                                          </p:val>
                                        </p:tav>
                                        <p:tav tm="100000">
                                          <p:val>
                                            <p:strVal val="#ppt_y"/>
                                          </p:val>
                                        </p:tav>
                                      </p:tavLst>
                                    </p:anim>
                                  </p:childTnLst>
                                </p:cTn>
                              </p:par>
                              <p:par>
                                <p:cTn id="79" presetID="2" presetClass="entr" presetSubtype="4" dur="500" fill="hold" nodeType="withEffect">
                                  <p:stCondLst>
                                    <p:cond delay="0"/>
                                  </p:stCondLst>
                                  <p:childTnLst>
                                    <p:set>
                                      <p:cBhvr>
                                        <p:cTn id="80" dur="1" fill="hold">
                                          <p:stCondLst>
                                            <p:cond delay="0"/>
                                          </p:stCondLst>
                                        </p:cTn>
                                        <p:tgtEl>
                                          <p:spTgt spid="550915">
                                            <p:txEl>
                                              <p:pRg st="5" end="5"/>
                                            </p:txEl>
                                          </p:spTgt>
                                        </p:tgtEl>
                                        <p:attrNameLst>
                                          <p:attrName>style.visibility</p:attrName>
                                        </p:attrNameLst>
                                      </p:cBhvr>
                                      <p:to>
                                        <p:strVal val="visible"/>
                                      </p:to>
                                    </p:set>
                                    <p:anim calcmode="lin" valueType="num">
                                      <p:cBhvr additive="base">
                                        <p:cTn id="81" dur="500" fill="hold"/>
                                        <p:tgtEl>
                                          <p:spTgt spid="550915">
                                            <p:txEl>
                                              <p:pRg st="5" end="5"/>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550915">
                                            <p:txEl>
                                              <p:pRg st="5" end="5"/>
                                            </p:txEl>
                                          </p:spTgt>
                                        </p:tgtEl>
                                        <p:attrNameLst>
                                          <p:attrName>ppt_y</p:attrName>
                                        </p:attrNameLst>
                                      </p:cBhvr>
                                      <p:tavLst>
                                        <p:tav tm="0">
                                          <p:val>
                                            <p:strVal val="1+#ppt_h/2"/>
                                          </p:val>
                                        </p:tav>
                                        <p:tav tm="100000">
                                          <p:val>
                                            <p:strVal val="#ppt_y"/>
                                          </p:val>
                                        </p:tav>
                                      </p:tavLst>
                                    </p:anim>
                                  </p:childTnLst>
                                </p:cTn>
                              </p:par>
                              <p:par>
                                <p:cTn id="83" presetID="2" presetClass="entr" presetSubtype="4" dur="500" fill="hold" nodeType="withEffect">
                                  <p:stCondLst>
                                    <p:cond delay="0"/>
                                  </p:stCondLst>
                                  <p:childTnLst>
                                    <p:set>
                                      <p:cBhvr>
                                        <p:cTn id="84" dur="1" fill="hold">
                                          <p:stCondLst>
                                            <p:cond delay="0"/>
                                          </p:stCondLst>
                                        </p:cTn>
                                        <p:tgtEl>
                                          <p:spTgt spid="550915">
                                            <p:txEl>
                                              <p:pRg st="6" end="6"/>
                                            </p:txEl>
                                          </p:spTgt>
                                        </p:tgtEl>
                                        <p:attrNameLst>
                                          <p:attrName>style.visibility</p:attrName>
                                        </p:attrNameLst>
                                      </p:cBhvr>
                                      <p:to>
                                        <p:strVal val="visible"/>
                                      </p:to>
                                    </p:set>
                                    <p:anim calcmode="lin" valueType="num">
                                      <p:cBhvr additive="base">
                                        <p:cTn id="85" dur="500" fill="hold"/>
                                        <p:tgtEl>
                                          <p:spTgt spid="550915">
                                            <p:txEl>
                                              <p:pRg st="6" end="6"/>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550915">
                                            <p:txEl>
                                              <p:pRg st="6" end="6"/>
                                            </p:txEl>
                                          </p:spTgt>
                                        </p:tgtEl>
                                        <p:attrNameLst>
                                          <p:attrName>ppt_y</p:attrName>
                                        </p:attrNameLst>
                                      </p:cBhvr>
                                      <p:tavLst>
                                        <p:tav tm="0">
                                          <p:val>
                                            <p:strVal val="1+#ppt_h/2"/>
                                          </p:val>
                                        </p:tav>
                                        <p:tav tm="100000">
                                          <p:val>
                                            <p:strVal val="#ppt_y"/>
                                          </p:val>
                                        </p:tav>
                                      </p:tavLst>
                                    </p:anim>
                                  </p:childTnLst>
                                </p:cTn>
                              </p:par>
                              <p:par>
                                <p:cTn id="87" presetID="2" presetClass="entr" presetSubtype="4" dur="500" fill="hold" nodeType="withEffect">
                                  <p:stCondLst>
                                    <p:cond delay="0"/>
                                  </p:stCondLst>
                                  <p:childTnLst>
                                    <p:set>
                                      <p:cBhvr>
                                        <p:cTn id="88" dur="1" fill="hold">
                                          <p:stCondLst>
                                            <p:cond delay="0"/>
                                          </p:stCondLst>
                                        </p:cTn>
                                        <p:tgtEl>
                                          <p:spTgt spid="550915">
                                            <p:txEl>
                                              <p:pRg st="7" end="7"/>
                                            </p:txEl>
                                          </p:spTgt>
                                        </p:tgtEl>
                                        <p:attrNameLst>
                                          <p:attrName>style.visibility</p:attrName>
                                        </p:attrNameLst>
                                      </p:cBhvr>
                                      <p:to>
                                        <p:strVal val="visible"/>
                                      </p:to>
                                    </p:set>
                                    <p:anim calcmode="lin" valueType="num">
                                      <p:cBhvr additive="base">
                                        <p:cTn id="89" dur="500" fill="hold"/>
                                        <p:tgtEl>
                                          <p:spTgt spid="550915">
                                            <p:txEl>
                                              <p:pRg st="7" end="7"/>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55091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0914" grpId="0"/>
      <p:bldP spid="550915" grpId="1"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1826" name="Rectangle 2"/>
          <p:cNvSpPr>
            <a:spLocks noGrp="1" noChangeArrowheads="1"/>
          </p:cNvSpPr>
          <p:nvPr>
            <p:ph type="title"/>
          </p:nvPr>
        </p:nvSpPr>
        <p:spPr>
          <a:xfrm>
            <a:off x="0" y="4508500"/>
            <a:ext cx="3635375" cy="1143000"/>
          </a:xfrm>
        </p:spPr>
        <p:txBody>
          <a:bodyPr/>
          <a:lstStyle/>
          <a:p>
            <a:r>
              <a:rPr lang="zh-CN" altLang="en-US" sz="3200" b="1">
                <a:ea typeface="宋体" pitchFamily="2" charset="-122"/>
              </a:rPr>
              <a:t>乔治布什</a:t>
            </a:r>
            <a:br>
              <a:rPr lang="zh-CN" altLang="en-US" b="1">
                <a:ea typeface="宋体" pitchFamily="2" charset="-122"/>
              </a:rPr>
            </a:br>
            <a:r>
              <a:rPr lang="en-US" altLang="zh-CN" sz="3200" b="1">
                <a:ea typeface="宋体" pitchFamily="2" charset="-122"/>
              </a:rPr>
              <a:t>George W. Bush</a:t>
            </a:r>
          </a:p>
        </p:txBody>
      </p:sp>
      <p:sp>
        <p:nvSpPr>
          <p:cNvPr id="461827" name="Rectangle 3"/>
          <p:cNvSpPr>
            <a:spLocks noGrp="1" noChangeArrowheads="1"/>
          </p:cNvSpPr>
          <p:nvPr>
            <p:ph type="body" idx="4294967295"/>
          </p:nvPr>
        </p:nvSpPr>
        <p:spPr>
          <a:xfrm>
            <a:off x="3708400" y="333375"/>
            <a:ext cx="5111750" cy="6264275"/>
          </a:xfrm>
        </p:spPr>
        <p:txBody>
          <a:bodyPr/>
          <a:lstStyle/>
          <a:p>
            <a:r>
              <a:rPr lang="en-US" altLang="zh-CN" sz="2000" b="1">
                <a:ea typeface="宋体" pitchFamily="2" charset="-122"/>
              </a:rPr>
              <a:t>George W. Bush is so famous for his slips of the tongue that a term was created to describe them – Bushisms</a:t>
            </a:r>
          </a:p>
          <a:p>
            <a:r>
              <a:rPr lang="zh-CN" altLang="en-US" sz="2000" b="1">
                <a:solidFill>
                  <a:srgbClr val="FF0000"/>
                </a:solidFill>
                <a:ea typeface="宋体" pitchFamily="2" charset="-122"/>
              </a:rPr>
              <a:t>乔治布什以他口误时造出的词</a:t>
            </a:r>
            <a:r>
              <a:rPr lang="en-US" altLang="zh-CN" sz="2000" b="1">
                <a:solidFill>
                  <a:srgbClr val="FF0000"/>
                </a:solidFill>
                <a:ea typeface="宋体" pitchFamily="2" charset="-122"/>
              </a:rPr>
              <a:t>-</a:t>
            </a:r>
            <a:r>
              <a:rPr lang="zh-CN" altLang="en-US" sz="2000" b="1">
                <a:solidFill>
                  <a:srgbClr val="FF0000"/>
                </a:solidFill>
                <a:ea typeface="宋体" pitchFamily="2" charset="-122"/>
              </a:rPr>
              <a:t>布什主义而闻名于世。</a:t>
            </a:r>
          </a:p>
          <a:p>
            <a:r>
              <a:rPr lang="en-US" altLang="zh-CN" sz="2000" b="1">
                <a:ea typeface="宋体" pitchFamily="2" charset="-122"/>
              </a:rPr>
              <a:t>In 2004, he mistakenly suggested that he was out to harm his owncountry: </a:t>
            </a:r>
            <a:r>
              <a:rPr lang="en-US" altLang="zh-CN" sz="2000" b="1">
                <a:latin typeface="FrysBaskerville BT"/>
                <a:ea typeface="宋体" pitchFamily="2" charset="-122"/>
              </a:rPr>
              <a:t>“</a:t>
            </a:r>
            <a:r>
              <a:rPr lang="en-US" altLang="zh-CN" sz="2000" b="1">
                <a:ea typeface="宋体" pitchFamily="2" charset="-122"/>
              </a:rPr>
              <a:t>Our enemies are innovative and resourceful, and so are we</a:t>
            </a:r>
            <a:r>
              <a:rPr lang="zh-CN" altLang="en-US" sz="2000" b="1">
                <a:ea typeface="宋体" pitchFamily="2" charset="-122"/>
              </a:rPr>
              <a:t>。</a:t>
            </a:r>
          </a:p>
          <a:p>
            <a:r>
              <a:rPr lang="en-US" altLang="zh-CN" sz="2000" b="1">
                <a:solidFill>
                  <a:srgbClr val="FF0000"/>
                </a:solidFill>
                <a:ea typeface="宋体" pitchFamily="2" charset="-122"/>
              </a:rPr>
              <a:t>2004</a:t>
            </a:r>
            <a:r>
              <a:rPr lang="zh-CN" altLang="en-US" sz="2000" b="1">
                <a:solidFill>
                  <a:srgbClr val="FF0000"/>
                </a:solidFill>
                <a:ea typeface="宋体" pitchFamily="2" charset="-122"/>
              </a:rPr>
              <a:t>年他有次口误竟说他伤害了他自己的国家：</a:t>
            </a:r>
            <a:r>
              <a:rPr lang="zh-CN" altLang="en-US" sz="2000" b="1">
                <a:solidFill>
                  <a:srgbClr val="FF0000"/>
                </a:solidFill>
                <a:latin typeface="FrysBaskerville BT"/>
                <a:ea typeface="宋体" pitchFamily="2" charset="-122"/>
              </a:rPr>
              <a:t>“</a:t>
            </a:r>
            <a:r>
              <a:rPr lang="zh-CN" altLang="en-US" sz="2000" b="1">
                <a:solidFill>
                  <a:srgbClr val="FF0000"/>
                </a:solidFill>
                <a:ea typeface="宋体" pitchFamily="2" charset="-122"/>
              </a:rPr>
              <a:t>我们的敌人是革新和谋略，我们也是国家的敌人。</a:t>
            </a:r>
          </a:p>
          <a:p>
            <a:r>
              <a:rPr lang="en-US" altLang="zh-CN" sz="2000" b="1">
                <a:ea typeface="宋体" pitchFamily="2" charset="-122"/>
              </a:rPr>
              <a:t>They never stop thinking about new ways to harm our country and our people, and neither do we</a:t>
            </a:r>
            <a:r>
              <a:rPr lang="zh-CN" altLang="en-US" sz="2000" b="1">
                <a:ea typeface="宋体" pitchFamily="2" charset="-122"/>
              </a:rPr>
              <a:t>。</a:t>
            </a:r>
            <a:r>
              <a:rPr lang="zh-CN" altLang="en-US" sz="2000" b="1">
                <a:latin typeface="FrysBaskerville BT"/>
                <a:ea typeface="宋体" pitchFamily="2" charset="-122"/>
              </a:rPr>
              <a:t>”</a:t>
            </a:r>
            <a:endParaRPr lang="zh-CN" altLang="en-US" sz="2000" b="1">
              <a:ea typeface="宋体" pitchFamily="2" charset="-122"/>
            </a:endParaRPr>
          </a:p>
          <a:p>
            <a:r>
              <a:rPr lang="zh-CN" altLang="en-US" sz="2000" b="1">
                <a:solidFill>
                  <a:srgbClr val="FF0000"/>
                </a:solidFill>
                <a:latin typeface="FrysBaskerville BT"/>
                <a:ea typeface="宋体" pitchFamily="2" charset="-122"/>
              </a:rPr>
              <a:t>“</a:t>
            </a:r>
            <a:r>
              <a:rPr lang="zh-CN" altLang="en-US" sz="2000" b="1">
                <a:solidFill>
                  <a:srgbClr val="FF0000"/>
                </a:solidFill>
                <a:ea typeface="宋体" pitchFamily="2" charset="-122"/>
              </a:rPr>
              <a:t>他们一直挖空心思用新方式伤害我们的国家和我们的人民，我们也一样。</a:t>
            </a:r>
            <a:r>
              <a:rPr lang="zh-CN" altLang="en-US" sz="2000" b="1">
                <a:solidFill>
                  <a:srgbClr val="FF0000"/>
                </a:solidFill>
                <a:latin typeface="FrysBaskerville BT"/>
                <a:ea typeface="宋体" pitchFamily="2" charset="-122"/>
              </a:rPr>
              <a:t>”</a:t>
            </a:r>
            <a:endParaRPr lang="zh-CN" altLang="en-US" sz="2000" b="1">
              <a:solidFill>
                <a:srgbClr val="FF0000"/>
              </a:solidFill>
              <a:ea typeface="宋体" pitchFamily="2" charset="-122"/>
            </a:endParaRPr>
          </a:p>
          <a:p>
            <a:endParaRPr lang="en-US" altLang="zh-CN" sz="2000" b="1">
              <a:solidFill>
                <a:srgbClr val="FF0000"/>
              </a:solidFill>
              <a:ea typeface="宋体" pitchFamily="2" charset="-122"/>
            </a:endParaRPr>
          </a:p>
        </p:txBody>
      </p:sp>
      <p:pic>
        <p:nvPicPr>
          <p:cNvPr id="461829" name="Picture 5" descr="爆笑：名人们雷死人的英语口误"/>
          <p:cNvPicPr>
            <a:picLocks noChangeAspect="1" noChangeArrowheads="1"/>
          </p:cNvPicPr>
          <p:nvPr/>
        </p:nvPicPr>
        <p:blipFill>
          <a:blip r:embed="rId2"/>
          <a:stretch>
            <a:fillRect/>
          </a:stretch>
        </p:blipFill>
        <p:spPr bwMode="auto">
          <a:xfrm>
            <a:off x="250825" y="188913"/>
            <a:ext cx="3124200" cy="4286250"/>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61827">
                                            <p:txEl>
                                              <p:pRg st="0" end="0"/>
                                            </p:txEl>
                                          </p:spTgt>
                                        </p:tgtEl>
                                        <p:attrNameLst>
                                          <p:attrName>style.visibility</p:attrName>
                                        </p:attrNameLst>
                                      </p:cBhvr>
                                      <p:to>
                                        <p:strVal val="visible"/>
                                      </p:to>
                                    </p:set>
                                    <p:anim calcmode="lin" valueType="num">
                                      <p:cBhvr additive="base">
                                        <p:cTn id="7" dur="500" fill="hold"/>
                                        <p:tgtEl>
                                          <p:spTgt spid="4618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618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61827">
                                            <p:txEl>
                                              <p:pRg st="1" end="1"/>
                                            </p:txEl>
                                          </p:spTgt>
                                        </p:tgtEl>
                                        <p:attrNameLst>
                                          <p:attrName>style.visibility</p:attrName>
                                        </p:attrNameLst>
                                      </p:cBhvr>
                                      <p:to>
                                        <p:strVal val="visible"/>
                                      </p:to>
                                    </p:set>
                                    <p:anim calcmode="lin" valueType="num">
                                      <p:cBhvr additive="base">
                                        <p:cTn id="13" dur="500" fill="hold"/>
                                        <p:tgtEl>
                                          <p:spTgt spid="46182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618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61827">
                                            <p:txEl>
                                              <p:pRg st="2" end="2"/>
                                            </p:txEl>
                                          </p:spTgt>
                                        </p:tgtEl>
                                        <p:attrNameLst>
                                          <p:attrName>style.visibility</p:attrName>
                                        </p:attrNameLst>
                                      </p:cBhvr>
                                      <p:to>
                                        <p:strVal val="visible"/>
                                      </p:to>
                                    </p:set>
                                    <p:anim calcmode="lin" valueType="num">
                                      <p:cBhvr additive="base">
                                        <p:cTn id="19" dur="500" fill="hold"/>
                                        <p:tgtEl>
                                          <p:spTgt spid="46182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618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461827">
                                            <p:txEl>
                                              <p:pRg st="3" end="3"/>
                                            </p:txEl>
                                          </p:spTgt>
                                        </p:tgtEl>
                                        <p:attrNameLst>
                                          <p:attrName>style.visibility</p:attrName>
                                        </p:attrNameLst>
                                      </p:cBhvr>
                                      <p:to>
                                        <p:strVal val="visible"/>
                                      </p:to>
                                    </p:set>
                                    <p:anim calcmode="lin" valueType="num">
                                      <p:cBhvr additive="base">
                                        <p:cTn id="25" dur="500" fill="hold"/>
                                        <p:tgtEl>
                                          <p:spTgt spid="46182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618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461827">
                                            <p:txEl>
                                              <p:pRg st="4" end="4"/>
                                            </p:txEl>
                                          </p:spTgt>
                                        </p:tgtEl>
                                        <p:attrNameLst>
                                          <p:attrName>style.visibility</p:attrName>
                                        </p:attrNameLst>
                                      </p:cBhvr>
                                      <p:to>
                                        <p:strVal val="visible"/>
                                      </p:to>
                                    </p:set>
                                    <p:anim calcmode="lin" valueType="num">
                                      <p:cBhvr additive="base">
                                        <p:cTn id="31" dur="500" fill="hold"/>
                                        <p:tgtEl>
                                          <p:spTgt spid="46182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6182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461827">
                                            <p:txEl>
                                              <p:pRg st="5" end="5"/>
                                            </p:txEl>
                                          </p:spTgt>
                                        </p:tgtEl>
                                        <p:attrNameLst>
                                          <p:attrName>style.visibility</p:attrName>
                                        </p:attrNameLst>
                                      </p:cBhvr>
                                      <p:to>
                                        <p:strVal val="visible"/>
                                      </p:to>
                                    </p:set>
                                    <p:anim calcmode="lin" valueType="num">
                                      <p:cBhvr additive="base">
                                        <p:cTn id="37" dur="500" fill="hold"/>
                                        <p:tgtEl>
                                          <p:spTgt spid="46182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6182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1827" grpId="0" uiExpand="1" build="p"/>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1938" name="Rectangle 2"/>
          <p:cNvSpPr>
            <a:spLocks noGrp="1" noChangeArrowheads="1"/>
          </p:cNvSpPr>
          <p:nvPr>
            <p:ph type="title"/>
          </p:nvPr>
        </p:nvSpPr>
        <p:spPr>
          <a:xfrm>
            <a:off x="250825" y="4797425"/>
            <a:ext cx="3025775" cy="1143000"/>
          </a:xfrm>
        </p:spPr>
        <p:txBody>
          <a:bodyPr/>
          <a:lstStyle/>
          <a:p>
            <a:r>
              <a:rPr lang="zh-CN" altLang="en-US" sz="2800" b="1">
                <a:ea typeface="宋体" pitchFamily="2" charset="-122"/>
              </a:rPr>
              <a:t>菲利普亲王</a:t>
            </a:r>
            <a:br>
              <a:rPr lang="zh-CN" altLang="en-US" sz="2800" b="1">
                <a:ea typeface="宋体" pitchFamily="2" charset="-122"/>
              </a:rPr>
            </a:br>
            <a:r>
              <a:rPr lang="en-US" altLang="zh-CN" sz="2800" b="1">
                <a:ea typeface="宋体" pitchFamily="2" charset="-122"/>
              </a:rPr>
              <a:t>Prince Philip</a:t>
            </a:r>
          </a:p>
        </p:txBody>
      </p:sp>
      <p:sp>
        <p:nvSpPr>
          <p:cNvPr id="551939" name="Rectangle 3"/>
          <p:cNvSpPr>
            <a:spLocks noGrp="1" noChangeArrowheads="1"/>
          </p:cNvSpPr>
          <p:nvPr>
            <p:ph type="body" idx="4294967295"/>
          </p:nvPr>
        </p:nvSpPr>
        <p:spPr>
          <a:xfrm>
            <a:off x="3851275" y="404813"/>
            <a:ext cx="4897438" cy="6264275"/>
          </a:xfrm>
        </p:spPr>
        <p:txBody>
          <a:bodyPr/>
          <a:lstStyle/>
          <a:p>
            <a:pPr>
              <a:lnSpc>
                <a:spcPct val="80000"/>
              </a:lnSpc>
            </a:pPr>
            <a:r>
              <a:rPr lang="en-US" altLang="zh-CN" sz="2000" b="1">
                <a:ea typeface="宋体" pitchFamily="2" charset="-122"/>
              </a:rPr>
              <a:t>The husband of the Queen of England is notorious for his gaffes while on state visits to other countries</a:t>
            </a:r>
            <a:r>
              <a:rPr lang="zh-CN" altLang="en-US" sz="2000" b="1">
                <a:ea typeface="宋体" pitchFamily="2" charset="-122"/>
              </a:rPr>
              <a:t>。</a:t>
            </a:r>
          </a:p>
          <a:p>
            <a:pPr>
              <a:lnSpc>
                <a:spcPct val="80000"/>
              </a:lnSpc>
            </a:pPr>
            <a:endParaRPr lang="zh-CN" altLang="en-US" sz="2000" b="1">
              <a:ea typeface="宋体" pitchFamily="2" charset="-122"/>
            </a:endParaRPr>
          </a:p>
          <a:p>
            <a:pPr>
              <a:lnSpc>
                <a:spcPct val="80000"/>
              </a:lnSpc>
            </a:pPr>
            <a:r>
              <a:rPr lang="zh-CN" altLang="en-US" sz="2000" b="1">
                <a:solidFill>
                  <a:srgbClr val="FF0000"/>
                </a:solidFill>
                <a:ea typeface="宋体" pitchFamily="2" charset="-122"/>
              </a:rPr>
              <a:t>这位英国女皇的丈夫以他在别国访问时的失态臭名昭着。</a:t>
            </a:r>
          </a:p>
          <a:p>
            <a:pPr>
              <a:lnSpc>
                <a:spcPct val="80000"/>
              </a:lnSpc>
            </a:pPr>
            <a:endParaRPr lang="zh-CN" altLang="en-US" sz="2000" b="1">
              <a:solidFill>
                <a:srgbClr val="FF0000"/>
              </a:solidFill>
              <a:ea typeface="宋体" pitchFamily="2" charset="-122"/>
            </a:endParaRPr>
          </a:p>
          <a:p>
            <a:pPr>
              <a:lnSpc>
                <a:spcPct val="80000"/>
              </a:lnSpc>
            </a:pPr>
            <a:r>
              <a:rPr lang="en-US" altLang="zh-CN" sz="2000" b="1">
                <a:ea typeface="宋体" pitchFamily="2" charset="-122"/>
              </a:rPr>
              <a:t>He is often ridiculed in the UK for his embarrassing comments he makes when talking to people</a:t>
            </a:r>
            <a:r>
              <a:rPr lang="zh-CN" altLang="en-US" sz="2000" b="1">
                <a:ea typeface="宋体" pitchFamily="2" charset="-122"/>
              </a:rPr>
              <a:t>。</a:t>
            </a:r>
          </a:p>
          <a:p>
            <a:pPr>
              <a:lnSpc>
                <a:spcPct val="80000"/>
              </a:lnSpc>
            </a:pPr>
            <a:endParaRPr lang="zh-CN" altLang="en-US" sz="2000" b="1">
              <a:ea typeface="宋体" pitchFamily="2" charset="-122"/>
            </a:endParaRPr>
          </a:p>
          <a:p>
            <a:pPr>
              <a:lnSpc>
                <a:spcPct val="80000"/>
              </a:lnSpc>
            </a:pPr>
            <a:r>
              <a:rPr lang="zh-CN" altLang="en-US" sz="2000" b="1">
                <a:solidFill>
                  <a:srgbClr val="FF0000"/>
                </a:solidFill>
                <a:ea typeface="宋体" pitchFamily="2" charset="-122"/>
              </a:rPr>
              <a:t>在英国，他经常会因跟别人说话的时的那些令人难堪的话语被嘲笑。</a:t>
            </a:r>
          </a:p>
          <a:p>
            <a:pPr>
              <a:lnSpc>
                <a:spcPct val="80000"/>
              </a:lnSpc>
            </a:pPr>
            <a:endParaRPr lang="zh-CN" altLang="en-US" sz="2000" b="1">
              <a:solidFill>
                <a:srgbClr val="FF0000"/>
              </a:solidFill>
              <a:ea typeface="宋体" pitchFamily="2" charset="-122"/>
            </a:endParaRPr>
          </a:p>
          <a:p>
            <a:pPr>
              <a:lnSpc>
                <a:spcPct val="80000"/>
              </a:lnSpc>
            </a:pPr>
            <a:r>
              <a:rPr lang="en-US" altLang="zh-CN" sz="2000" b="1">
                <a:ea typeface="宋体" pitchFamily="2" charset="-122"/>
              </a:rPr>
              <a:t>He once told the President of Nigeria, who was dressed in traditional clothes, “You look like you’re ready for bed</a:t>
            </a:r>
            <a:r>
              <a:rPr lang="zh-CN" altLang="en-US" sz="2000" b="1">
                <a:ea typeface="宋体" pitchFamily="2" charset="-122"/>
              </a:rPr>
              <a:t>。”</a:t>
            </a:r>
          </a:p>
          <a:p>
            <a:pPr>
              <a:lnSpc>
                <a:spcPct val="80000"/>
              </a:lnSpc>
            </a:pPr>
            <a:endParaRPr lang="zh-CN" altLang="en-US" sz="2000" b="1">
              <a:ea typeface="宋体" pitchFamily="2" charset="-122"/>
            </a:endParaRPr>
          </a:p>
          <a:p>
            <a:pPr>
              <a:lnSpc>
                <a:spcPct val="80000"/>
              </a:lnSpc>
            </a:pPr>
            <a:r>
              <a:rPr lang="zh-CN" altLang="en-US" sz="2000" b="1">
                <a:solidFill>
                  <a:srgbClr val="FF0000"/>
                </a:solidFill>
                <a:ea typeface="宋体" pitchFamily="2" charset="-122"/>
              </a:rPr>
              <a:t>他曾经跟身着民族服饰的尼日利亚总统说：“你看起来正准备要去睡觉。”</a:t>
            </a:r>
          </a:p>
        </p:txBody>
      </p:sp>
      <p:pic>
        <p:nvPicPr>
          <p:cNvPr id="551941" name="Picture 5" descr="爆笑：名人们雷死人的英语口误"/>
          <p:cNvPicPr>
            <a:picLocks noChangeAspect="1" noChangeArrowheads="1"/>
          </p:cNvPicPr>
          <p:nvPr/>
        </p:nvPicPr>
        <p:blipFill>
          <a:blip r:embed="rId2"/>
          <a:stretch>
            <a:fillRect/>
          </a:stretch>
        </p:blipFill>
        <p:spPr bwMode="auto">
          <a:xfrm>
            <a:off x="395288" y="333375"/>
            <a:ext cx="3105150" cy="4286250"/>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51938"/>
                                        </p:tgtEl>
                                        <p:attrNameLst>
                                          <p:attrName>style.visibility</p:attrName>
                                        </p:attrNameLst>
                                      </p:cBhvr>
                                      <p:to>
                                        <p:strVal val="visible"/>
                                      </p:to>
                                    </p:set>
                                    <p:anim calcmode="lin" valueType="num">
                                      <p:cBhvr additive="base">
                                        <p:cTn id="7" dur="500" fill="hold"/>
                                        <p:tgtEl>
                                          <p:spTgt spid="551938"/>
                                        </p:tgtEl>
                                        <p:attrNameLst>
                                          <p:attrName>ppt_x</p:attrName>
                                        </p:attrNameLst>
                                      </p:cBhvr>
                                      <p:tavLst>
                                        <p:tav tm="0">
                                          <p:val>
                                            <p:strVal val="#ppt_x"/>
                                          </p:val>
                                        </p:tav>
                                        <p:tav tm="100000">
                                          <p:val>
                                            <p:strVal val="#ppt_x"/>
                                          </p:val>
                                        </p:tav>
                                      </p:tavLst>
                                    </p:anim>
                                    <p:anim calcmode="lin" valueType="num">
                                      <p:cBhvr additive="base">
                                        <p:cTn id="8" dur="500" fill="hold"/>
                                        <p:tgtEl>
                                          <p:spTgt spid="55193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1" nodeType="clickEffect">
                                  <p:stCondLst>
                                    <p:cond delay="0"/>
                                  </p:stCondLst>
                                  <p:childTnLst>
                                    <p:set>
                                      <p:cBhvr>
                                        <p:cTn id="12" dur="1" fill="hold">
                                          <p:stCondLst>
                                            <p:cond delay="0"/>
                                          </p:stCondLst>
                                        </p:cTn>
                                        <p:tgtEl>
                                          <p:spTgt spid="551939">
                                            <p:txEl>
                                              <p:pRg st="0" end="0"/>
                                            </p:txEl>
                                          </p:spTgt>
                                        </p:tgtEl>
                                        <p:attrNameLst>
                                          <p:attrName>style.visibility</p:attrName>
                                        </p:attrNameLst>
                                      </p:cBhvr>
                                      <p:to>
                                        <p:strVal val="visible"/>
                                      </p:to>
                                    </p:set>
                                    <p:anim calcmode="lin" valueType="num">
                                      <p:cBhvr additive="base">
                                        <p:cTn id="13" dur="500" fill="hold"/>
                                        <p:tgtEl>
                                          <p:spTgt spid="55193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519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1" nodeType="clickEffect">
                                  <p:stCondLst>
                                    <p:cond delay="0"/>
                                  </p:stCondLst>
                                  <p:childTnLst>
                                    <p:set>
                                      <p:cBhvr>
                                        <p:cTn id="18" dur="1" fill="hold">
                                          <p:stCondLst>
                                            <p:cond delay="0"/>
                                          </p:stCondLst>
                                        </p:cTn>
                                        <p:tgtEl>
                                          <p:spTgt spid="551939">
                                            <p:txEl>
                                              <p:pRg st="2" end="2"/>
                                            </p:txEl>
                                          </p:spTgt>
                                        </p:tgtEl>
                                        <p:attrNameLst>
                                          <p:attrName>style.visibility</p:attrName>
                                        </p:attrNameLst>
                                      </p:cBhvr>
                                      <p:to>
                                        <p:strVal val="visible"/>
                                      </p:to>
                                    </p:set>
                                    <p:anim calcmode="lin" valueType="num">
                                      <p:cBhvr additive="base">
                                        <p:cTn id="19" dur="500" fill="hold"/>
                                        <p:tgtEl>
                                          <p:spTgt spid="55193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519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1" nodeType="clickEffect">
                                  <p:stCondLst>
                                    <p:cond delay="0"/>
                                  </p:stCondLst>
                                  <p:childTnLst>
                                    <p:set>
                                      <p:cBhvr>
                                        <p:cTn id="24" dur="1" fill="hold">
                                          <p:stCondLst>
                                            <p:cond delay="0"/>
                                          </p:stCondLst>
                                        </p:cTn>
                                        <p:tgtEl>
                                          <p:spTgt spid="551939">
                                            <p:txEl>
                                              <p:pRg st="4" end="4"/>
                                            </p:txEl>
                                          </p:spTgt>
                                        </p:tgtEl>
                                        <p:attrNameLst>
                                          <p:attrName>style.visibility</p:attrName>
                                        </p:attrNameLst>
                                      </p:cBhvr>
                                      <p:to>
                                        <p:strVal val="visible"/>
                                      </p:to>
                                    </p:set>
                                    <p:anim calcmode="lin" valueType="num">
                                      <p:cBhvr additive="base">
                                        <p:cTn id="25" dur="500" fill="hold"/>
                                        <p:tgtEl>
                                          <p:spTgt spid="55193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519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1" nodeType="clickEffect">
                                  <p:stCondLst>
                                    <p:cond delay="0"/>
                                  </p:stCondLst>
                                  <p:childTnLst>
                                    <p:set>
                                      <p:cBhvr>
                                        <p:cTn id="30" dur="1" fill="hold">
                                          <p:stCondLst>
                                            <p:cond delay="0"/>
                                          </p:stCondLst>
                                        </p:cTn>
                                        <p:tgtEl>
                                          <p:spTgt spid="551939">
                                            <p:txEl>
                                              <p:pRg st="6" end="6"/>
                                            </p:txEl>
                                          </p:spTgt>
                                        </p:tgtEl>
                                        <p:attrNameLst>
                                          <p:attrName>style.visibility</p:attrName>
                                        </p:attrNameLst>
                                      </p:cBhvr>
                                      <p:to>
                                        <p:strVal val="visible"/>
                                      </p:to>
                                    </p:set>
                                    <p:anim calcmode="lin" valueType="num">
                                      <p:cBhvr additive="base">
                                        <p:cTn id="31" dur="500" fill="hold"/>
                                        <p:tgtEl>
                                          <p:spTgt spid="551939">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5193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1" nodeType="clickEffect">
                                  <p:stCondLst>
                                    <p:cond delay="0"/>
                                  </p:stCondLst>
                                  <p:childTnLst>
                                    <p:set>
                                      <p:cBhvr>
                                        <p:cTn id="36" dur="1" fill="hold">
                                          <p:stCondLst>
                                            <p:cond delay="0"/>
                                          </p:stCondLst>
                                        </p:cTn>
                                        <p:tgtEl>
                                          <p:spTgt spid="551939">
                                            <p:txEl>
                                              <p:pRg st="8" end="8"/>
                                            </p:txEl>
                                          </p:spTgt>
                                        </p:tgtEl>
                                        <p:attrNameLst>
                                          <p:attrName>style.visibility</p:attrName>
                                        </p:attrNameLst>
                                      </p:cBhvr>
                                      <p:to>
                                        <p:strVal val="visible"/>
                                      </p:to>
                                    </p:set>
                                    <p:anim calcmode="lin" valueType="num">
                                      <p:cBhvr additive="base">
                                        <p:cTn id="37" dur="500" fill="hold"/>
                                        <p:tgtEl>
                                          <p:spTgt spid="551939">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5193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4" dur="500" fill="hold" grpId="1" nodeType="clickEffect">
                                  <p:stCondLst>
                                    <p:cond delay="0"/>
                                  </p:stCondLst>
                                  <p:childTnLst>
                                    <p:set>
                                      <p:cBhvr>
                                        <p:cTn id="42" dur="1" fill="hold">
                                          <p:stCondLst>
                                            <p:cond delay="0"/>
                                          </p:stCondLst>
                                        </p:cTn>
                                        <p:tgtEl>
                                          <p:spTgt spid="551939">
                                            <p:txEl>
                                              <p:pRg st="10" end="10"/>
                                            </p:txEl>
                                          </p:spTgt>
                                        </p:tgtEl>
                                        <p:attrNameLst>
                                          <p:attrName>style.visibility</p:attrName>
                                        </p:attrNameLst>
                                      </p:cBhvr>
                                      <p:to>
                                        <p:strVal val="visible"/>
                                      </p:to>
                                    </p:set>
                                    <p:anim calcmode="lin" valueType="num">
                                      <p:cBhvr additive="base">
                                        <p:cTn id="43" dur="500" fill="hold"/>
                                        <p:tgtEl>
                                          <p:spTgt spid="551939">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51939">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1938" grpId="0"/>
      <p:bldP spid="551939" grpId="1" uiExpand="1" build="p"/>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0130" name="Rectangle 2"/>
          <p:cNvSpPr>
            <a:spLocks noGrp="1" noChangeArrowheads="1"/>
          </p:cNvSpPr>
          <p:nvPr>
            <p:ph type="title"/>
          </p:nvPr>
        </p:nvSpPr>
        <p:spPr>
          <a:xfrm>
            <a:off x="539750" y="188913"/>
            <a:ext cx="7772400" cy="1143000"/>
          </a:xfrm>
        </p:spPr>
        <p:txBody>
          <a:bodyPr/>
          <a:lstStyle/>
          <a:p>
            <a:r>
              <a:rPr lang="en-US" altLang="zh-CN" sz="3200">
                <a:ea typeface="宋体" pitchFamily="2" charset="-122"/>
              </a:rPr>
              <a:t>Tell the meaning of the following words</a:t>
            </a:r>
          </a:p>
        </p:txBody>
      </p:sp>
      <p:sp>
        <p:nvSpPr>
          <p:cNvPr id="560131" name="Rectangle 3"/>
          <p:cNvSpPr>
            <a:spLocks noGrp="1" noChangeArrowheads="1"/>
          </p:cNvSpPr>
          <p:nvPr>
            <p:ph type="body" idx="4294967295"/>
          </p:nvPr>
        </p:nvSpPr>
        <p:spPr>
          <a:xfrm>
            <a:off x="4859338" y="1052513"/>
            <a:ext cx="3241675" cy="5545137"/>
          </a:xfrm>
        </p:spPr>
        <p:txBody>
          <a:bodyPr>
            <a:normAutofit fontScale="92500"/>
          </a:bodyPr>
          <a:lstStyle/>
          <a:p>
            <a:r>
              <a:rPr lang="zh-CN" altLang="en-US" sz="3600" b="1">
                <a:ea typeface="宋体" pitchFamily="2" charset="-122"/>
              </a:rPr>
              <a:t>餐馆勤杂工</a:t>
            </a:r>
          </a:p>
          <a:p>
            <a:r>
              <a:rPr lang="zh-CN" altLang="en-US" sz="3600" b="1">
                <a:ea typeface="宋体" pitchFamily="2" charset="-122"/>
              </a:rPr>
              <a:t>爱管闲事的人</a:t>
            </a:r>
          </a:p>
          <a:p>
            <a:r>
              <a:rPr lang="zh-CN" altLang="en-US" sz="3600" b="1">
                <a:ea typeface="宋体" pitchFamily="2" charset="-122"/>
              </a:rPr>
              <a:t>纺织品</a:t>
            </a:r>
          </a:p>
          <a:p>
            <a:r>
              <a:rPr lang="zh-CN" altLang="en-US" sz="3600" b="1">
                <a:ea typeface="宋体" pitchFamily="2" charset="-122"/>
              </a:rPr>
              <a:t>精神科医生</a:t>
            </a:r>
          </a:p>
          <a:p>
            <a:r>
              <a:rPr lang="zh-CN" altLang="en-US" sz="3600" b="1">
                <a:ea typeface="宋体" pitchFamily="2" charset="-122"/>
              </a:rPr>
              <a:t>最后时刻</a:t>
            </a:r>
          </a:p>
          <a:p>
            <a:r>
              <a:rPr lang="zh-CN" altLang="en-US" sz="3600" b="1">
                <a:ea typeface="宋体" pitchFamily="2" charset="-122"/>
              </a:rPr>
              <a:t>相亲</a:t>
            </a:r>
          </a:p>
          <a:p>
            <a:r>
              <a:rPr lang="zh-CN" altLang="en-US" sz="3600" b="1">
                <a:ea typeface="宋体" pitchFamily="2" charset="-122"/>
              </a:rPr>
              <a:t>美钞</a:t>
            </a:r>
          </a:p>
          <a:p>
            <a:r>
              <a:rPr lang="zh-CN" altLang="en-US" sz="3600" b="1">
                <a:ea typeface="宋体" pitchFamily="2" charset="-122"/>
              </a:rPr>
              <a:t>淡水</a:t>
            </a:r>
          </a:p>
          <a:p>
            <a:r>
              <a:rPr lang="zh-CN" altLang="en-US" sz="3600" b="1">
                <a:ea typeface="宋体" pitchFamily="2" charset="-122"/>
              </a:rPr>
              <a:t>骗子</a:t>
            </a:r>
          </a:p>
          <a:p>
            <a:endParaRPr lang="en-US" altLang="zh-CN" b="1">
              <a:ea typeface="宋体" pitchFamily="2" charset="-122"/>
            </a:endParaRPr>
          </a:p>
        </p:txBody>
      </p:sp>
      <p:sp>
        <p:nvSpPr>
          <p:cNvPr id="560132" name="Text Box 4"/>
          <p:cNvSpPr txBox="1">
            <a:spLocks noChangeArrowheads="1"/>
          </p:cNvSpPr>
          <p:nvPr/>
        </p:nvSpPr>
        <p:spPr bwMode="auto">
          <a:xfrm>
            <a:off x="1258888" y="1052513"/>
            <a:ext cx="2879725" cy="5649912"/>
          </a:xfrm>
          <a:prstGeom prst="rect">
            <a:avLst/>
          </a:prstGeom>
          <a:noFill/>
          <a:ln w="9525">
            <a:no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800"/>
              <a:t>busboy</a:t>
            </a:r>
          </a:p>
          <a:p>
            <a:pPr>
              <a:spcBef>
                <a:spcPct val="50000"/>
              </a:spcBef>
            </a:pPr>
            <a:r>
              <a:rPr lang="en-US" altLang="zh-CN" sz="2800"/>
              <a:t>busybody</a:t>
            </a:r>
          </a:p>
          <a:p>
            <a:pPr>
              <a:spcBef>
                <a:spcPct val="50000"/>
              </a:spcBef>
            </a:pPr>
            <a:r>
              <a:rPr lang="en-US" altLang="zh-CN" sz="2800"/>
              <a:t>dry goods</a:t>
            </a:r>
          </a:p>
          <a:p>
            <a:pPr>
              <a:spcBef>
                <a:spcPct val="50000"/>
              </a:spcBef>
            </a:pPr>
            <a:r>
              <a:rPr lang="en-US" altLang="zh-CN" sz="2800"/>
              <a:t>mad doctor</a:t>
            </a:r>
          </a:p>
          <a:p>
            <a:pPr>
              <a:spcBef>
                <a:spcPct val="50000"/>
              </a:spcBef>
            </a:pPr>
            <a:r>
              <a:rPr lang="en-US" altLang="zh-CN" sz="2800"/>
              <a:t>eleventh hour</a:t>
            </a:r>
          </a:p>
          <a:p>
            <a:pPr>
              <a:spcBef>
                <a:spcPct val="50000"/>
              </a:spcBef>
            </a:pPr>
            <a:r>
              <a:rPr lang="en-US" altLang="zh-CN" sz="2800"/>
              <a:t>blind date</a:t>
            </a:r>
          </a:p>
          <a:p>
            <a:pPr>
              <a:spcBef>
                <a:spcPct val="50000"/>
              </a:spcBef>
            </a:pPr>
            <a:r>
              <a:rPr lang="en-US" altLang="zh-CN" sz="2800"/>
              <a:t>dead president</a:t>
            </a:r>
          </a:p>
          <a:p>
            <a:pPr>
              <a:spcBef>
                <a:spcPct val="50000"/>
              </a:spcBef>
            </a:pPr>
            <a:r>
              <a:rPr lang="en-US" altLang="zh-CN" sz="2800"/>
              <a:t>sweet water</a:t>
            </a:r>
          </a:p>
          <a:p>
            <a:pPr>
              <a:spcBef>
                <a:spcPct val="50000"/>
              </a:spcBef>
            </a:pPr>
            <a:r>
              <a:rPr lang="en-US" altLang="zh-CN" sz="2800"/>
              <a:t>confidence man</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60131">
                                            <p:txEl>
                                              <p:pRg st="0" end="0"/>
                                            </p:txEl>
                                          </p:spTgt>
                                        </p:tgtEl>
                                        <p:attrNameLst>
                                          <p:attrName>style.visibility</p:attrName>
                                        </p:attrNameLst>
                                      </p:cBhvr>
                                      <p:to>
                                        <p:strVal val="visible"/>
                                      </p:to>
                                    </p:set>
                                    <p:anim calcmode="lin" valueType="num">
                                      <p:cBhvr additive="base">
                                        <p:cTn id="7" dur="500" fill="hold"/>
                                        <p:tgtEl>
                                          <p:spTgt spid="5601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601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60131">
                                            <p:txEl>
                                              <p:pRg st="1" end="1"/>
                                            </p:txEl>
                                          </p:spTgt>
                                        </p:tgtEl>
                                        <p:attrNameLst>
                                          <p:attrName>style.visibility</p:attrName>
                                        </p:attrNameLst>
                                      </p:cBhvr>
                                      <p:to>
                                        <p:strVal val="visible"/>
                                      </p:to>
                                    </p:set>
                                    <p:anim calcmode="lin" valueType="num">
                                      <p:cBhvr additive="base">
                                        <p:cTn id="13" dur="500" fill="hold"/>
                                        <p:tgtEl>
                                          <p:spTgt spid="5601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601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60131">
                                            <p:txEl>
                                              <p:pRg st="2" end="2"/>
                                            </p:txEl>
                                          </p:spTgt>
                                        </p:tgtEl>
                                        <p:attrNameLst>
                                          <p:attrName>style.visibility</p:attrName>
                                        </p:attrNameLst>
                                      </p:cBhvr>
                                      <p:to>
                                        <p:strVal val="visible"/>
                                      </p:to>
                                    </p:set>
                                    <p:anim calcmode="lin" valueType="num">
                                      <p:cBhvr additive="base">
                                        <p:cTn id="19" dur="500" fill="hold"/>
                                        <p:tgtEl>
                                          <p:spTgt spid="5601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601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560131">
                                            <p:txEl>
                                              <p:pRg st="3" end="3"/>
                                            </p:txEl>
                                          </p:spTgt>
                                        </p:tgtEl>
                                        <p:attrNameLst>
                                          <p:attrName>style.visibility</p:attrName>
                                        </p:attrNameLst>
                                      </p:cBhvr>
                                      <p:to>
                                        <p:strVal val="visible"/>
                                      </p:to>
                                    </p:set>
                                    <p:anim calcmode="lin" valueType="num">
                                      <p:cBhvr additive="base">
                                        <p:cTn id="25" dur="500" fill="hold"/>
                                        <p:tgtEl>
                                          <p:spTgt spid="56013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601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560131">
                                            <p:txEl>
                                              <p:pRg st="4" end="4"/>
                                            </p:txEl>
                                          </p:spTgt>
                                        </p:tgtEl>
                                        <p:attrNameLst>
                                          <p:attrName>style.visibility</p:attrName>
                                        </p:attrNameLst>
                                      </p:cBhvr>
                                      <p:to>
                                        <p:strVal val="visible"/>
                                      </p:to>
                                    </p:set>
                                    <p:anim calcmode="lin" valueType="num">
                                      <p:cBhvr additive="base">
                                        <p:cTn id="31" dur="500" fill="hold"/>
                                        <p:tgtEl>
                                          <p:spTgt spid="56013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6013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560131">
                                            <p:txEl>
                                              <p:pRg st="5" end="5"/>
                                            </p:txEl>
                                          </p:spTgt>
                                        </p:tgtEl>
                                        <p:attrNameLst>
                                          <p:attrName>style.visibility</p:attrName>
                                        </p:attrNameLst>
                                      </p:cBhvr>
                                      <p:to>
                                        <p:strVal val="visible"/>
                                      </p:to>
                                    </p:set>
                                    <p:anim calcmode="lin" valueType="num">
                                      <p:cBhvr additive="base">
                                        <p:cTn id="37" dur="500" fill="hold"/>
                                        <p:tgtEl>
                                          <p:spTgt spid="56013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601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560131">
                                            <p:txEl>
                                              <p:pRg st="6" end="6"/>
                                            </p:txEl>
                                          </p:spTgt>
                                        </p:tgtEl>
                                        <p:attrNameLst>
                                          <p:attrName>style.visibility</p:attrName>
                                        </p:attrNameLst>
                                      </p:cBhvr>
                                      <p:to>
                                        <p:strVal val="visible"/>
                                      </p:to>
                                    </p:set>
                                    <p:anim calcmode="lin" valueType="num">
                                      <p:cBhvr additive="base">
                                        <p:cTn id="43" dur="500" fill="hold"/>
                                        <p:tgtEl>
                                          <p:spTgt spid="560131">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6013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560131">
                                            <p:txEl>
                                              <p:pRg st="7" end="7"/>
                                            </p:txEl>
                                          </p:spTgt>
                                        </p:tgtEl>
                                        <p:attrNameLst>
                                          <p:attrName>style.visibility</p:attrName>
                                        </p:attrNameLst>
                                      </p:cBhvr>
                                      <p:to>
                                        <p:strVal val="visible"/>
                                      </p:to>
                                    </p:set>
                                    <p:anim calcmode="lin" valueType="num">
                                      <p:cBhvr additive="base">
                                        <p:cTn id="49" dur="500" fill="hold"/>
                                        <p:tgtEl>
                                          <p:spTgt spid="560131">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6013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afterGroup">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560131">
                                            <p:txEl>
                                              <p:pRg st="8" end="8"/>
                                            </p:txEl>
                                          </p:spTgt>
                                        </p:tgtEl>
                                        <p:attrNameLst>
                                          <p:attrName>style.visibility</p:attrName>
                                        </p:attrNameLst>
                                      </p:cBhvr>
                                      <p:to>
                                        <p:strVal val="visible"/>
                                      </p:to>
                                    </p:set>
                                    <p:anim calcmode="lin" valueType="num">
                                      <p:cBhvr additive="base">
                                        <p:cTn id="55" dur="500" fill="hold"/>
                                        <p:tgtEl>
                                          <p:spTgt spid="560131">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6013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0131" grpId="0" uiExpan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5010" name="Rectangle 2"/>
          <p:cNvSpPr>
            <a:spLocks noGrp="1" noChangeArrowheads="1"/>
          </p:cNvSpPr>
          <p:nvPr>
            <p:ph type="title"/>
          </p:nvPr>
        </p:nvSpPr>
        <p:spPr>
          <a:xfrm>
            <a:off x="395288" y="188913"/>
            <a:ext cx="8062912" cy="936625"/>
          </a:xfrm>
        </p:spPr>
        <p:txBody>
          <a:bodyPr/>
          <a:lstStyle/>
          <a:p>
            <a:r>
              <a:rPr lang="en-US" altLang="zh-CN">
                <a:ea typeface="宋体" pitchFamily="2" charset="-122"/>
              </a:rPr>
              <a:t>Answer the questions:</a:t>
            </a:r>
          </a:p>
        </p:txBody>
      </p:sp>
      <p:sp>
        <p:nvSpPr>
          <p:cNvPr id="555011" name="Rectangle 3"/>
          <p:cNvSpPr>
            <a:spLocks noGrp="1" noChangeArrowheads="1"/>
          </p:cNvSpPr>
          <p:nvPr>
            <p:ph type="body" idx="4294967295"/>
          </p:nvPr>
        </p:nvSpPr>
        <p:spPr>
          <a:xfrm>
            <a:off x="395288" y="1052513"/>
            <a:ext cx="8569325" cy="5400675"/>
          </a:xfrm>
        </p:spPr>
        <p:txBody>
          <a:bodyPr/>
          <a:lstStyle/>
          <a:p>
            <a:pPr>
              <a:lnSpc>
                <a:spcPct val="90000"/>
              </a:lnSpc>
            </a:pPr>
            <a:r>
              <a:rPr lang="en-US" altLang="zh-CN" b="1">
                <a:ea typeface="宋体" pitchFamily="2" charset="-122"/>
              </a:rPr>
              <a:t>1.What will people do anything for?</a:t>
            </a:r>
          </a:p>
          <a:p>
            <a:pPr>
              <a:lnSpc>
                <a:spcPct val="90000"/>
              </a:lnSpc>
            </a:pPr>
            <a:r>
              <a:rPr lang="en-US" altLang="zh-CN" b="1">
                <a:solidFill>
                  <a:srgbClr val="FF0000"/>
                </a:solidFill>
                <a:ea typeface="宋体" pitchFamily="2" charset="-122"/>
              </a:rPr>
              <a:t>For a free show</a:t>
            </a:r>
          </a:p>
          <a:p>
            <a:pPr>
              <a:lnSpc>
                <a:spcPct val="90000"/>
              </a:lnSpc>
            </a:pPr>
            <a:r>
              <a:rPr lang="en-US" altLang="zh-CN" b="1">
                <a:ea typeface="宋体" pitchFamily="2" charset="-122"/>
              </a:rPr>
              <a:t>2.What news got round?</a:t>
            </a:r>
          </a:p>
          <a:p>
            <a:pPr>
              <a:lnSpc>
                <a:spcPct val="90000"/>
              </a:lnSpc>
            </a:pPr>
            <a:r>
              <a:rPr lang="en-US" altLang="zh-CN" b="1">
                <a:solidFill>
                  <a:srgbClr val="FF0000"/>
                </a:solidFill>
                <a:ea typeface="宋体" pitchFamily="2" charset="-122"/>
              </a:rPr>
              <a:t>That a comedy show would be present at the local cinema.</a:t>
            </a:r>
          </a:p>
          <a:p>
            <a:pPr>
              <a:lnSpc>
                <a:spcPct val="90000"/>
              </a:lnSpc>
            </a:pPr>
            <a:r>
              <a:rPr lang="en-US" altLang="zh-CN" b="1">
                <a:ea typeface="宋体" pitchFamily="2" charset="-122"/>
              </a:rPr>
              <a:t>3.How long did we have to queue to get it?</a:t>
            </a:r>
          </a:p>
          <a:p>
            <a:pPr>
              <a:lnSpc>
                <a:spcPct val="90000"/>
              </a:lnSpc>
            </a:pPr>
            <a:r>
              <a:rPr lang="en-US" altLang="zh-CN" b="1">
                <a:solidFill>
                  <a:srgbClr val="FF0000"/>
                </a:solidFill>
                <a:ea typeface="宋体" pitchFamily="2" charset="-122"/>
              </a:rPr>
              <a:t>For hours</a:t>
            </a:r>
          </a:p>
          <a:p>
            <a:pPr>
              <a:lnSpc>
                <a:spcPct val="90000"/>
              </a:lnSpc>
            </a:pPr>
            <a:r>
              <a:rPr lang="en-US" altLang="zh-CN" b="1">
                <a:ea typeface="宋体" pitchFamily="2" charset="-122"/>
              </a:rPr>
              <a:t>4.What was the show like?</a:t>
            </a:r>
          </a:p>
          <a:p>
            <a:pPr>
              <a:lnSpc>
                <a:spcPct val="90000"/>
              </a:lnSpc>
            </a:pPr>
            <a:r>
              <a:rPr lang="en-US" altLang="zh-CN" b="1">
                <a:solidFill>
                  <a:srgbClr val="FF0000"/>
                </a:solidFill>
                <a:ea typeface="宋体" pitchFamily="2" charset="-122"/>
              </a:rPr>
              <a:t>One of the dullest we have ever seen.</a:t>
            </a:r>
          </a:p>
          <a:p>
            <a:pPr>
              <a:lnSpc>
                <a:spcPct val="90000"/>
              </a:lnSpc>
            </a:pPr>
            <a:endParaRPr lang="en-US" altLang="zh-CN" b="1">
              <a:solidFill>
                <a:srgbClr val="FF0000"/>
              </a:solidFill>
              <a:ea typeface="宋体"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55011">
                                            <p:txEl>
                                              <p:pRg st="1" end="1"/>
                                            </p:txEl>
                                          </p:spTgt>
                                        </p:tgtEl>
                                        <p:attrNameLst>
                                          <p:attrName>style.visibility</p:attrName>
                                        </p:attrNameLst>
                                      </p:cBhvr>
                                      <p:to>
                                        <p:strVal val="visible"/>
                                      </p:to>
                                    </p:set>
                                    <p:anim calcmode="lin" valueType="num">
                                      <p:cBhvr additive="base">
                                        <p:cTn id="7" dur="500" fill="hold"/>
                                        <p:tgtEl>
                                          <p:spTgt spid="5550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550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555011">
                                            <p:txEl>
                                              <p:pRg st="3" end="3"/>
                                            </p:txEl>
                                          </p:spTgt>
                                        </p:tgtEl>
                                        <p:attrNameLst>
                                          <p:attrName>style.visibility</p:attrName>
                                        </p:attrNameLst>
                                      </p:cBhvr>
                                      <p:to>
                                        <p:strVal val="visible"/>
                                      </p:to>
                                    </p:set>
                                    <p:anim calcmode="lin" valueType="num">
                                      <p:cBhvr additive="base">
                                        <p:cTn id="13" dur="500" fill="hold"/>
                                        <p:tgtEl>
                                          <p:spTgt spid="555011">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550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555011">
                                            <p:txEl>
                                              <p:pRg st="5" end="5"/>
                                            </p:txEl>
                                          </p:spTgt>
                                        </p:tgtEl>
                                        <p:attrNameLst>
                                          <p:attrName>style.visibility</p:attrName>
                                        </p:attrNameLst>
                                      </p:cBhvr>
                                      <p:to>
                                        <p:strVal val="visible"/>
                                      </p:to>
                                    </p:set>
                                    <p:anim calcmode="lin" valueType="num">
                                      <p:cBhvr additive="base">
                                        <p:cTn id="19" dur="500" fill="hold"/>
                                        <p:tgtEl>
                                          <p:spTgt spid="555011">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550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555011">
                                            <p:txEl>
                                              <p:pRg st="7" end="7"/>
                                            </p:txEl>
                                          </p:spTgt>
                                        </p:tgtEl>
                                        <p:attrNameLst>
                                          <p:attrName>style.visibility</p:attrName>
                                        </p:attrNameLst>
                                      </p:cBhvr>
                                      <p:to>
                                        <p:strVal val="visible"/>
                                      </p:to>
                                    </p:set>
                                    <p:anim calcmode="lin" valueType="num">
                                      <p:cBhvr additive="base">
                                        <p:cTn id="25" dur="500" fill="hold"/>
                                        <p:tgtEl>
                                          <p:spTgt spid="555011">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550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6035" name="Rectangle 3"/>
          <p:cNvSpPr>
            <a:spLocks noGrp="1" noChangeArrowheads="1"/>
          </p:cNvSpPr>
          <p:nvPr>
            <p:ph type="body" idx="4294967295"/>
          </p:nvPr>
        </p:nvSpPr>
        <p:spPr>
          <a:xfrm>
            <a:off x="250825" y="260350"/>
            <a:ext cx="8893175" cy="6337300"/>
          </a:xfrm>
        </p:spPr>
        <p:txBody>
          <a:bodyPr/>
          <a:lstStyle/>
          <a:p>
            <a:r>
              <a:rPr lang="en-US" altLang="zh-CN">
                <a:ea typeface="宋体" pitchFamily="2" charset="-122"/>
              </a:rPr>
              <a:t>5.Whom did the only funny things come from?</a:t>
            </a:r>
          </a:p>
          <a:p>
            <a:r>
              <a:rPr lang="en-US" altLang="zh-CN">
                <a:solidFill>
                  <a:srgbClr val="FF0000"/>
                </a:solidFill>
                <a:ea typeface="宋体" pitchFamily="2" charset="-122"/>
              </a:rPr>
              <a:t>The advertiser .</a:t>
            </a:r>
          </a:p>
          <a:p>
            <a:r>
              <a:rPr lang="en-US" altLang="zh-CN">
                <a:ea typeface="宋体" pitchFamily="2" charset="-122"/>
              </a:rPr>
              <a:t>6.When did everybody burst out laughing?</a:t>
            </a:r>
          </a:p>
          <a:p>
            <a:r>
              <a:rPr lang="en-US" altLang="zh-CN">
                <a:solidFill>
                  <a:srgbClr val="FF0000"/>
                </a:solidFill>
                <a:ea typeface="宋体" pitchFamily="2" charset="-122"/>
              </a:rPr>
              <a:t>As soon as he opened his mouth.</a:t>
            </a:r>
          </a:p>
          <a:p>
            <a:pPr>
              <a:buFontTx/>
              <a:buNone/>
            </a:pPr>
            <a:endParaRPr lang="en-US" altLang="zh-CN">
              <a:solidFill>
                <a:srgbClr val="FF0000"/>
              </a:solidFill>
              <a:ea typeface="宋体"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56035">
                                            <p:txEl>
                                              <p:pRg st="1" end="1"/>
                                            </p:txEl>
                                          </p:spTgt>
                                        </p:tgtEl>
                                        <p:attrNameLst>
                                          <p:attrName>style.visibility</p:attrName>
                                        </p:attrNameLst>
                                      </p:cBhvr>
                                      <p:to>
                                        <p:strVal val="visible"/>
                                      </p:to>
                                    </p:set>
                                    <p:anim calcmode="lin" valueType="num">
                                      <p:cBhvr additive="base">
                                        <p:cTn id="7" dur="500" fill="hold"/>
                                        <p:tgtEl>
                                          <p:spTgt spid="55603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560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556035">
                                            <p:txEl>
                                              <p:pRg st="3" end="3"/>
                                            </p:txEl>
                                          </p:spTgt>
                                        </p:tgtEl>
                                        <p:attrNameLst>
                                          <p:attrName>style.visibility</p:attrName>
                                        </p:attrNameLst>
                                      </p:cBhvr>
                                      <p:to>
                                        <p:strVal val="visible"/>
                                      </p:to>
                                    </p:set>
                                    <p:anim calcmode="lin" valueType="num">
                                      <p:cBhvr additive="base">
                                        <p:cTn id="13" dur="500" fill="hold"/>
                                        <p:tgtEl>
                                          <p:spTgt spid="55603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5603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3987" name="Rectangle 3"/>
          <p:cNvSpPr>
            <a:spLocks noGrp="1" noChangeArrowheads="1"/>
          </p:cNvSpPr>
          <p:nvPr>
            <p:ph type="body" idx="4294967295"/>
          </p:nvPr>
        </p:nvSpPr>
        <p:spPr>
          <a:xfrm>
            <a:off x="4284663" y="476250"/>
            <a:ext cx="4859337" cy="6381750"/>
          </a:xfrm>
        </p:spPr>
        <p:txBody>
          <a:bodyPr/>
          <a:lstStyle/>
          <a:p>
            <a:r>
              <a:rPr lang="en-US" altLang="zh-CN" b="1">
                <a:ea typeface="宋体" pitchFamily="2" charset="-122"/>
              </a:rPr>
              <a:t>1.do anything to…</a:t>
            </a:r>
          </a:p>
          <a:p>
            <a:r>
              <a:rPr lang="en-US" altLang="zh-CN" b="1">
                <a:ea typeface="宋体" pitchFamily="2" charset="-122"/>
              </a:rPr>
              <a:t>2.even if</a:t>
            </a:r>
          </a:p>
          <a:p>
            <a:r>
              <a:rPr lang="en-US" altLang="zh-CN" b="1">
                <a:ea typeface="宋体" pitchFamily="2" charset="-122"/>
              </a:rPr>
              <a:t>3.the news gets round</a:t>
            </a:r>
          </a:p>
          <a:p>
            <a:r>
              <a:rPr lang="en-US" altLang="zh-CN" b="1">
                <a:ea typeface="宋体" pitchFamily="2" charset="-122"/>
              </a:rPr>
              <a:t>4.a comedy show</a:t>
            </a:r>
          </a:p>
          <a:p>
            <a:r>
              <a:rPr lang="en-US" altLang="zh-CN" b="1">
                <a:ea typeface="宋体" pitchFamily="2" charset="-122"/>
              </a:rPr>
              <a:t>5.get in</a:t>
            </a:r>
          </a:p>
          <a:p>
            <a:r>
              <a:rPr lang="en-US" altLang="zh-CN" b="1">
                <a:ea typeface="宋体" pitchFamily="2" charset="-122"/>
              </a:rPr>
              <a:t>6.fail to</a:t>
            </a:r>
          </a:p>
          <a:p>
            <a:r>
              <a:rPr lang="en-US" altLang="zh-CN" b="1">
                <a:ea typeface="宋体" pitchFamily="2" charset="-122"/>
              </a:rPr>
              <a:t>7.need not have done</a:t>
            </a:r>
          </a:p>
          <a:p>
            <a:r>
              <a:rPr lang="en-US" altLang="zh-CN" b="1">
                <a:ea typeface="宋体" pitchFamily="2" charset="-122"/>
              </a:rPr>
              <a:t>8.at the beginning of</a:t>
            </a:r>
          </a:p>
          <a:p>
            <a:r>
              <a:rPr lang="en-US" altLang="zh-CN" b="1">
                <a:ea typeface="宋体" pitchFamily="2" charset="-122"/>
              </a:rPr>
              <a:t>9.burst into laughing</a:t>
            </a:r>
          </a:p>
          <a:p>
            <a:endParaRPr lang="en-US" altLang="zh-CN" b="1">
              <a:ea typeface="宋体" pitchFamily="2" charset="-122"/>
            </a:endParaRPr>
          </a:p>
        </p:txBody>
      </p:sp>
      <p:sp>
        <p:nvSpPr>
          <p:cNvPr id="553988" name="Text Box 4"/>
          <p:cNvSpPr txBox="1">
            <a:spLocks noChangeArrowheads="1"/>
          </p:cNvSpPr>
          <p:nvPr/>
        </p:nvSpPr>
        <p:spPr bwMode="auto">
          <a:xfrm>
            <a:off x="684213" y="549275"/>
            <a:ext cx="3095625" cy="4893647"/>
          </a:xfrm>
          <a:prstGeom prst="rect">
            <a:avLst/>
          </a:prstGeom>
          <a:noFill/>
          <a:ln w="9525">
            <a:no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400" b="1"/>
              <a:t>1.</a:t>
            </a:r>
            <a:r>
              <a:rPr lang="zh-CN" altLang="en-US" sz="2400" b="1"/>
              <a:t>想方设法去做</a:t>
            </a:r>
            <a:r>
              <a:rPr lang="en-US" altLang="zh-CN" sz="2400" b="1"/>
              <a:t>…</a:t>
            </a:r>
          </a:p>
          <a:p>
            <a:pPr>
              <a:spcBef>
                <a:spcPct val="50000"/>
              </a:spcBef>
            </a:pPr>
            <a:r>
              <a:rPr lang="en-US" altLang="zh-CN" sz="2400" b="1"/>
              <a:t>2.</a:t>
            </a:r>
            <a:r>
              <a:rPr lang="zh-CN" altLang="en-US" sz="2400" b="1"/>
              <a:t>即使，虽然</a:t>
            </a:r>
          </a:p>
          <a:p>
            <a:pPr>
              <a:spcBef>
                <a:spcPct val="50000"/>
              </a:spcBef>
            </a:pPr>
            <a:r>
              <a:rPr lang="en-US" altLang="zh-CN" sz="2400" b="1"/>
              <a:t>3.</a:t>
            </a:r>
            <a:r>
              <a:rPr lang="zh-CN" altLang="en-US" sz="2400" b="1"/>
              <a:t>消息传开</a:t>
            </a:r>
          </a:p>
          <a:p>
            <a:pPr>
              <a:spcBef>
                <a:spcPct val="50000"/>
              </a:spcBef>
            </a:pPr>
            <a:r>
              <a:rPr lang="en-US" altLang="zh-CN" sz="2400" b="1"/>
              <a:t>4.</a:t>
            </a:r>
            <a:r>
              <a:rPr lang="zh-CN" altLang="en-US" sz="2400" b="1"/>
              <a:t>喜剧节目</a:t>
            </a:r>
          </a:p>
          <a:p>
            <a:pPr>
              <a:spcBef>
                <a:spcPct val="50000"/>
              </a:spcBef>
            </a:pPr>
            <a:r>
              <a:rPr lang="en-US" altLang="zh-CN" sz="2400" b="1"/>
              <a:t>5.</a:t>
            </a:r>
            <a:r>
              <a:rPr lang="zh-CN" altLang="en-US" sz="2400" b="1"/>
              <a:t>进入，收割</a:t>
            </a:r>
          </a:p>
          <a:p>
            <a:pPr>
              <a:spcBef>
                <a:spcPct val="50000"/>
              </a:spcBef>
            </a:pPr>
            <a:r>
              <a:rPr lang="en-US" altLang="zh-CN" sz="2400" b="1"/>
              <a:t>6.</a:t>
            </a:r>
            <a:r>
              <a:rPr lang="zh-CN" altLang="en-US" sz="2400" b="1"/>
              <a:t>未能</a:t>
            </a:r>
          </a:p>
          <a:p>
            <a:pPr>
              <a:spcBef>
                <a:spcPct val="50000"/>
              </a:spcBef>
            </a:pPr>
            <a:r>
              <a:rPr lang="en-US" altLang="zh-CN" sz="2400" b="1"/>
              <a:t>7.</a:t>
            </a:r>
            <a:r>
              <a:rPr lang="zh-CN" altLang="en-US" sz="2400" b="1"/>
              <a:t>本来不必</a:t>
            </a:r>
          </a:p>
          <a:p>
            <a:pPr>
              <a:spcBef>
                <a:spcPct val="50000"/>
              </a:spcBef>
            </a:pPr>
            <a:r>
              <a:rPr lang="en-US" altLang="zh-CN" sz="2400" b="1"/>
              <a:t>8.</a:t>
            </a:r>
            <a:r>
              <a:rPr lang="zh-CN" altLang="en-US" sz="2400" b="1"/>
              <a:t>在</a:t>
            </a:r>
            <a:r>
              <a:rPr lang="en-US" altLang="zh-CN" sz="2400" b="1"/>
              <a:t>…</a:t>
            </a:r>
            <a:r>
              <a:rPr lang="zh-CN" altLang="en-US" sz="2400" b="1"/>
              <a:t>开始</a:t>
            </a:r>
          </a:p>
          <a:p>
            <a:pPr>
              <a:spcBef>
                <a:spcPct val="50000"/>
              </a:spcBef>
            </a:pPr>
            <a:r>
              <a:rPr lang="en-US" altLang="zh-CN" sz="2400" b="1"/>
              <a:t>9.</a:t>
            </a:r>
            <a:r>
              <a:rPr lang="zh-CN" altLang="en-US" sz="2400" b="1"/>
              <a:t>突然笑了起来</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53987">
                                            <p:txEl>
                                              <p:pRg st="0" end="0"/>
                                            </p:txEl>
                                          </p:spTgt>
                                        </p:tgtEl>
                                        <p:attrNameLst>
                                          <p:attrName>style.visibility</p:attrName>
                                        </p:attrNameLst>
                                      </p:cBhvr>
                                      <p:to>
                                        <p:strVal val="visible"/>
                                      </p:to>
                                    </p:set>
                                    <p:anim calcmode="lin" valueType="num">
                                      <p:cBhvr additive="base">
                                        <p:cTn id="7" dur="500" fill="hold"/>
                                        <p:tgtEl>
                                          <p:spTgt spid="5539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539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53987">
                                            <p:txEl>
                                              <p:pRg st="1" end="1"/>
                                            </p:txEl>
                                          </p:spTgt>
                                        </p:tgtEl>
                                        <p:attrNameLst>
                                          <p:attrName>style.visibility</p:attrName>
                                        </p:attrNameLst>
                                      </p:cBhvr>
                                      <p:to>
                                        <p:strVal val="visible"/>
                                      </p:to>
                                    </p:set>
                                    <p:anim calcmode="lin" valueType="num">
                                      <p:cBhvr additive="base">
                                        <p:cTn id="13" dur="500" fill="hold"/>
                                        <p:tgtEl>
                                          <p:spTgt spid="55398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5398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53987">
                                            <p:txEl>
                                              <p:pRg st="2" end="2"/>
                                            </p:txEl>
                                          </p:spTgt>
                                        </p:tgtEl>
                                        <p:attrNameLst>
                                          <p:attrName>style.visibility</p:attrName>
                                        </p:attrNameLst>
                                      </p:cBhvr>
                                      <p:to>
                                        <p:strVal val="visible"/>
                                      </p:to>
                                    </p:set>
                                    <p:anim calcmode="lin" valueType="num">
                                      <p:cBhvr additive="base">
                                        <p:cTn id="19" dur="500" fill="hold"/>
                                        <p:tgtEl>
                                          <p:spTgt spid="55398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5398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553987">
                                            <p:txEl>
                                              <p:pRg st="3" end="3"/>
                                            </p:txEl>
                                          </p:spTgt>
                                        </p:tgtEl>
                                        <p:attrNameLst>
                                          <p:attrName>style.visibility</p:attrName>
                                        </p:attrNameLst>
                                      </p:cBhvr>
                                      <p:to>
                                        <p:strVal val="visible"/>
                                      </p:to>
                                    </p:set>
                                    <p:anim calcmode="lin" valueType="num">
                                      <p:cBhvr additive="base">
                                        <p:cTn id="25" dur="500" fill="hold"/>
                                        <p:tgtEl>
                                          <p:spTgt spid="55398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5398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553987">
                                            <p:txEl>
                                              <p:pRg st="4" end="4"/>
                                            </p:txEl>
                                          </p:spTgt>
                                        </p:tgtEl>
                                        <p:attrNameLst>
                                          <p:attrName>style.visibility</p:attrName>
                                        </p:attrNameLst>
                                      </p:cBhvr>
                                      <p:to>
                                        <p:strVal val="visible"/>
                                      </p:to>
                                    </p:set>
                                    <p:anim calcmode="lin" valueType="num">
                                      <p:cBhvr additive="base">
                                        <p:cTn id="31" dur="500" fill="hold"/>
                                        <p:tgtEl>
                                          <p:spTgt spid="55398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5398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553987">
                                            <p:txEl>
                                              <p:pRg st="5" end="5"/>
                                            </p:txEl>
                                          </p:spTgt>
                                        </p:tgtEl>
                                        <p:attrNameLst>
                                          <p:attrName>style.visibility</p:attrName>
                                        </p:attrNameLst>
                                      </p:cBhvr>
                                      <p:to>
                                        <p:strVal val="visible"/>
                                      </p:to>
                                    </p:set>
                                    <p:anim calcmode="lin" valueType="num">
                                      <p:cBhvr additive="base">
                                        <p:cTn id="37" dur="500" fill="hold"/>
                                        <p:tgtEl>
                                          <p:spTgt spid="55398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5398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553987">
                                            <p:txEl>
                                              <p:pRg st="6" end="6"/>
                                            </p:txEl>
                                          </p:spTgt>
                                        </p:tgtEl>
                                        <p:attrNameLst>
                                          <p:attrName>style.visibility</p:attrName>
                                        </p:attrNameLst>
                                      </p:cBhvr>
                                      <p:to>
                                        <p:strVal val="visible"/>
                                      </p:to>
                                    </p:set>
                                    <p:anim calcmode="lin" valueType="num">
                                      <p:cBhvr additive="base">
                                        <p:cTn id="43" dur="500" fill="hold"/>
                                        <p:tgtEl>
                                          <p:spTgt spid="55398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5398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553987">
                                            <p:txEl>
                                              <p:pRg st="7" end="7"/>
                                            </p:txEl>
                                          </p:spTgt>
                                        </p:tgtEl>
                                        <p:attrNameLst>
                                          <p:attrName>style.visibility</p:attrName>
                                        </p:attrNameLst>
                                      </p:cBhvr>
                                      <p:to>
                                        <p:strVal val="visible"/>
                                      </p:to>
                                    </p:set>
                                    <p:anim calcmode="lin" valueType="num">
                                      <p:cBhvr additive="base">
                                        <p:cTn id="49" dur="500" fill="hold"/>
                                        <p:tgtEl>
                                          <p:spTgt spid="553987">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5398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afterGroup">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553987">
                                            <p:txEl>
                                              <p:pRg st="8" end="8"/>
                                            </p:txEl>
                                          </p:spTgt>
                                        </p:tgtEl>
                                        <p:attrNameLst>
                                          <p:attrName>style.visibility</p:attrName>
                                        </p:attrNameLst>
                                      </p:cBhvr>
                                      <p:to>
                                        <p:strVal val="visible"/>
                                      </p:to>
                                    </p:set>
                                    <p:anim calcmode="lin" valueType="num">
                                      <p:cBhvr additive="base">
                                        <p:cTn id="55" dur="500" fill="hold"/>
                                        <p:tgtEl>
                                          <p:spTgt spid="553987">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5398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afterGroup">
                            <p:stCondLst>
                              <p:cond delay="0"/>
                            </p:stCondLst>
                            <p:childTnLst>
                              <p:par>
                                <p:cTn id="59" presetID="24" presetClass="entr" presetSubtype="0" dur="1" fill="hold" grpId="1" nodeType="clickEffect">
                                  <p:stCondLst>
                                    <p:cond delay="0"/>
                                  </p:stCondLst>
                                  <p:childTnLst>
                                    <p:set>
                                      <p:cBhvr>
                                        <p:cTn id="60" dur="1" fill="hold">
                                          <p:stCondLst>
                                            <p:cond delay="0"/>
                                          </p:stCondLst>
                                        </p:cTn>
                                        <p:tgtEl>
                                          <p:spTgt spid="553988"/>
                                        </p:tgtEl>
                                        <p:attrNameLst>
                                          <p:attrName>style.visibility</p:attrName>
                                        </p:attrNameLst>
                                      </p:cBhvr>
                                      <p:to>
                                        <p:strVal val="visible"/>
                                      </p:to>
                                    </p:set>
                                    <p:anim to="" calcmode="lin" valueType="num">
                                      <p:cBhvr>
                                        <p:cTn id="61" dur="1" fill="hold"/>
                                        <p:tgtEl>
                                          <p:spTgt spid="553988"/>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3987" grpId="0" uiExpand="1" build="p"/>
      <p:bldP spid="553988"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2962" name="Rectangle 2"/>
          <p:cNvSpPr>
            <a:spLocks noGrp="1" noChangeArrowheads="1"/>
          </p:cNvSpPr>
          <p:nvPr>
            <p:ph type="title"/>
          </p:nvPr>
        </p:nvSpPr>
        <p:spPr>
          <a:xfrm>
            <a:off x="684213" y="333375"/>
            <a:ext cx="7772400" cy="1143000"/>
          </a:xfrm>
        </p:spPr>
        <p:txBody>
          <a:bodyPr/>
          <a:lstStyle/>
          <a:p>
            <a:r>
              <a:rPr lang="en-US" altLang="zh-CN">
                <a:ea typeface="宋体" pitchFamily="2" charset="-122"/>
              </a:rPr>
              <a:t>New words and expressions</a:t>
            </a:r>
          </a:p>
        </p:txBody>
      </p:sp>
      <p:sp>
        <p:nvSpPr>
          <p:cNvPr id="552963" name="Rectangle 3"/>
          <p:cNvSpPr>
            <a:spLocks noGrp="1" noChangeArrowheads="1"/>
          </p:cNvSpPr>
          <p:nvPr>
            <p:ph type="body" idx="4294967295"/>
          </p:nvPr>
        </p:nvSpPr>
        <p:spPr>
          <a:xfrm>
            <a:off x="755650" y="1341438"/>
            <a:ext cx="7702550" cy="4754562"/>
          </a:xfrm>
        </p:spPr>
        <p:txBody>
          <a:bodyPr/>
          <a:lstStyle/>
          <a:p>
            <a:r>
              <a:rPr lang="en-US" altLang="zh-CN">
                <a:ea typeface="宋体" pitchFamily="2" charset="-122"/>
              </a:rPr>
              <a:t>slip  n. </a:t>
            </a:r>
            <a:r>
              <a:rPr lang="zh-CN" altLang="en-US">
                <a:ea typeface="宋体" pitchFamily="2" charset="-122"/>
              </a:rPr>
              <a:t>小错误</a:t>
            </a:r>
          </a:p>
          <a:p>
            <a:r>
              <a:rPr lang="en-US" altLang="zh-CN">
                <a:ea typeface="宋体" pitchFamily="2" charset="-122"/>
              </a:rPr>
              <a:t>comedy  n. </a:t>
            </a:r>
            <a:r>
              <a:rPr lang="zh-CN" altLang="en-US">
                <a:ea typeface="宋体" pitchFamily="2" charset="-122"/>
              </a:rPr>
              <a:t>喜剧</a:t>
            </a:r>
          </a:p>
          <a:p>
            <a:r>
              <a:rPr lang="en-US" altLang="zh-CN">
                <a:ea typeface="宋体" pitchFamily="2" charset="-122"/>
              </a:rPr>
              <a:t>present  v. </a:t>
            </a:r>
            <a:r>
              <a:rPr lang="zh-CN" altLang="en-US">
                <a:ea typeface="宋体" pitchFamily="2" charset="-122"/>
              </a:rPr>
              <a:t>演出；</a:t>
            </a:r>
            <a:r>
              <a:rPr lang="en-US" altLang="zh-CN">
                <a:ea typeface="宋体" pitchFamily="2" charset="-122"/>
              </a:rPr>
              <a:t>adj. </a:t>
            </a:r>
            <a:r>
              <a:rPr lang="zh-CN" altLang="en-US">
                <a:ea typeface="宋体" pitchFamily="2" charset="-122"/>
              </a:rPr>
              <a:t>出席，到场的</a:t>
            </a:r>
          </a:p>
          <a:p>
            <a:r>
              <a:rPr lang="en-US" altLang="zh-CN">
                <a:ea typeface="宋体" pitchFamily="2" charset="-122"/>
              </a:rPr>
              <a:t>queue  v. </a:t>
            </a:r>
            <a:r>
              <a:rPr lang="zh-CN" altLang="en-US">
                <a:ea typeface="宋体" pitchFamily="2" charset="-122"/>
              </a:rPr>
              <a:t>排队</a:t>
            </a:r>
          </a:p>
          <a:p>
            <a:r>
              <a:rPr lang="en-US" altLang="zh-CN">
                <a:ea typeface="宋体" pitchFamily="2" charset="-122"/>
              </a:rPr>
              <a:t>dull  adj. </a:t>
            </a:r>
            <a:r>
              <a:rPr lang="zh-CN" altLang="en-US">
                <a:ea typeface="宋体" pitchFamily="2" charset="-122"/>
              </a:rPr>
              <a:t>枯燥，无味</a:t>
            </a:r>
          </a:p>
          <a:p>
            <a:r>
              <a:rPr lang="en-US" altLang="zh-CN">
                <a:ea typeface="宋体" pitchFamily="2" charset="-122"/>
              </a:rPr>
              <a:t>artiste  n. </a:t>
            </a:r>
            <a:r>
              <a:rPr lang="zh-CN" altLang="en-US">
                <a:ea typeface="宋体" pitchFamily="2" charset="-122"/>
              </a:rPr>
              <a:t>艺人</a:t>
            </a:r>
          </a:p>
          <a:p>
            <a:r>
              <a:rPr lang="en-US" altLang="zh-CN">
                <a:ea typeface="宋体" pitchFamily="2" charset="-122"/>
              </a:rPr>
              <a:t>advertiser  n. </a:t>
            </a:r>
            <a:r>
              <a:rPr lang="zh-CN" altLang="en-US">
                <a:ea typeface="宋体" pitchFamily="2" charset="-122"/>
              </a:rPr>
              <a:t>报幕员</a:t>
            </a:r>
          </a:p>
          <a:p>
            <a:endParaRPr lang="zh-CN" altLang="en-US">
              <a:ea typeface="宋体" pitchFamily="2" charset="-122"/>
            </a:endParaRPr>
          </a:p>
          <a:p>
            <a:endParaRPr lang="en-US" altLang="zh-CN">
              <a:ea typeface="宋体"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552963">
                                            <p:txEl>
                                              <p:pRg st="0" end="0"/>
                                            </p:txEl>
                                          </p:spTgt>
                                        </p:tgtEl>
                                        <p:attrNameLst>
                                          <p:attrName>style.visibility</p:attrName>
                                        </p:attrNameLst>
                                      </p:cBhvr>
                                      <p:to>
                                        <p:strVal val="visible"/>
                                      </p:to>
                                    </p:set>
                                    <p:animEffect transition="in" filter="checkerboard(across)">
                                      <p:cBhvr>
                                        <p:cTn id="7" dur="500"/>
                                        <p:tgtEl>
                                          <p:spTgt spid="552963">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10" dur="500" fill="hold" grpId="0" nodeType="clickEffect">
                                  <p:stCondLst>
                                    <p:cond delay="0"/>
                                  </p:stCondLst>
                                  <p:childTnLst>
                                    <p:set>
                                      <p:cBhvr>
                                        <p:cTn id="11" dur="1" fill="hold">
                                          <p:stCondLst>
                                            <p:cond delay="0"/>
                                          </p:stCondLst>
                                        </p:cTn>
                                        <p:tgtEl>
                                          <p:spTgt spid="552963">
                                            <p:txEl>
                                              <p:pRg st="1" end="1"/>
                                            </p:txEl>
                                          </p:spTgt>
                                        </p:tgtEl>
                                        <p:attrNameLst>
                                          <p:attrName>style.visibility</p:attrName>
                                        </p:attrNameLst>
                                      </p:cBhvr>
                                      <p:to>
                                        <p:strVal val="visible"/>
                                      </p:to>
                                    </p:set>
                                    <p:animEffect transition="in" filter="checkerboard(across)">
                                      <p:cBhvr>
                                        <p:cTn id="12" dur="500"/>
                                        <p:tgtEl>
                                          <p:spTgt spid="552963">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10" dur="500" fill="hold" grpId="0" nodeType="clickEffect">
                                  <p:stCondLst>
                                    <p:cond delay="0"/>
                                  </p:stCondLst>
                                  <p:childTnLst>
                                    <p:set>
                                      <p:cBhvr>
                                        <p:cTn id="16" dur="1" fill="hold">
                                          <p:stCondLst>
                                            <p:cond delay="0"/>
                                          </p:stCondLst>
                                        </p:cTn>
                                        <p:tgtEl>
                                          <p:spTgt spid="552963">
                                            <p:txEl>
                                              <p:pRg st="2" end="2"/>
                                            </p:txEl>
                                          </p:spTgt>
                                        </p:tgtEl>
                                        <p:attrNameLst>
                                          <p:attrName>style.visibility</p:attrName>
                                        </p:attrNameLst>
                                      </p:cBhvr>
                                      <p:to>
                                        <p:strVal val="visible"/>
                                      </p:to>
                                    </p:set>
                                    <p:animEffect transition="in" filter="checkerboard(across)">
                                      <p:cBhvr>
                                        <p:cTn id="17" dur="500"/>
                                        <p:tgtEl>
                                          <p:spTgt spid="552963">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5" presetClass="entr" presetSubtype="10" dur="500" fill="hold" grpId="0" nodeType="clickEffect">
                                  <p:stCondLst>
                                    <p:cond delay="0"/>
                                  </p:stCondLst>
                                  <p:childTnLst>
                                    <p:set>
                                      <p:cBhvr>
                                        <p:cTn id="21" dur="1" fill="hold">
                                          <p:stCondLst>
                                            <p:cond delay="0"/>
                                          </p:stCondLst>
                                        </p:cTn>
                                        <p:tgtEl>
                                          <p:spTgt spid="552963">
                                            <p:txEl>
                                              <p:pRg st="3" end="3"/>
                                            </p:txEl>
                                          </p:spTgt>
                                        </p:tgtEl>
                                        <p:attrNameLst>
                                          <p:attrName>style.visibility</p:attrName>
                                        </p:attrNameLst>
                                      </p:cBhvr>
                                      <p:to>
                                        <p:strVal val="visible"/>
                                      </p:to>
                                    </p:set>
                                    <p:animEffect transition="in" filter="checkerboard(across)">
                                      <p:cBhvr>
                                        <p:cTn id="22" dur="500"/>
                                        <p:tgtEl>
                                          <p:spTgt spid="552963">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5" presetClass="entr" presetSubtype="10" dur="500" fill="hold" grpId="0" nodeType="clickEffect">
                                  <p:stCondLst>
                                    <p:cond delay="0"/>
                                  </p:stCondLst>
                                  <p:childTnLst>
                                    <p:set>
                                      <p:cBhvr>
                                        <p:cTn id="26" dur="1" fill="hold">
                                          <p:stCondLst>
                                            <p:cond delay="0"/>
                                          </p:stCondLst>
                                        </p:cTn>
                                        <p:tgtEl>
                                          <p:spTgt spid="552963">
                                            <p:txEl>
                                              <p:pRg st="4" end="4"/>
                                            </p:txEl>
                                          </p:spTgt>
                                        </p:tgtEl>
                                        <p:attrNameLst>
                                          <p:attrName>style.visibility</p:attrName>
                                        </p:attrNameLst>
                                      </p:cBhvr>
                                      <p:to>
                                        <p:strVal val="visible"/>
                                      </p:to>
                                    </p:set>
                                    <p:animEffect transition="in" filter="checkerboard(across)">
                                      <p:cBhvr>
                                        <p:cTn id="27" dur="500"/>
                                        <p:tgtEl>
                                          <p:spTgt spid="552963">
                                            <p:txEl>
                                              <p:pRg st="4" end="4"/>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5" presetClass="entr" presetSubtype="10" dur="500" fill="hold" grpId="0" nodeType="clickEffect">
                                  <p:stCondLst>
                                    <p:cond delay="0"/>
                                  </p:stCondLst>
                                  <p:childTnLst>
                                    <p:set>
                                      <p:cBhvr>
                                        <p:cTn id="31" dur="1" fill="hold">
                                          <p:stCondLst>
                                            <p:cond delay="0"/>
                                          </p:stCondLst>
                                        </p:cTn>
                                        <p:tgtEl>
                                          <p:spTgt spid="552963">
                                            <p:txEl>
                                              <p:pRg st="5" end="5"/>
                                            </p:txEl>
                                          </p:spTgt>
                                        </p:tgtEl>
                                        <p:attrNameLst>
                                          <p:attrName>style.visibility</p:attrName>
                                        </p:attrNameLst>
                                      </p:cBhvr>
                                      <p:to>
                                        <p:strVal val="visible"/>
                                      </p:to>
                                    </p:set>
                                    <p:animEffect transition="in" filter="checkerboard(across)">
                                      <p:cBhvr>
                                        <p:cTn id="32" dur="500"/>
                                        <p:tgtEl>
                                          <p:spTgt spid="552963">
                                            <p:txEl>
                                              <p:pRg st="5" end="5"/>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5" presetClass="entr" presetSubtype="10" dur="500" fill="hold" grpId="0" nodeType="clickEffect">
                                  <p:stCondLst>
                                    <p:cond delay="0"/>
                                  </p:stCondLst>
                                  <p:childTnLst>
                                    <p:set>
                                      <p:cBhvr>
                                        <p:cTn id="36" dur="1" fill="hold">
                                          <p:stCondLst>
                                            <p:cond delay="0"/>
                                          </p:stCondLst>
                                        </p:cTn>
                                        <p:tgtEl>
                                          <p:spTgt spid="552963">
                                            <p:txEl>
                                              <p:pRg st="6" end="6"/>
                                            </p:txEl>
                                          </p:spTgt>
                                        </p:tgtEl>
                                        <p:attrNameLst>
                                          <p:attrName>style.visibility</p:attrName>
                                        </p:attrNameLst>
                                      </p:cBhvr>
                                      <p:to>
                                        <p:strVal val="visible"/>
                                      </p:to>
                                    </p:set>
                                    <p:animEffect transition="in" filter="checkerboard(across)">
                                      <p:cBhvr>
                                        <p:cTn id="37" dur="500"/>
                                        <p:tgtEl>
                                          <p:spTgt spid="55296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63" grpId="0" uiExpan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2"/>
          <p:cNvSpPr>
            <a:spLocks noGrp="1" noChangeArrowheads="1"/>
          </p:cNvSpPr>
          <p:nvPr>
            <p:ph type="body" idx="4294967295"/>
          </p:nvPr>
        </p:nvSpPr>
        <p:spPr>
          <a:xfrm>
            <a:off x="0" y="404813"/>
            <a:ext cx="9145588" cy="5729287"/>
          </a:xfrm>
          <a:solidFill>
            <a:srgbClr val="FFFFFF">
              <a:alpha val="79999"/>
            </a:srgbClr>
          </a:solidFill>
        </p:spPr>
        <p:txBody>
          <a:bodyPr/>
          <a:lstStyle/>
          <a:p>
            <a:pPr>
              <a:buFont typeface="Wingdings" pitchFamily="2" charset="2"/>
              <a:buNone/>
            </a:pPr>
            <a:r>
              <a:rPr lang="zh-CN" altLang="en-US" sz="4000" b="1">
                <a:solidFill>
                  <a:srgbClr val="006600"/>
                </a:solidFill>
                <a:latin typeface="Comic Sans MS" pitchFamily="66" charset="0"/>
              </a:rPr>
              <a:t>slip</a:t>
            </a:r>
          </a:p>
          <a:p>
            <a:pPr>
              <a:buFont typeface="Wingdings" pitchFamily="2" charset="2"/>
              <a:buNone/>
            </a:pPr>
            <a:r>
              <a:rPr lang="zh-CN" altLang="en-US" sz="2800" b="1">
                <a:latin typeface="Comic Sans MS" pitchFamily="66" charset="0"/>
              </a:rPr>
              <a:t>1）n. 小错误，失误，疏漏</a:t>
            </a:r>
          </a:p>
          <a:p>
            <a:pPr>
              <a:buFont typeface="Wingdings" pitchFamily="2" charset="2"/>
              <a:buNone/>
            </a:pPr>
            <a:r>
              <a:rPr lang="zh-CN" altLang="en-US" sz="2800" b="1">
                <a:latin typeface="Comic Sans MS" pitchFamily="66" charset="0"/>
              </a:rPr>
              <a:t>make a slip 犯一个小错误</a:t>
            </a:r>
          </a:p>
          <a:p>
            <a:pPr>
              <a:buFont typeface="Wingdings" pitchFamily="2" charset="2"/>
              <a:buNone/>
            </a:pPr>
            <a:r>
              <a:rPr lang="zh-CN" altLang="en-US" sz="2800" b="1">
                <a:latin typeface="Comic Sans MS" pitchFamily="66" charset="0"/>
              </a:rPr>
              <a:t>a slip of the tongue /pen </a:t>
            </a:r>
          </a:p>
          <a:p>
            <a:pPr>
              <a:buFont typeface="Wingdings" pitchFamily="2" charset="2"/>
              <a:buNone/>
            </a:pPr>
            <a:r>
              <a:rPr lang="zh-CN" altLang="en-US" sz="2800" b="1">
                <a:latin typeface="Comic Sans MS" pitchFamily="66" charset="0"/>
              </a:rPr>
              <a:t>2）v滑，滑倒 slide</a:t>
            </a:r>
          </a:p>
          <a:p>
            <a:pPr>
              <a:buFont typeface="Wingdings" pitchFamily="2" charset="2"/>
              <a:buNone/>
            </a:pPr>
            <a:r>
              <a:rPr lang="zh-CN" altLang="en-US" sz="2800" b="1">
                <a:latin typeface="Comic Sans MS" pitchFamily="66" charset="0"/>
              </a:rPr>
              <a:t>The hammer slipped,and he hurt his finger.</a:t>
            </a:r>
          </a:p>
          <a:p>
            <a:pPr>
              <a:buFont typeface="Wingdings" pitchFamily="2" charset="2"/>
              <a:buNone/>
            </a:pPr>
            <a:r>
              <a:rPr lang="zh-CN" altLang="en-US" sz="2800" b="1">
                <a:latin typeface="Comic Sans MS" pitchFamily="66" charset="0"/>
              </a:rPr>
              <a:t>I slipped on the icy road and broke my right leg.</a:t>
            </a:r>
          </a:p>
          <a:p>
            <a:pPr>
              <a:buFont typeface="Wingdings" pitchFamily="2" charset="2"/>
              <a:buNone/>
            </a:pPr>
            <a:r>
              <a:rPr lang="zh-CN" altLang="en-US" sz="2800" b="1">
                <a:latin typeface="Comic Sans MS" pitchFamily="66" charset="0"/>
              </a:rPr>
              <a:t>3）遗忘，忽略</a:t>
            </a:r>
          </a:p>
          <a:p>
            <a:pPr>
              <a:buFont typeface="Wingdings" pitchFamily="2" charset="2"/>
              <a:buNone/>
            </a:pPr>
            <a:r>
              <a:rPr lang="zh-CN" altLang="en-US" sz="2800" b="1">
                <a:latin typeface="Comic Sans MS" pitchFamily="66" charset="0"/>
              </a:rPr>
              <a:t>slip one's mind/memory=forget</a:t>
            </a:r>
          </a:p>
          <a:p>
            <a:pPr>
              <a:buFont typeface="Wingdings" pitchFamily="2" charset="2"/>
              <a:buNone/>
            </a:pPr>
            <a:r>
              <a:rPr lang="zh-CN" altLang="en-US" sz="2800" b="1">
                <a:latin typeface="Comic Sans MS" pitchFamily="66" charset="0"/>
              </a:rPr>
              <a:t>slippers  n.拖鞋</a:t>
            </a:r>
          </a:p>
          <a:p>
            <a:pPr>
              <a:buFont typeface="Wingdings" pitchFamily="2" charset="2"/>
              <a:buNone/>
            </a:pPr>
            <a:endParaRPr lang="zh-CN" altLang="en-US" sz="2800" b="1">
              <a:latin typeface="Comic Sans MS" pitchFamily="66"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3" presetClass="entr" presetSubtype="16" dur="2000" fill="hold" grpId="0" nodeType="clickEffect">
                                  <p:stCondLst>
                                    <p:cond delay="0"/>
                                  </p:stCondLst>
                                  <p:childTnLst>
                                    <p:set>
                                      <p:cBhvr>
                                        <p:cTn id="6" dur="1" fill="hold">
                                          <p:stCondLst>
                                            <p:cond delay="0"/>
                                          </p:stCondLst>
                                        </p:cTn>
                                        <p:tgtEl>
                                          <p:spTgt spid="5122">
                                            <p:bg/>
                                          </p:spTgt>
                                        </p:tgtEl>
                                        <p:attrNameLst>
                                          <p:attrName>style.visibility</p:attrName>
                                        </p:attrNameLst>
                                      </p:cBhvr>
                                      <p:to>
                                        <p:strVal val="visible"/>
                                      </p:to>
                                    </p:set>
                                    <p:animEffect transition="in" filter="plus(in)">
                                      <p:cBhvr>
                                        <p:cTn id="7" dur="2000"/>
                                        <p:tgtEl>
                                          <p:spTgt spid="5122">
                                            <p:bg/>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3" presetClass="entr" presetSubtype="16" dur="2000" fill="hold" grpId="0" nodeType="clickEffect">
                                  <p:stCondLst>
                                    <p:cond delay="0"/>
                                  </p:stCondLst>
                                  <p:childTnLst>
                                    <p:set>
                                      <p:cBhvr>
                                        <p:cTn id="11" dur="1" fill="hold">
                                          <p:stCondLst>
                                            <p:cond delay="0"/>
                                          </p:stCondLst>
                                        </p:cTn>
                                        <p:tgtEl>
                                          <p:spTgt spid="5122">
                                            <p:txEl>
                                              <p:pRg st="0" end="0"/>
                                            </p:txEl>
                                          </p:spTgt>
                                        </p:tgtEl>
                                        <p:attrNameLst>
                                          <p:attrName>style.visibility</p:attrName>
                                        </p:attrNameLst>
                                      </p:cBhvr>
                                      <p:to>
                                        <p:strVal val="visible"/>
                                      </p:to>
                                    </p:set>
                                    <p:animEffect transition="in" filter="plus(in)">
                                      <p:cBhvr>
                                        <p:cTn id="12" dur="2000"/>
                                        <p:tgtEl>
                                          <p:spTgt spid="5122">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3" presetClass="entr" presetSubtype="16" dur="2000" fill="hold" grpId="0" nodeType="clickEffect">
                                  <p:stCondLst>
                                    <p:cond delay="0"/>
                                  </p:stCondLst>
                                  <p:childTnLst>
                                    <p:set>
                                      <p:cBhvr>
                                        <p:cTn id="16" dur="1" fill="hold">
                                          <p:stCondLst>
                                            <p:cond delay="0"/>
                                          </p:stCondLst>
                                        </p:cTn>
                                        <p:tgtEl>
                                          <p:spTgt spid="5122">
                                            <p:txEl>
                                              <p:pRg st="1" end="1"/>
                                            </p:txEl>
                                          </p:spTgt>
                                        </p:tgtEl>
                                        <p:attrNameLst>
                                          <p:attrName>style.visibility</p:attrName>
                                        </p:attrNameLst>
                                      </p:cBhvr>
                                      <p:to>
                                        <p:strVal val="visible"/>
                                      </p:to>
                                    </p:set>
                                    <p:animEffect transition="in" filter="plus(in)">
                                      <p:cBhvr>
                                        <p:cTn id="17" dur="2000"/>
                                        <p:tgtEl>
                                          <p:spTgt spid="5122">
                                            <p:txEl>
                                              <p:pRg st="1" end="1"/>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3" presetClass="entr" presetSubtype="16" dur="2000" fill="hold" grpId="0" nodeType="clickEffect">
                                  <p:stCondLst>
                                    <p:cond delay="0"/>
                                  </p:stCondLst>
                                  <p:childTnLst>
                                    <p:set>
                                      <p:cBhvr>
                                        <p:cTn id="21" dur="1" fill="hold">
                                          <p:stCondLst>
                                            <p:cond delay="0"/>
                                          </p:stCondLst>
                                        </p:cTn>
                                        <p:tgtEl>
                                          <p:spTgt spid="5122">
                                            <p:txEl>
                                              <p:pRg st="2" end="2"/>
                                            </p:txEl>
                                          </p:spTgt>
                                        </p:tgtEl>
                                        <p:attrNameLst>
                                          <p:attrName>style.visibility</p:attrName>
                                        </p:attrNameLst>
                                      </p:cBhvr>
                                      <p:to>
                                        <p:strVal val="visible"/>
                                      </p:to>
                                    </p:set>
                                    <p:animEffect transition="in" filter="plus(in)">
                                      <p:cBhvr>
                                        <p:cTn id="22" dur="2000"/>
                                        <p:tgtEl>
                                          <p:spTgt spid="5122">
                                            <p:txEl>
                                              <p:pRg st="2" end="2"/>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3" presetClass="entr" presetSubtype="16" dur="2000" fill="hold" grpId="0" nodeType="clickEffect">
                                  <p:stCondLst>
                                    <p:cond delay="0"/>
                                  </p:stCondLst>
                                  <p:childTnLst>
                                    <p:set>
                                      <p:cBhvr>
                                        <p:cTn id="26" dur="1" fill="hold">
                                          <p:stCondLst>
                                            <p:cond delay="0"/>
                                          </p:stCondLst>
                                        </p:cTn>
                                        <p:tgtEl>
                                          <p:spTgt spid="5122">
                                            <p:txEl>
                                              <p:pRg st="3" end="3"/>
                                            </p:txEl>
                                          </p:spTgt>
                                        </p:tgtEl>
                                        <p:attrNameLst>
                                          <p:attrName>style.visibility</p:attrName>
                                        </p:attrNameLst>
                                      </p:cBhvr>
                                      <p:to>
                                        <p:strVal val="visible"/>
                                      </p:to>
                                    </p:set>
                                    <p:animEffect transition="in" filter="plus(in)">
                                      <p:cBhvr>
                                        <p:cTn id="27" dur="2000"/>
                                        <p:tgtEl>
                                          <p:spTgt spid="5122">
                                            <p:txEl>
                                              <p:pRg st="3" end="3"/>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3" presetClass="entr" presetSubtype="16" dur="2000" fill="hold" grpId="0" nodeType="clickEffect">
                                  <p:stCondLst>
                                    <p:cond delay="0"/>
                                  </p:stCondLst>
                                  <p:childTnLst>
                                    <p:set>
                                      <p:cBhvr>
                                        <p:cTn id="31" dur="1" fill="hold">
                                          <p:stCondLst>
                                            <p:cond delay="0"/>
                                          </p:stCondLst>
                                        </p:cTn>
                                        <p:tgtEl>
                                          <p:spTgt spid="5122">
                                            <p:txEl>
                                              <p:pRg st="4" end="4"/>
                                            </p:txEl>
                                          </p:spTgt>
                                        </p:tgtEl>
                                        <p:attrNameLst>
                                          <p:attrName>style.visibility</p:attrName>
                                        </p:attrNameLst>
                                      </p:cBhvr>
                                      <p:to>
                                        <p:strVal val="visible"/>
                                      </p:to>
                                    </p:set>
                                    <p:animEffect transition="in" filter="plus(in)">
                                      <p:cBhvr>
                                        <p:cTn id="32" dur="2000"/>
                                        <p:tgtEl>
                                          <p:spTgt spid="5122">
                                            <p:txEl>
                                              <p:pRg st="4" end="4"/>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3" presetClass="entr" presetSubtype="16" dur="2000" fill="hold" grpId="0" nodeType="clickEffect">
                                  <p:stCondLst>
                                    <p:cond delay="0"/>
                                  </p:stCondLst>
                                  <p:childTnLst>
                                    <p:set>
                                      <p:cBhvr>
                                        <p:cTn id="36" dur="1" fill="hold">
                                          <p:stCondLst>
                                            <p:cond delay="0"/>
                                          </p:stCondLst>
                                        </p:cTn>
                                        <p:tgtEl>
                                          <p:spTgt spid="5122">
                                            <p:txEl>
                                              <p:pRg st="5" end="5"/>
                                            </p:txEl>
                                          </p:spTgt>
                                        </p:tgtEl>
                                        <p:attrNameLst>
                                          <p:attrName>style.visibility</p:attrName>
                                        </p:attrNameLst>
                                      </p:cBhvr>
                                      <p:to>
                                        <p:strVal val="visible"/>
                                      </p:to>
                                    </p:set>
                                    <p:animEffect transition="in" filter="plus(in)">
                                      <p:cBhvr>
                                        <p:cTn id="37" dur="2000"/>
                                        <p:tgtEl>
                                          <p:spTgt spid="5122">
                                            <p:txEl>
                                              <p:pRg st="5" end="5"/>
                                            </p:txEl>
                                          </p:spTgt>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13" presetClass="entr" presetSubtype="16" dur="2000" fill="hold" grpId="0" nodeType="clickEffect">
                                  <p:stCondLst>
                                    <p:cond delay="0"/>
                                  </p:stCondLst>
                                  <p:childTnLst>
                                    <p:set>
                                      <p:cBhvr>
                                        <p:cTn id="41" dur="1" fill="hold">
                                          <p:stCondLst>
                                            <p:cond delay="0"/>
                                          </p:stCondLst>
                                        </p:cTn>
                                        <p:tgtEl>
                                          <p:spTgt spid="5122">
                                            <p:txEl>
                                              <p:pRg st="6" end="6"/>
                                            </p:txEl>
                                          </p:spTgt>
                                        </p:tgtEl>
                                        <p:attrNameLst>
                                          <p:attrName>style.visibility</p:attrName>
                                        </p:attrNameLst>
                                      </p:cBhvr>
                                      <p:to>
                                        <p:strVal val="visible"/>
                                      </p:to>
                                    </p:set>
                                    <p:animEffect transition="in" filter="plus(in)">
                                      <p:cBhvr>
                                        <p:cTn id="42" dur="2000"/>
                                        <p:tgtEl>
                                          <p:spTgt spid="5122">
                                            <p:txEl>
                                              <p:pRg st="6" end="6"/>
                                            </p:txEl>
                                          </p:spTgt>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13" presetClass="entr" presetSubtype="16" dur="2000" fill="hold" grpId="0" nodeType="clickEffect">
                                  <p:stCondLst>
                                    <p:cond delay="0"/>
                                  </p:stCondLst>
                                  <p:childTnLst>
                                    <p:set>
                                      <p:cBhvr>
                                        <p:cTn id="46" dur="1" fill="hold">
                                          <p:stCondLst>
                                            <p:cond delay="0"/>
                                          </p:stCondLst>
                                        </p:cTn>
                                        <p:tgtEl>
                                          <p:spTgt spid="5122">
                                            <p:txEl>
                                              <p:pRg st="7" end="7"/>
                                            </p:txEl>
                                          </p:spTgt>
                                        </p:tgtEl>
                                        <p:attrNameLst>
                                          <p:attrName>style.visibility</p:attrName>
                                        </p:attrNameLst>
                                      </p:cBhvr>
                                      <p:to>
                                        <p:strVal val="visible"/>
                                      </p:to>
                                    </p:set>
                                    <p:animEffect transition="in" filter="plus(in)">
                                      <p:cBhvr>
                                        <p:cTn id="47" dur="2000"/>
                                        <p:tgtEl>
                                          <p:spTgt spid="5122">
                                            <p:txEl>
                                              <p:pRg st="7" end="7"/>
                                            </p:txEl>
                                          </p:spTgt>
                                        </p:tgtEl>
                                      </p:cBhvr>
                                    </p:animEffect>
                                  </p:childTnLst>
                                </p:cTn>
                              </p:par>
                            </p:childTnLst>
                          </p:cTn>
                        </p:par>
                      </p:childTnLst>
                    </p:cTn>
                  </p:par>
                  <p:par>
                    <p:cTn id="48" fill="hold" nodeType="clickPar">
                      <p:stCondLst>
                        <p:cond delay="indefinite"/>
                      </p:stCondLst>
                      <p:childTnLst>
                        <p:par>
                          <p:cTn id="49" fill="hold" nodeType="afterGroup">
                            <p:stCondLst>
                              <p:cond delay="0"/>
                            </p:stCondLst>
                            <p:childTnLst>
                              <p:par>
                                <p:cTn id="50" presetID="13" presetClass="entr" presetSubtype="16" dur="2000" fill="hold" grpId="0" nodeType="clickEffect">
                                  <p:stCondLst>
                                    <p:cond delay="0"/>
                                  </p:stCondLst>
                                  <p:childTnLst>
                                    <p:set>
                                      <p:cBhvr>
                                        <p:cTn id="51" dur="1" fill="hold">
                                          <p:stCondLst>
                                            <p:cond delay="0"/>
                                          </p:stCondLst>
                                        </p:cTn>
                                        <p:tgtEl>
                                          <p:spTgt spid="5122">
                                            <p:txEl>
                                              <p:pRg st="8" end="8"/>
                                            </p:txEl>
                                          </p:spTgt>
                                        </p:tgtEl>
                                        <p:attrNameLst>
                                          <p:attrName>style.visibility</p:attrName>
                                        </p:attrNameLst>
                                      </p:cBhvr>
                                      <p:to>
                                        <p:strVal val="visible"/>
                                      </p:to>
                                    </p:set>
                                    <p:animEffect transition="in" filter="plus(in)">
                                      <p:cBhvr>
                                        <p:cTn id="52" dur="2000"/>
                                        <p:tgtEl>
                                          <p:spTgt spid="5122">
                                            <p:txEl>
                                              <p:pRg st="8" end="8"/>
                                            </p:txEl>
                                          </p:spTgt>
                                        </p:tgtEl>
                                      </p:cBhvr>
                                    </p:animEffect>
                                  </p:childTnLst>
                                </p:cTn>
                              </p:par>
                            </p:childTnLst>
                          </p:cTn>
                        </p:par>
                      </p:childTnLst>
                    </p:cTn>
                  </p:par>
                  <p:par>
                    <p:cTn id="53" fill="hold" nodeType="clickPar">
                      <p:stCondLst>
                        <p:cond delay="indefinite"/>
                      </p:stCondLst>
                      <p:childTnLst>
                        <p:par>
                          <p:cTn id="54" fill="hold" nodeType="afterGroup">
                            <p:stCondLst>
                              <p:cond delay="0"/>
                            </p:stCondLst>
                            <p:childTnLst>
                              <p:par>
                                <p:cTn id="55" presetID="13" presetClass="entr" presetSubtype="16" dur="2000" fill="hold" grpId="0" nodeType="clickEffect">
                                  <p:stCondLst>
                                    <p:cond delay="0"/>
                                  </p:stCondLst>
                                  <p:childTnLst>
                                    <p:set>
                                      <p:cBhvr>
                                        <p:cTn id="56" dur="1" fill="hold">
                                          <p:stCondLst>
                                            <p:cond delay="0"/>
                                          </p:stCondLst>
                                        </p:cTn>
                                        <p:tgtEl>
                                          <p:spTgt spid="5122">
                                            <p:txEl>
                                              <p:pRg st="9" end="9"/>
                                            </p:txEl>
                                          </p:spTgt>
                                        </p:tgtEl>
                                        <p:attrNameLst>
                                          <p:attrName>style.visibility</p:attrName>
                                        </p:attrNameLst>
                                      </p:cBhvr>
                                      <p:to>
                                        <p:strVal val="visible"/>
                                      </p:to>
                                    </p:set>
                                    <p:animEffect transition="in" filter="plus(in)">
                                      <p:cBhvr>
                                        <p:cTn id="57" dur="2000"/>
                                        <p:tgtEl>
                                          <p:spTgt spid="512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uiExpand="1" build="p" animBg="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a:spLocks noGrp="1" noChangeArrowheads="1"/>
          </p:cNvSpPr>
          <p:nvPr>
            <p:ph type="body" idx="4294967295"/>
          </p:nvPr>
        </p:nvSpPr>
        <p:spPr>
          <a:xfrm>
            <a:off x="0" y="0"/>
            <a:ext cx="9109075" cy="6524625"/>
          </a:xfrm>
          <a:solidFill>
            <a:srgbClr val="FFFFFF">
              <a:alpha val="79999"/>
            </a:srgbClr>
          </a:solidFill>
        </p:spPr>
        <p:txBody>
          <a:bodyPr>
            <a:normAutofit fontScale="85000" lnSpcReduction="20000"/>
          </a:bodyPr>
          <a:lstStyle/>
          <a:p>
            <a:pPr>
              <a:lnSpc>
                <a:spcPct val="80000"/>
              </a:lnSpc>
              <a:buFont typeface="Wingdings" pitchFamily="2" charset="2"/>
              <a:buNone/>
            </a:pPr>
            <a:r>
              <a:rPr lang="zh-CN" altLang="en-US" sz="4000" b="1">
                <a:solidFill>
                  <a:srgbClr val="006600"/>
                </a:solidFill>
                <a:latin typeface="Comic Sans MS" pitchFamily="66" charset="0"/>
              </a:rPr>
              <a:t>comedy </a:t>
            </a:r>
            <a:r>
              <a:rPr lang="zh-CN" altLang="en-US" sz="2800" b="1">
                <a:latin typeface="Comic Sans MS" pitchFamily="66" charset="0"/>
              </a:rPr>
              <a:t> </a:t>
            </a:r>
            <a:endParaRPr lang="en-US" altLang="zh-CN" sz="2800" b="1" smtClean="0">
              <a:latin typeface="Comic Sans MS" pitchFamily="66" charset="0"/>
            </a:endParaRPr>
          </a:p>
          <a:p>
            <a:pPr>
              <a:lnSpc>
                <a:spcPct val="80000"/>
              </a:lnSpc>
              <a:buFont typeface="Wingdings" pitchFamily="2" charset="2"/>
              <a:buNone/>
            </a:pPr>
            <a:r>
              <a:rPr lang="zh-CN" altLang="en-US" sz="2800" b="1" smtClean="0">
                <a:latin typeface="Comic Sans MS" pitchFamily="66" charset="0"/>
              </a:rPr>
              <a:t>n</a:t>
            </a:r>
            <a:r>
              <a:rPr lang="zh-CN" altLang="en-US" sz="2800" b="1">
                <a:latin typeface="Comic Sans MS" pitchFamily="66" charset="0"/>
              </a:rPr>
              <a:t>.喜剧 </a:t>
            </a:r>
          </a:p>
          <a:p>
            <a:pPr>
              <a:lnSpc>
                <a:spcPct val="80000"/>
              </a:lnSpc>
              <a:buFont typeface="Wingdings" pitchFamily="2" charset="2"/>
              <a:buNone/>
            </a:pPr>
            <a:r>
              <a:rPr lang="zh-CN" altLang="en-US" sz="3300" b="1">
                <a:latin typeface="Comic Sans MS" pitchFamily="66" charset="0"/>
              </a:rPr>
              <a:t>a musical comedy </a:t>
            </a:r>
            <a:endParaRPr lang="en-US" altLang="zh-CN" sz="3300" b="1" smtClean="0">
              <a:latin typeface="Comic Sans MS" pitchFamily="66" charset="0"/>
            </a:endParaRPr>
          </a:p>
          <a:p>
            <a:pPr>
              <a:lnSpc>
                <a:spcPct val="80000"/>
              </a:lnSpc>
              <a:buFont typeface="Wingdings" pitchFamily="2" charset="2"/>
              <a:buNone/>
            </a:pPr>
            <a:r>
              <a:rPr lang="zh-CN" altLang="en-US" sz="3300" b="1" smtClean="0">
                <a:latin typeface="Comic Sans MS" pitchFamily="66" charset="0"/>
              </a:rPr>
              <a:t>歌</a:t>
            </a:r>
            <a:r>
              <a:rPr lang="zh-CN" altLang="en-US" sz="3300" b="1">
                <a:latin typeface="Comic Sans MS" pitchFamily="66" charset="0"/>
              </a:rPr>
              <a:t>舞剧</a:t>
            </a:r>
          </a:p>
          <a:p>
            <a:pPr>
              <a:lnSpc>
                <a:spcPct val="80000"/>
              </a:lnSpc>
              <a:buFont typeface="Wingdings" pitchFamily="2" charset="2"/>
              <a:buNone/>
            </a:pPr>
            <a:r>
              <a:rPr lang="zh-CN" altLang="en-US" sz="3300" b="1">
                <a:latin typeface="Comic Sans MS" pitchFamily="66" charset="0"/>
              </a:rPr>
              <a:t>comedian </a:t>
            </a:r>
            <a:endParaRPr lang="en-US" altLang="zh-CN" sz="3300" b="1" smtClean="0">
              <a:latin typeface="Comic Sans MS" pitchFamily="66" charset="0"/>
            </a:endParaRPr>
          </a:p>
          <a:p>
            <a:pPr>
              <a:lnSpc>
                <a:spcPct val="80000"/>
              </a:lnSpc>
              <a:buFont typeface="Wingdings" pitchFamily="2" charset="2"/>
              <a:buNone/>
            </a:pPr>
            <a:r>
              <a:rPr lang="zh-CN" altLang="en-US" sz="3300" b="1" smtClean="0">
                <a:latin typeface="Comic Sans MS" pitchFamily="66" charset="0"/>
              </a:rPr>
              <a:t>n</a:t>
            </a:r>
            <a:r>
              <a:rPr lang="zh-CN" altLang="en-US" sz="3300" b="1">
                <a:latin typeface="Comic Sans MS" pitchFamily="66" charset="0"/>
              </a:rPr>
              <a:t>.喜剧演员</a:t>
            </a:r>
          </a:p>
          <a:p>
            <a:pPr>
              <a:lnSpc>
                <a:spcPct val="80000"/>
              </a:lnSpc>
              <a:buFont typeface="Wingdings" pitchFamily="2" charset="2"/>
              <a:buNone/>
            </a:pPr>
            <a:endParaRPr lang="zh-CN" altLang="en-US" sz="3300" b="1">
              <a:latin typeface="Comic Sans MS" pitchFamily="66" charset="0"/>
            </a:endParaRPr>
          </a:p>
          <a:p>
            <a:pPr>
              <a:lnSpc>
                <a:spcPct val="80000"/>
              </a:lnSpc>
              <a:buFont typeface="Wingdings" pitchFamily="2" charset="2"/>
              <a:buNone/>
            </a:pPr>
            <a:r>
              <a:rPr lang="zh-CN" altLang="en-US" sz="3300" b="1">
                <a:latin typeface="Comic Sans MS" pitchFamily="66" charset="0"/>
              </a:rPr>
              <a:t>tragedy </a:t>
            </a:r>
            <a:r>
              <a:rPr lang="zh-CN" altLang="en-US" sz="2500" b="1">
                <a:latin typeface="Comic Sans MS" pitchFamily="66" charset="0"/>
              </a:rPr>
              <a:t>[ˈtrædʒədi]</a:t>
            </a:r>
            <a:r>
              <a:rPr lang="zh-CN" altLang="en-US" sz="2000" b="1">
                <a:latin typeface="Comic Sans MS" pitchFamily="66" charset="0"/>
              </a:rPr>
              <a:t> </a:t>
            </a:r>
            <a:endParaRPr lang="en-US" altLang="zh-CN" sz="2000" b="1" smtClean="0">
              <a:latin typeface="Comic Sans MS" pitchFamily="66" charset="0"/>
            </a:endParaRPr>
          </a:p>
          <a:p>
            <a:pPr>
              <a:lnSpc>
                <a:spcPct val="80000"/>
              </a:lnSpc>
              <a:buFont typeface="Wingdings" pitchFamily="2" charset="2"/>
              <a:buNone/>
            </a:pPr>
            <a:r>
              <a:rPr lang="zh-CN" altLang="en-US" sz="3300" b="1" smtClean="0">
                <a:latin typeface="Comic Sans MS" pitchFamily="66" charset="0"/>
              </a:rPr>
              <a:t>n</a:t>
            </a:r>
            <a:r>
              <a:rPr lang="zh-CN" altLang="en-US" sz="3300" b="1">
                <a:latin typeface="Comic Sans MS" pitchFamily="66" charset="0"/>
              </a:rPr>
              <a:t>.悲剧</a:t>
            </a:r>
          </a:p>
          <a:p>
            <a:pPr>
              <a:lnSpc>
                <a:spcPct val="80000"/>
              </a:lnSpc>
              <a:buFont typeface="Wingdings" pitchFamily="2" charset="2"/>
              <a:buNone/>
            </a:pPr>
            <a:r>
              <a:rPr lang="zh-CN" altLang="en-US" sz="3300" b="1">
                <a:latin typeface="Comic Sans MS" pitchFamily="66" charset="0"/>
              </a:rPr>
              <a:t>tragedian </a:t>
            </a:r>
            <a:r>
              <a:rPr lang="zh-CN" altLang="en-US" sz="2500" b="1">
                <a:latin typeface="Comic Sans MS" pitchFamily="66" charset="0"/>
              </a:rPr>
              <a:t> [trəˈdʒi:diən] </a:t>
            </a:r>
            <a:endParaRPr lang="en-US" altLang="zh-CN" sz="2500" b="1" smtClean="0">
              <a:latin typeface="Comic Sans MS" pitchFamily="66" charset="0"/>
            </a:endParaRPr>
          </a:p>
          <a:p>
            <a:pPr>
              <a:lnSpc>
                <a:spcPct val="80000"/>
              </a:lnSpc>
              <a:buFont typeface="Wingdings" pitchFamily="2" charset="2"/>
              <a:buNone/>
            </a:pPr>
            <a:endParaRPr lang="en-US" altLang="zh-CN" sz="2500" b="1">
              <a:latin typeface="Comic Sans MS" pitchFamily="66" charset="0"/>
            </a:endParaRPr>
          </a:p>
          <a:p>
            <a:pPr>
              <a:lnSpc>
                <a:spcPct val="80000"/>
              </a:lnSpc>
              <a:buFont typeface="Wingdings" pitchFamily="2" charset="2"/>
              <a:buNone/>
            </a:pPr>
            <a:r>
              <a:rPr lang="zh-CN" altLang="en-US" sz="3300" b="1" smtClean="0">
                <a:latin typeface="Comic Sans MS" pitchFamily="66" charset="0"/>
              </a:rPr>
              <a:t>悲</a:t>
            </a:r>
            <a:r>
              <a:rPr lang="zh-CN" altLang="en-US" sz="3300" b="1">
                <a:latin typeface="Comic Sans MS" pitchFamily="66" charset="0"/>
              </a:rPr>
              <a:t>剧演员</a:t>
            </a:r>
          </a:p>
          <a:p>
            <a:pPr>
              <a:lnSpc>
                <a:spcPct val="80000"/>
              </a:lnSpc>
              <a:buFont typeface="Wingdings" pitchFamily="2" charset="2"/>
              <a:buNone/>
            </a:pPr>
            <a:endParaRPr lang="zh-CN" altLang="en-US" sz="3300" b="1">
              <a:latin typeface="Comic Sans MS" pitchFamily="66" charset="0"/>
            </a:endParaRPr>
          </a:p>
          <a:p>
            <a:pPr>
              <a:lnSpc>
                <a:spcPct val="80000"/>
              </a:lnSpc>
              <a:buFont typeface="Wingdings" pitchFamily="2" charset="2"/>
              <a:buNone/>
            </a:pPr>
            <a:r>
              <a:rPr lang="zh-CN" altLang="en-US" sz="3300" b="1">
                <a:latin typeface="Comic Sans MS" pitchFamily="66" charset="0"/>
              </a:rPr>
              <a:t>This comedy has had them rolling in the aisles </a:t>
            </a:r>
            <a:r>
              <a:rPr lang="zh-CN" altLang="en-US" sz="2500" b="1">
                <a:latin typeface="Comic Sans MS" pitchFamily="66" charset="0"/>
              </a:rPr>
              <a:t> [aɪl] 过道</a:t>
            </a:r>
            <a:r>
              <a:rPr lang="zh-CN" altLang="en-US" sz="3300" b="1">
                <a:latin typeface="Comic Sans MS" pitchFamily="66" charset="0"/>
              </a:rPr>
              <a:t>for two weeks. </a:t>
            </a:r>
          </a:p>
          <a:p>
            <a:pPr>
              <a:lnSpc>
                <a:spcPct val="80000"/>
              </a:lnSpc>
              <a:buFont typeface="Wingdings" pitchFamily="2" charset="2"/>
              <a:buNone/>
            </a:pPr>
            <a:r>
              <a:rPr lang="zh-CN" altLang="en-US" sz="3300" b="1">
                <a:latin typeface="Comic Sans MS" pitchFamily="66" charset="0"/>
              </a:rPr>
              <a:t>这出喜剧让观众们连续两个星期乐得前仰后合。</a:t>
            </a:r>
          </a:p>
          <a:p>
            <a:pPr>
              <a:lnSpc>
                <a:spcPct val="80000"/>
              </a:lnSpc>
              <a:buFont typeface="Wingdings" pitchFamily="2" charset="2"/>
              <a:buNone/>
            </a:pPr>
            <a:r>
              <a:rPr lang="zh-CN" altLang="en-US" sz="3300" b="1">
                <a:latin typeface="Comic Sans MS" pitchFamily="66" charset="0"/>
              </a:rPr>
              <a:t>I prefer comedy to tragedy. </a:t>
            </a:r>
          </a:p>
          <a:p>
            <a:pPr>
              <a:lnSpc>
                <a:spcPct val="80000"/>
              </a:lnSpc>
              <a:buFont typeface="Wingdings" pitchFamily="2" charset="2"/>
              <a:buNone/>
            </a:pPr>
            <a:r>
              <a:rPr lang="zh-CN" altLang="en-US" sz="3300" b="1">
                <a:latin typeface="Comic Sans MS" pitchFamily="66" charset="0"/>
              </a:rPr>
              <a:t>我喜欢喜剧而不喜欢悲剧。</a:t>
            </a:r>
          </a:p>
          <a:p>
            <a:pPr>
              <a:lnSpc>
                <a:spcPct val="80000"/>
              </a:lnSpc>
            </a:pPr>
            <a:endParaRPr lang="zh-CN" altLang="en-US" sz="2800"/>
          </a:p>
          <a:p>
            <a:pPr>
              <a:lnSpc>
                <a:spcPct val="80000"/>
              </a:lnSpc>
              <a:buFont typeface="Wingdings" pitchFamily="2" charset="2"/>
              <a:buNone/>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3" presetClass="entr" presetSubtype="16" dur="2000" fill="hold" grpId="0" nodeType="clickEffect">
                                  <p:stCondLst>
                                    <p:cond delay="0"/>
                                  </p:stCondLst>
                                  <p:childTnLst>
                                    <p:set>
                                      <p:cBhvr>
                                        <p:cTn id="6" dur="1" fill="hold">
                                          <p:stCondLst>
                                            <p:cond delay="0"/>
                                          </p:stCondLst>
                                        </p:cTn>
                                        <p:tgtEl>
                                          <p:spTgt spid="6146">
                                            <p:bg/>
                                          </p:spTgt>
                                        </p:tgtEl>
                                        <p:attrNameLst>
                                          <p:attrName>style.visibility</p:attrName>
                                        </p:attrNameLst>
                                      </p:cBhvr>
                                      <p:to>
                                        <p:strVal val="visible"/>
                                      </p:to>
                                    </p:set>
                                    <p:animEffect transition="in" filter="plus(in)">
                                      <p:cBhvr>
                                        <p:cTn id="7" dur="2000"/>
                                        <p:tgtEl>
                                          <p:spTgt spid="6146">
                                            <p:bg/>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3" presetClass="entr" presetSubtype="16" dur="2000" fill="hold" grpId="0" nodeType="clickEffect">
                                  <p:stCondLst>
                                    <p:cond delay="0"/>
                                  </p:stCondLst>
                                  <p:childTnLst>
                                    <p:set>
                                      <p:cBhvr>
                                        <p:cTn id="11" dur="1" fill="hold">
                                          <p:stCondLst>
                                            <p:cond delay="0"/>
                                          </p:stCondLst>
                                        </p:cTn>
                                        <p:tgtEl>
                                          <p:spTgt spid="6146">
                                            <p:txEl>
                                              <p:pRg st="0" end="0"/>
                                            </p:txEl>
                                          </p:spTgt>
                                        </p:tgtEl>
                                        <p:attrNameLst>
                                          <p:attrName>style.visibility</p:attrName>
                                        </p:attrNameLst>
                                      </p:cBhvr>
                                      <p:to>
                                        <p:strVal val="visible"/>
                                      </p:to>
                                    </p:set>
                                    <p:animEffect transition="in" filter="plus(in)">
                                      <p:cBhvr>
                                        <p:cTn id="12" dur="2000"/>
                                        <p:tgtEl>
                                          <p:spTgt spid="6146">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3" presetClass="entr" presetSubtype="16" dur="2000" fill="hold" grpId="0" nodeType="clickEffect">
                                  <p:stCondLst>
                                    <p:cond delay="0"/>
                                  </p:stCondLst>
                                  <p:childTnLst>
                                    <p:set>
                                      <p:cBhvr>
                                        <p:cTn id="16" dur="1" fill="hold">
                                          <p:stCondLst>
                                            <p:cond delay="0"/>
                                          </p:stCondLst>
                                        </p:cTn>
                                        <p:tgtEl>
                                          <p:spTgt spid="6146">
                                            <p:txEl>
                                              <p:pRg st="1" end="1"/>
                                            </p:txEl>
                                          </p:spTgt>
                                        </p:tgtEl>
                                        <p:attrNameLst>
                                          <p:attrName>style.visibility</p:attrName>
                                        </p:attrNameLst>
                                      </p:cBhvr>
                                      <p:to>
                                        <p:strVal val="visible"/>
                                      </p:to>
                                    </p:set>
                                    <p:animEffect transition="in" filter="plus(in)">
                                      <p:cBhvr>
                                        <p:cTn id="17" dur="2000"/>
                                        <p:tgtEl>
                                          <p:spTgt spid="6146">
                                            <p:txEl>
                                              <p:pRg st="1" end="1"/>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3" presetClass="entr" presetSubtype="16" dur="2000" fill="hold" grpId="0" nodeType="clickEffect">
                                  <p:stCondLst>
                                    <p:cond delay="0"/>
                                  </p:stCondLst>
                                  <p:childTnLst>
                                    <p:set>
                                      <p:cBhvr>
                                        <p:cTn id="21" dur="1" fill="hold">
                                          <p:stCondLst>
                                            <p:cond delay="0"/>
                                          </p:stCondLst>
                                        </p:cTn>
                                        <p:tgtEl>
                                          <p:spTgt spid="6146">
                                            <p:txEl>
                                              <p:pRg st="2" end="2"/>
                                            </p:txEl>
                                          </p:spTgt>
                                        </p:tgtEl>
                                        <p:attrNameLst>
                                          <p:attrName>style.visibility</p:attrName>
                                        </p:attrNameLst>
                                      </p:cBhvr>
                                      <p:to>
                                        <p:strVal val="visible"/>
                                      </p:to>
                                    </p:set>
                                    <p:animEffect transition="in" filter="plus(in)">
                                      <p:cBhvr>
                                        <p:cTn id="22" dur="2000"/>
                                        <p:tgtEl>
                                          <p:spTgt spid="6146">
                                            <p:txEl>
                                              <p:pRg st="2" end="2"/>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3" presetClass="entr" presetSubtype="16" dur="2000" fill="hold" grpId="0" nodeType="clickEffect">
                                  <p:stCondLst>
                                    <p:cond delay="0"/>
                                  </p:stCondLst>
                                  <p:childTnLst>
                                    <p:set>
                                      <p:cBhvr>
                                        <p:cTn id="26" dur="1" fill="hold">
                                          <p:stCondLst>
                                            <p:cond delay="0"/>
                                          </p:stCondLst>
                                        </p:cTn>
                                        <p:tgtEl>
                                          <p:spTgt spid="6146">
                                            <p:txEl>
                                              <p:pRg st="3" end="3"/>
                                            </p:txEl>
                                          </p:spTgt>
                                        </p:tgtEl>
                                        <p:attrNameLst>
                                          <p:attrName>style.visibility</p:attrName>
                                        </p:attrNameLst>
                                      </p:cBhvr>
                                      <p:to>
                                        <p:strVal val="visible"/>
                                      </p:to>
                                    </p:set>
                                    <p:animEffect transition="in" filter="plus(in)">
                                      <p:cBhvr>
                                        <p:cTn id="27" dur="2000"/>
                                        <p:tgtEl>
                                          <p:spTgt spid="6146">
                                            <p:txEl>
                                              <p:pRg st="3" end="3"/>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3" presetClass="entr" presetSubtype="16" dur="2000" fill="hold" grpId="0" nodeType="clickEffect">
                                  <p:stCondLst>
                                    <p:cond delay="0"/>
                                  </p:stCondLst>
                                  <p:childTnLst>
                                    <p:set>
                                      <p:cBhvr>
                                        <p:cTn id="31" dur="1" fill="hold">
                                          <p:stCondLst>
                                            <p:cond delay="0"/>
                                          </p:stCondLst>
                                        </p:cTn>
                                        <p:tgtEl>
                                          <p:spTgt spid="6146">
                                            <p:txEl>
                                              <p:pRg st="4" end="4"/>
                                            </p:txEl>
                                          </p:spTgt>
                                        </p:tgtEl>
                                        <p:attrNameLst>
                                          <p:attrName>style.visibility</p:attrName>
                                        </p:attrNameLst>
                                      </p:cBhvr>
                                      <p:to>
                                        <p:strVal val="visible"/>
                                      </p:to>
                                    </p:set>
                                    <p:animEffect transition="in" filter="plus(in)">
                                      <p:cBhvr>
                                        <p:cTn id="32" dur="2000"/>
                                        <p:tgtEl>
                                          <p:spTgt spid="6146">
                                            <p:txEl>
                                              <p:pRg st="4" end="4"/>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3" presetClass="entr" presetSubtype="16" dur="2000" fill="hold" grpId="0" nodeType="clickEffect">
                                  <p:stCondLst>
                                    <p:cond delay="0"/>
                                  </p:stCondLst>
                                  <p:childTnLst>
                                    <p:set>
                                      <p:cBhvr>
                                        <p:cTn id="36" dur="1" fill="hold">
                                          <p:stCondLst>
                                            <p:cond delay="0"/>
                                          </p:stCondLst>
                                        </p:cTn>
                                        <p:tgtEl>
                                          <p:spTgt spid="6146">
                                            <p:txEl>
                                              <p:pRg st="5" end="5"/>
                                            </p:txEl>
                                          </p:spTgt>
                                        </p:tgtEl>
                                        <p:attrNameLst>
                                          <p:attrName>style.visibility</p:attrName>
                                        </p:attrNameLst>
                                      </p:cBhvr>
                                      <p:to>
                                        <p:strVal val="visible"/>
                                      </p:to>
                                    </p:set>
                                    <p:animEffect transition="in" filter="plus(in)">
                                      <p:cBhvr>
                                        <p:cTn id="37" dur="2000"/>
                                        <p:tgtEl>
                                          <p:spTgt spid="6146">
                                            <p:txEl>
                                              <p:pRg st="5" end="5"/>
                                            </p:txEl>
                                          </p:spTgt>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13" presetClass="entr" presetSubtype="16" dur="2000" fill="hold" grpId="0" nodeType="clickEffect">
                                  <p:stCondLst>
                                    <p:cond delay="0"/>
                                  </p:stCondLst>
                                  <p:childTnLst>
                                    <p:set>
                                      <p:cBhvr>
                                        <p:cTn id="41" dur="1" fill="hold">
                                          <p:stCondLst>
                                            <p:cond delay="0"/>
                                          </p:stCondLst>
                                        </p:cTn>
                                        <p:tgtEl>
                                          <p:spTgt spid="6146">
                                            <p:txEl>
                                              <p:pRg st="7" end="7"/>
                                            </p:txEl>
                                          </p:spTgt>
                                        </p:tgtEl>
                                        <p:attrNameLst>
                                          <p:attrName>style.visibility</p:attrName>
                                        </p:attrNameLst>
                                      </p:cBhvr>
                                      <p:to>
                                        <p:strVal val="visible"/>
                                      </p:to>
                                    </p:set>
                                    <p:animEffect transition="in" filter="plus(in)">
                                      <p:cBhvr>
                                        <p:cTn id="42" dur="2000"/>
                                        <p:tgtEl>
                                          <p:spTgt spid="6146">
                                            <p:txEl>
                                              <p:pRg st="7" end="7"/>
                                            </p:txEl>
                                          </p:spTgt>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13" presetClass="entr" presetSubtype="16" dur="2000" fill="hold" grpId="0" nodeType="clickEffect">
                                  <p:stCondLst>
                                    <p:cond delay="0"/>
                                  </p:stCondLst>
                                  <p:childTnLst>
                                    <p:set>
                                      <p:cBhvr>
                                        <p:cTn id="46" dur="1" fill="hold">
                                          <p:stCondLst>
                                            <p:cond delay="0"/>
                                          </p:stCondLst>
                                        </p:cTn>
                                        <p:tgtEl>
                                          <p:spTgt spid="6146">
                                            <p:txEl>
                                              <p:pRg st="8" end="8"/>
                                            </p:txEl>
                                          </p:spTgt>
                                        </p:tgtEl>
                                        <p:attrNameLst>
                                          <p:attrName>style.visibility</p:attrName>
                                        </p:attrNameLst>
                                      </p:cBhvr>
                                      <p:to>
                                        <p:strVal val="visible"/>
                                      </p:to>
                                    </p:set>
                                    <p:animEffect transition="in" filter="plus(in)">
                                      <p:cBhvr>
                                        <p:cTn id="47" dur="2000"/>
                                        <p:tgtEl>
                                          <p:spTgt spid="6146">
                                            <p:txEl>
                                              <p:pRg st="8" end="8"/>
                                            </p:txEl>
                                          </p:spTgt>
                                        </p:tgtEl>
                                      </p:cBhvr>
                                    </p:animEffect>
                                  </p:childTnLst>
                                </p:cTn>
                              </p:par>
                            </p:childTnLst>
                          </p:cTn>
                        </p:par>
                      </p:childTnLst>
                    </p:cTn>
                  </p:par>
                  <p:par>
                    <p:cTn id="48" fill="hold" nodeType="clickPar">
                      <p:stCondLst>
                        <p:cond delay="indefinite"/>
                      </p:stCondLst>
                      <p:childTnLst>
                        <p:par>
                          <p:cTn id="49" fill="hold" nodeType="afterGroup">
                            <p:stCondLst>
                              <p:cond delay="0"/>
                            </p:stCondLst>
                            <p:childTnLst>
                              <p:par>
                                <p:cTn id="50" presetID="13" presetClass="entr" presetSubtype="16" dur="2000" fill="hold" grpId="0" nodeType="clickEffect">
                                  <p:stCondLst>
                                    <p:cond delay="0"/>
                                  </p:stCondLst>
                                  <p:childTnLst>
                                    <p:set>
                                      <p:cBhvr>
                                        <p:cTn id="51" dur="1" fill="hold">
                                          <p:stCondLst>
                                            <p:cond delay="0"/>
                                          </p:stCondLst>
                                        </p:cTn>
                                        <p:tgtEl>
                                          <p:spTgt spid="6146">
                                            <p:txEl>
                                              <p:pRg st="9" end="9"/>
                                            </p:txEl>
                                          </p:spTgt>
                                        </p:tgtEl>
                                        <p:attrNameLst>
                                          <p:attrName>style.visibility</p:attrName>
                                        </p:attrNameLst>
                                      </p:cBhvr>
                                      <p:to>
                                        <p:strVal val="visible"/>
                                      </p:to>
                                    </p:set>
                                    <p:animEffect transition="in" filter="plus(in)">
                                      <p:cBhvr>
                                        <p:cTn id="52" dur="2000"/>
                                        <p:tgtEl>
                                          <p:spTgt spid="6146">
                                            <p:txEl>
                                              <p:pRg st="9" end="9"/>
                                            </p:txEl>
                                          </p:spTgt>
                                        </p:tgtEl>
                                      </p:cBhvr>
                                    </p:animEffect>
                                  </p:childTnLst>
                                </p:cTn>
                              </p:par>
                            </p:childTnLst>
                          </p:cTn>
                        </p:par>
                      </p:childTnLst>
                    </p:cTn>
                  </p:par>
                  <p:par>
                    <p:cTn id="53" fill="hold" nodeType="clickPar">
                      <p:stCondLst>
                        <p:cond delay="indefinite"/>
                      </p:stCondLst>
                      <p:childTnLst>
                        <p:par>
                          <p:cTn id="54" fill="hold" nodeType="afterGroup">
                            <p:stCondLst>
                              <p:cond delay="0"/>
                            </p:stCondLst>
                            <p:childTnLst>
                              <p:par>
                                <p:cTn id="55" presetID="13" presetClass="entr" presetSubtype="16" dur="2000" fill="hold" grpId="0" nodeType="clickEffect">
                                  <p:stCondLst>
                                    <p:cond delay="0"/>
                                  </p:stCondLst>
                                  <p:childTnLst>
                                    <p:set>
                                      <p:cBhvr>
                                        <p:cTn id="56" dur="1" fill="hold">
                                          <p:stCondLst>
                                            <p:cond delay="0"/>
                                          </p:stCondLst>
                                        </p:cTn>
                                        <p:tgtEl>
                                          <p:spTgt spid="6146">
                                            <p:txEl>
                                              <p:pRg st="11" end="11"/>
                                            </p:txEl>
                                          </p:spTgt>
                                        </p:tgtEl>
                                        <p:attrNameLst>
                                          <p:attrName>style.visibility</p:attrName>
                                        </p:attrNameLst>
                                      </p:cBhvr>
                                      <p:to>
                                        <p:strVal val="visible"/>
                                      </p:to>
                                    </p:set>
                                    <p:animEffect transition="in" filter="plus(in)">
                                      <p:cBhvr>
                                        <p:cTn id="57" dur="2000"/>
                                        <p:tgtEl>
                                          <p:spTgt spid="6146">
                                            <p:txEl>
                                              <p:pRg st="11" end="11"/>
                                            </p:txEl>
                                          </p:spTgt>
                                        </p:tgtEl>
                                      </p:cBhvr>
                                    </p:animEffect>
                                  </p:childTnLst>
                                </p:cTn>
                              </p:par>
                            </p:childTnLst>
                          </p:cTn>
                        </p:par>
                      </p:childTnLst>
                    </p:cTn>
                  </p:par>
                  <p:par>
                    <p:cTn id="58" fill="hold" nodeType="clickPar">
                      <p:stCondLst>
                        <p:cond delay="indefinite"/>
                      </p:stCondLst>
                      <p:childTnLst>
                        <p:par>
                          <p:cTn id="59" fill="hold" nodeType="afterGroup">
                            <p:stCondLst>
                              <p:cond delay="0"/>
                            </p:stCondLst>
                            <p:childTnLst>
                              <p:par>
                                <p:cTn id="60" presetID="13" presetClass="entr" presetSubtype="16" dur="2000" fill="hold" grpId="0" nodeType="clickEffect">
                                  <p:stCondLst>
                                    <p:cond delay="0"/>
                                  </p:stCondLst>
                                  <p:childTnLst>
                                    <p:set>
                                      <p:cBhvr>
                                        <p:cTn id="61" dur="1" fill="hold">
                                          <p:stCondLst>
                                            <p:cond delay="0"/>
                                          </p:stCondLst>
                                        </p:cTn>
                                        <p:tgtEl>
                                          <p:spTgt spid="6146">
                                            <p:txEl>
                                              <p:pRg st="13" end="13"/>
                                            </p:txEl>
                                          </p:spTgt>
                                        </p:tgtEl>
                                        <p:attrNameLst>
                                          <p:attrName>style.visibility</p:attrName>
                                        </p:attrNameLst>
                                      </p:cBhvr>
                                      <p:to>
                                        <p:strVal val="visible"/>
                                      </p:to>
                                    </p:set>
                                    <p:animEffect transition="in" filter="plus(in)">
                                      <p:cBhvr>
                                        <p:cTn id="62" dur="2000"/>
                                        <p:tgtEl>
                                          <p:spTgt spid="6146">
                                            <p:txEl>
                                              <p:pRg st="13" end="13"/>
                                            </p:txEl>
                                          </p:spTgt>
                                        </p:tgtEl>
                                      </p:cBhvr>
                                    </p:animEffect>
                                  </p:childTnLst>
                                </p:cTn>
                              </p:par>
                            </p:childTnLst>
                          </p:cTn>
                        </p:par>
                      </p:childTnLst>
                    </p:cTn>
                  </p:par>
                  <p:par>
                    <p:cTn id="63" fill="hold" nodeType="clickPar">
                      <p:stCondLst>
                        <p:cond delay="indefinite"/>
                      </p:stCondLst>
                      <p:childTnLst>
                        <p:par>
                          <p:cTn id="64" fill="hold" nodeType="afterGroup">
                            <p:stCondLst>
                              <p:cond delay="0"/>
                            </p:stCondLst>
                            <p:childTnLst>
                              <p:par>
                                <p:cTn id="65" presetID="13" presetClass="entr" presetSubtype="16" dur="2000" fill="hold" grpId="0" nodeType="clickEffect">
                                  <p:stCondLst>
                                    <p:cond delay="0"/>
                                  </p:stCondLst>
                                  <p:childTnLst>
                                    <p:set>
                                      <p:cBhvr>
                                        <p:cTn id="66" dur="1" fill="hold">
                                          <p:stCondLst>
                                            <p:cond delay="0"/>
                                          </p:stCondLst>
                                        </p:cTn>
                                        <p:tgtEl>
                                          <p:spTgt spid="6146">
                                            <p:txEl>
                                              <p:pRg st="14" end="14"/>
                                            </p:txEl>
                                          </p:spTgt>
                                        </p:tgtEl>
                                        <p:attrNameLst>
                                          <p:attrName>style.visibility</p:attrName>
                                        </p:attrNameLst>
                                      </p:cBhvr>
                                      <p:to>
                                        <p:strVal val="visible"/>
                                      </p:to>
                                    </p:set>
                                    <p:animEffect transition="in" filter="plus(in)">
                                      <p:cBhvr>
                                        <p:cTn id="67" dur="2000"/>
                                        <p:tgtEl>
                                          <p:spTgt spid="6146">
                                            <p:txEl>
                                              <p:pRg st="14" end="14"/>
                                            </p:txEl>
                                          </p:spTgt>
                                        </p:tgtEl>
                                      </p:cBhvr>
                                    </p:animEffect>
                                  </p:childTnLst>
                                </p:cTn>
                              </p:par>
                            </p:childTnLst>
                          </p:cTn>
                        </p:par>
                      </p:childTnLst>
                    </p:cTn>
                  </p:par>
                  <p:par>
                    <p:cTn id="68" fill="hold" nodeType="clickPar">
                      <p:stCondLst>
                        <p:cond delay="indefinite"/>
                      </p:stCondLst>
                      <p:childTnLst>
                        <p:par>
                          <p:cTn id="69" fill="hold" nodeType="afterGroup">
                            <p:stCondLst>
                              <p:cond delay="0"/>
                            </p:stCondLst>
                            <p:childTnLst>
                              <p:par>
                                <p:cTn id="70" presetID="13" presetClass="entr" presetSubtype="16" dur="2000" fill="hold" grpId="0" nodeType="clickEffect">
                                  <p:stCondLst>
                                    <p:cond delay="0"/>
                                  </p:stCondLst>
                                  <p:childTnLst>
                                    <p:set>
                                      <p:cBhvr>
                                        <p:cTn id="71" dur="1" fill="hold">
                                          <p:stCondLst>
                                            <p:cond delay="0"/>
                                          </p:stCondLst>
                                        </p:cTn>
                                        <p:tgtEl>
                                          <p:spTgt spid="6146">
                                            <p:txEl>
                                              <p:pRg st="15" end="15"/>
                                            </p:txEl>
                                          </p:spTgt>
                                        </p:tgtEl>
                                        <p:attrNameLst>
                                          <p:attrName>style.visibility</p:attrName>
                                        </p:attrNameLst>
                                      </p:cBhvr>
                                      <p:to>
                                        <p:strVal val="visible"/>
                                      </p:to>
                                    </p:set>
                                    <p:animEffect transition="in" filter="plus(in)">
                                      <p:cBhvr>
                                        <p:cTn id="72" dur="2000"/>
                                        <p:tgtEl>
                                          <p:spTgt spid="6146">
                                            <p:txEl>
                                              <p:pRg st="15" end="15"/>
                                            </p:txEl>
                                          </p:spTgt>
                                        </p:tgtEl>
                                      </p:cBhvr>
                                    </p:animEffect>
                                  </p:childTnLst>
                                </p:cTn>
                              </p:par>
                            </p:childTnLst>
                          </p:cTn>
                        </p:par>
                      </p:childTnLst>
                    </p:cTn>
                  </p:par>
                  <p:par>
                    <p:cTn id="73" fill="hold" nodeType="clickPar">
                      <p:stCondLst>
                        <p:cond delay="indefinite"/>
                      </p:stCondLst>
                      <p:childTnLst>
                        <p:par>
                          <p:cTn id="74" fill="hold" nodeType="afterGroup">
                            <p:stCondLst>
                              <p:cond delay="0"/>
                            </p:stCondLst>
                            <p:childTnLst>
                              <p:par>
                                <p:cTn id="75" presetID="13" presetClass="entr" presetSubtype="16" dur="2000" fill="hold" grpId="0" nodeType="clickEffect">
                                  <p:stCondLst>
                                    <p:cond delay="0"/>
                                  </p:stCondLst>
                                  <p:childTnLst>
                                    <p:set>
                                      <p:cBhvr>
                                        <p:cTn id="76" dur="1" fill="hold">
                                          <p:stCondLst>
                                            <p:cond delay="0"/>
                                          </p:stCondLst>
                                        </p:cTn>
                                        <p:tgtEl>
                                          <p:spTgt spid="6146">
                                            <p:txEl>
                                              <p:pRg st="16" end="16"/>
                                            </p:txEl>
                                          </p:spTgt>
                                        </p:tgtEl>
                                        <p:attrNameLst>
                                          <p:attrName>style.visibility</p:attrName>
                                        </p:attrNameLst>
                                      </p:cBhvr>
                                      <p:to>
                                        <p:strVal val="visible"/>
                                      </p:to>
                                    </p:set>
                                    <p:animEffect transition="in" filter="plus(in)">
                                      <p:cBhvr>
                                        <p:cTn id="77" dur="2000"/>
                                        <p:tgtEl>
                                          <p:spTgt spid="6146">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uiExpand="1" build="p" animBg="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a:spLocks noGrp="1" noChangeArrowheads="1"/>
          </p:cNvSpPr>
          <p:nvPr>
            <p:ph type="title"/>
          </p:nvPr>
        </p:nvSpPr>
        <p:spPr/>
        <p:txBody>
          <a:bodyPr/>
          <a:lstStyle/>
          <a:p>
            <a:endParaRPr lang="zh-CN" altLang="zh-CN"/>
          </a:p>
        </p:txBody>
      </p:sp>
      <p:sp>
        <p:nvSpPr>
          <p:cNvPr id="7171" name="Rectangle 3"/>
          <p:cNvSpPr>
            <a:spLocks noGrp="1" noChangeArrowheads="1"/>
          </p:cNvSpPr>
          <p:nvPr>
            <p:ph type="body" idx="4294967295"/>
          </p:nvPr>
        </p:nvSpPr>
        <p:spPr>
          <a:xfrm>
            <a:off x="457200" y="1600200"/>
            <a:ext cx="8229600" cy="4525963"/>
          </a:xfrm>
        </p:spPr>
        <p:txBody>
          <a:bodyPr/>
          <a:lstStyle/>
          <a:p>
            <a:endParaRPr lang="zh-CN" altLang="zh-CN"/>
          </a:p>
        </p:txBody>
      </p:sp>
      <p:pic>
        <p:nvPicPr>
          <p:cNvPr id="7172" name="Picture 4" descr="2012111515480230230"/>
          <p:cNvPicPr>
            <a:picLocks noChangeAspect="1" noChangeArrowheads="1"/>
          </p:cNvPicPr>
          <p:nvPr/>
        </p:nvPicPr>
        <p:blipFill>
          <a:blip r:embed="rId2"/>
          <a:stretch>
            <a:fillRect/>
          </a:stretch>
        </p:blipFill>
        <p:spPr bwMode="auto">
          <a:xfrm>
            <a:off x="-395288" y="-312738"/>
            <a:ext cx="9520238" cy="13628688"/>
          </a:xfrm>
          <a:prstGeom prst="rect">
            <a:avLst/>
          </a:prstGeom>
          <a:noFill/>
          <a:ln w="9525">
            <a:noFill/>
            <a:miter lim="800000"/>
          </a:ln>
        </p:spPr>
      </p:pic>
      <p:sp>
        <p:nvSpPr>
          <p:cNvPr id="7173" name="Text Box 5"/>
          <p:cNvSpPr txBox="1">
            <a:spLocks noChangeArrowheads="1"/>
          </p:cNvSpPr>
          <p:nvPr/>
        </p:nvSpPr>
        <p:spPr bwMode="auto">
          <a:xfrm>
            <a:off x="3419475" y="620713"/>
            <a:ext cx="2365375" cy="762000"/>
          </a:xfrm>
          <a:prstGeom prst="rect">
            <a:avLst/>
          </a:prstGeom>
          <a:noFill/>
          <a:ln w="9525">
            <a:noFill/>
            <a:miter lim="800000"/>
          </a:ln>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400" b="1">
                <a:solidFill>
                  <a:srgbClr val="006600"/>
                </a:solidFill>
              </a:rPr>
              <a:t>comedy</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6" presetClass="entr" presetSubtype="0" dur="2000" fill="hold" nodeType="clickEffect">
                                  <p:stCondLst>
                                    <p:cond delay="0"/>
                                  </p:stCondLst>
                                  <p:childTnLst>
                                    <p:set>
                                      <p:cBhvr>
                                        <p:cTn id="6" dur="1" fill="hold">
                                          <p:stCondLst>
                                            <p:cond delay="0"/>
                                          </p:stCondLst>
                                        </p:cTn>
                                        <p:tgtEl>
                                          <p:spTgt spid="7173">
                                            <p:txEl>
                                              <p:pRg st="0" end="0"/>
                                            </p:txEl>
                                          </p:spTgt>
                                        </p:tgtEl>
                                        <p:attrNameLst>
                                          <p:attrName>style.visibility</p:attrName>
                                        </p:attrNameLst>
                                      </p:cBhvr>
                                      <p:to>
                                        <p:strVal val="visible"/>
                                      </p:to>
                                    </p:set>
                                    <p:animEffect transition="in" filter="wipe(down)">
                                      <p:cBhvr>
                                        <p:cTn id="7" dur="580">
                                          <p:stCondLst>
                                            <p:cond delay="0"/>
                                          </p:stCondLst>
                                        </p:cTn>
                                        <p:tgtEl>
                                          <p:spTgt spid="7173">
                                            <p:txEl>
                                              <p:pRg st="0" end="0"/>
                                            </p:txEl>
                                          </p:spTgt>
                                        </p:tgtEl>
                                      </p:cBhvr>
                                    </p:animEffect>
                                    <p:anim calcmode="lin" valueType="num">
                                      <p:cBhvr>
                                        <p:cTn id="8" dur="1822" tmFilter="0,0; 0.14,0.36; 0.43,0.73; 0.71,0.91; 1.0,1.0">
                                          <p:stCondLst>
                                            <p:cond delay="0"/>
                                          </p:stCondLst>
                                        </p:cTn>
                                        <p:tgtEl>
                                          <p:spTgt spid="717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17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17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17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17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7173">
                                            <p:txEl>
                                              <p:pRg st="0" end="0"/>
                                            </p:txEl>
                                          </p:spTgt>
                                        </p:tgtEl>
                                      </p:cBhvr>
                                      <p:to x="100000" y="60000"/>
                                    </p:animScale>
                                    <p:animScale>
                                      <p:cBhvr>
                                        <p:cTn id="14" dur="166" decel="50000">
                                          <p:stCondLst>
                                            <p:cond delay="676"/>
                                          </p:stCondLst>
                                        </p:cTn>
                                        <p:tgtEl>
                                          <p:spTgt spid="7173">
                                            <p:txEl>
                                              <p:pRg st="0" end="0"/>
                                            </p:txEl>
                                          </p:spTgt>
                                        </p:tgtEl>
                                      </p:cBhvr>
                                      <p:to x="100000" y="100000"/>
                                    </p:animScale>
                                    <p:animScale>
                                      <p:cBhvr>
                                        <p:cTn id="15" dur="26">
                                          <p:stCondLst>
                                            <p:cond delay="1312"/>
                                          </p:stCondLst>
                                        </p:cTn>
                                        <p:tgtEl>
                                          <p:spTgt spid="7173">
                                            <p:txEl>
                                              <p:pRg st="0" end="0"/>
                                            </p:txEl>
                                          </p:spTgt>
                                        </p:tgtEl>
                                      </p:cBhvr>
                                      <p:to x="100000" y="80000"/>
                                    </p:animScale>
                                    <p:animScale>
                                      <p:cBhvr>
                                        <p:cTn id="16" dur="166" decel="50000">
                                          <p:stCondLst>
                                            <p:cond delay="1338"/>
                                          </p:stCondLst>
                                        </p:cTn>
                                        <p:tgtEl>
                                          <p:spTgt spid="7173">
                                            <p:txEl>
                                              <p:pRg st="0" end="0"/>
                                            </p:txEl>
                                          </p:spTgt>
                                        </p:tgtEl>
                                      </p:cBhvr>
                                      <p:to x="100000" y="100000"/>
                                    </p:animScale>
                                    <p:animScale>
                                      <p:cBhvr>
                                        <p:cTn id="17" dur="26">
                                          <p:stCondLst>
                                            <p:cond delay="1642"/>
                                          </p:stCondLst>
                                        </p:cTn>
                                        <p:tgtEl>
                                          <p:spTgt spid="7173">
                                            <p:txEl>
                                              <p:pRg st="0" end="0"/>
                                            </p:txEl>
                                          </p:spTgt>
                                        </p:tgtEl>
                                      </p:cBhvr>
                                      <p:to x="100000" y="90000"/>
                                    </p:animScale>
                                    <p:animScale>
                                      <p:cBhvr>
                                        <p:cTn id="18" dur="166" decel="50000">
                                          <p:stCondLst>
                                            <p:cond delay="1668"/>
                                          </p:stCondLst>
                                        </p:cTn>
                                        <p:tgtEl>
                                          <p:spTgt spid="7173">
                                            <p:txEl>
                                              <p:pRg st="0" end="0"/>
                                            </p:txEl>
                                          </p:spTgt>
                                        </p:tgtEl>
                                      </p:cBhvr>
                                      <p:to x="100000" y="100000"/>
                                    </p:animScale>
                                    <p:animScale>
                                      <p:cBhvr>
                                        <p:cTn id="19" dur="26">
                                          <p:stCondLst>
                                            <p:cond delay="1808"/>
                                          </p:stCondLst>
                                        </p:cTn>
                                        <p:tgtEl>
                                          <p:spTgt spid="7173">
                                            <p:txEl>
                                              <p:pRg st="0" end="0"/>
                                            </p:txEl>
                                          </p:spTgt>
                                        </p:tgtEl>
                                      </p:cBhvr>
                                      <p:to x="100000" y="95000"/>
                                    </p:animScale>
                                    <p:animScale>
                                      <p:cBhvr>
                                        <p:cTn id="20" dur="166" decel="50000">
                                          <p:stCondLst>
                                            <p:cond delay="1834"/>
                                          </p:stCondLst>
                                        </p:cTn>
                                        <p:tgtEl>
                                          <p:spTgt spid="717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a:spLocks noGrp="1" noChangeArrowheads="1"/>
          </p:cNvSpPr>
          <p:nvPr>
            <p:ph type="body" idx="4294967295"/>
          </p:nvPr>
        </p:nvSpPr>
        <p:spPr>
          <a:xfrm>
            <a:off x="107950" y="693738"/>
            <a:ext cx="8848725" cy="5545137"/>
          </a:xfrm>
          <a:solidFill>
            <a:srgbClr val="FFFFFF">
              <a:alpha val="79999"/>
            </a:srgbClr>
          </a:solidFill>
        </p:spPr>
        <p:txBody>
          <a:bodyPr>
            <a:normAutofit fontScale="85000" lnSpcReduction="20000"/>
          </a:bodyPr>
          <a:lstStyle/>
          <a:p>
            <a:pPr>
              <a:lnSpc>
                <a:spcPct val="90000"/>
              </a:lnSpc>
              <a:buFont typeface="Wingdings" pitchFamily="2" charset="2"/>
              <a:buNone/>
            </a:pPr>
            <a:r>
              <a:rPr lang="zh-CN" altLang="en-US" sz="4000" b="1">
                <a:solidFill>
                  <a:srgbClr val="006600"/>
                </a:solidFill>
                <a:latin typeface="Comic Sans MS" pitchFamily="66" charset="0"/>
              </a:rPr>
              <a:t>present </a:t>
            </a:r>
            <a:r>
              <a:rPr lang="zh-CN" altLang="en-US" sz="4000" b="1">
                <a:latin typeface="Comic Sans MS" pitchFamily="66" charset="0"/>
              </a:rPr>
              <a:t> </a:t>
            </a:r>
            <a:r>
              <a:rPr lang="zh-CN" altLang="en-US" b="1">
                <a:latin typeface="Comic Sans MS" pitchFamily="66" charset="0"/>
              </a:rPr>
              <a:t> </a:t>
            </a:r>
          </a:p>
          <a:p>
            <a:pPr>
              <a:lnSpc>
                <a:spcPct val="90000"/>
              </a:lnSpc>
              <a:buFont typeface="Wingdings" pitchFamily="2" charset="2"/>
              <a:buNone/>
            </a:pPr>
            <a:r>
              <a:rPr lang="zh-CN" altLang="en-US" b="1">
                <a:latin typeface="Comic Sans MS" pitchFamily="66" charset="0"/>
              </a:rPr>
              <a:t>v.演出，赠送,提出，呈现 </a:t>
            </a:r>
            <a:r>
              <a:rPr lang="zh-CN" altLang="en-US" b="1">
                <a:solidFill>
                  <a:srgbClr val="006600"/>
                </a:solidFill>
                <a:latin typeface="Comic Sans MS" pitchFamily="66" charset="0"/>
              </a:rPr>
              <a:t>[priˈzent] </a:t>
            </a:r>
          </a:p>
          <a:p>
            <a:pPr>
              <a:lnSpc>
                <a:spcPct val="90000"/>
              </a:lnSpc>
              <a:buFont typeface="Wingdings" pitchFamily="2" charset="2"/>
              <a:buNone/>
            </a:pPr>
            <a:r>
              <a:rPr lang="zh-CN" altLang="en-US" b="1">
                <a:latin typeface="Comic Sans MS" pitchFamily="66" charset="0"/>
              </a:rPr>
              <a:t>present a show </a:t>
            </a:r>
            <a:endParaRPr lang="en-US" altLang="zh-CN" b="1" smtClean="0">
              <a:latin typeface="Comic Sans MS" pitchFamily="66" charset="0"/>
            </a:endParaRPr>
          </a:p>
          <a:p>
            <a:pPr>
              <a:lnSpc>
                <a:spcPct val="90000"/>
              </a:lnSpc>
              <a:buFont typeface="Wingdings" pitchFamily="2" charset="2"/>
              <a:buNone/>
            </a:pPr>
            <a:r>
              <a:rPr lang="zh-CN" altLang="en-US" b="1" smtClean="0">
                <a:latin typeface="Comic Sans MS" pitchFamily="66" charset="0"/>
              </a:rPr>
              <a:t>进</a:t>
            </a:r>
            <a:r>
              <a:rPr lang="zh-CN" altLang="en-US" b="1">
                <a:latin typeface="Comic Sans MS" pitchFamily="66" charset="0"/>
              </a:rPr>
              <a:t>行一场演出</a:t>
            </a:r>
          </a:p>
          <a:p>
            <a:pPr>
              <a:lnSpc>
                <a:spcPct val="90000"/>
              </a:lnSpc>
              <a:buFont typeface="Wingdings" pitchFamily="2" charset="2"/>
              <a:buNone/>
            </a:pPr>
            <a:r>
              <a:rPr lang="zh-CN" altLang="en-US" b="1">
                <a:latin typeface="Comic Sans MS" pitchFamily="66" charset="0"/>
              </a:rPr>
              <a:t>present one's views </a:t>
            </a:r>
            <a:endParaRPr lang="en-US" altLang="zh-CN" b="1" smtClean="0">
              <a:latin typeface="Comic Sans MS" pitchFamily="66" charset="0"/>
            </a:endParaRPr>
          </a:p>
          <a:p>
            <a:pPr>
              <a:lnSpc>
                <a:spcPct val="90000"/>
              </a:lnSpc>
              <a:buFont typeface="Wingdings" pitchFamily="2" charset="2"/>
              <a:buNone/>
            </a:pPr>
            <a:r>
              <a:rPr lang="zh-CN" altLang="en-US" b="1" smtClean="0">
                <a:latin typeface="Comic Sans MS" pitchFamily="66" charset="0"/>
              </a:rPr>
              <a:t>提</a:t>
            </a:r>
            <a:r>
              <a:rPr lang="zh-CN" altLang="en-US" b="1">
                <a:latin typeface="Comic Sans MS" pitchFamily="66" charset="0"/>
              </a:rPr>
              <a:t>出观点</a:t>
            </a:r>
          </a:p>
          <a:p>
            <a:pPr>
              <a:lnSpc>
                <a:spcPct val="90000"/>
              </a:lnSpc>
              <a:buFont typeface="Wingdings" pitchFamily="2" charset="2"/>
              <a:buNone/>
            </a:pPr>
            <a:r>
              <a:rPr lang="zh-CN" altLang="en-US" b="1">
                <a:latin typeface="Comic Sans MS" pitchFamily="66" charset="0"/>
              </a:rPr>
              <a:t>present problems</a:t>
            </a:r>
          </a:p>
          <a:p>
            <a:pPr>
              <a:lnSpc>
                <a:spcPct val="90000"/>
              </a:lnSpc>
              <a:buFont typeface="Wingdings" pitchFamily="2" charset="2"/>
              <a:buNone/>
            </a:pPr>
            <a:r>
              <a:rPr lang="zh-CN" altLang="en-US" b="1">
                <a:solidFill>
                  <a:srgbClr val="006600"/>
                </a:solidFill>
                <a:latin typeface="Comic Sans MS" pitchFamily="66" charset="0"/>
              </a:rPr>
              <a:t>[ˈpreznt] </a:t>
            </a:r>
          </a:p>
          <a:p>
            <a:pPr>
              <a:lnSpc>
                <a:spcPct val="90000"/>
              </a:lnSpc>
              <a:buFont typeface="Wingdings" pitchFamily="2" charset="2"/>
              <a:buNone/>
            </a:pPr>
            <a:r>
              <a:rPr lang="zh-CN" altLang="en-US" b="1">
                <a:latin typeface="Comic Sans MS" pitchFamily="66" charset="0"/>
              </a:rPr>
              <a:t>adj.  出席的, 现在的</a:t>
            </a:r>
            <a:r>
              <a:rPr lang="zh-CN" altLang="en-US" b="1" smtClean="0">
                <a:latin typeface="Comic Sans MS" pitchFamily="66" charset="0"/>
              </a:rPr>
              <a:t>（</a:t>
            </a:r>
            <a:endParaRPr lang="en-US" altLang="zh-CN" b="1" smtClean="0">
              <a:latin typeface="Comic Sans MS" pitchFamily="66" charset="0"/>
            </a:endParaRPr>
          </a:p>
          <a:p>
            <a:pPr>
              <a:lnSpc>
                <a:spcPct val="90000"/>
              </a:lnSpc>
              <a:buFont typeface="Wingdings" pitchFamily="2" charset="2"/>
              <a:buNone/>
            </a:pPr>
            <a:r>
              <a:rPr lang="zh-CN" altLang="en-US" b="1" smtClean="0">
                <a:latin typeface="Comic Sans MS" pitchFamily="66" charset="0"/>
              </a:rPr>
              <a:t>反</a:t>
            </a:r>
            <a:r>
              <a:rPr lang="zh-CN" altLang="en-US" b="1">
                <a:latin typeface="Comic Sans MS" pitchFamily="66" charset="0"/>
              </a:rPr>
              <a:t>：absent）</a:t>
            </a:r>
          </a:p>
          <a:p>
            <a:pPr>
              <a:lnSpc>
                <a:spcPct val="90000"/>
              </a:lnSpc>
              <a:buFont typeface="Wingdings" pitchFamily="2" charset="2"/>
              <a:buNone/>
            </a:pPr>
            <a:r>
              <a:rPr lang="zh-CN" altLang="en-US" b="1">
                <a:latin typeface="Comic Sans MS" pitchFamily="66" charset="0"/>
              </a:rPr>
              <a:t> He insists on being present. </a:t>
            </a:r>
          </a:p>
          <a:p>
            <a:pPr>
              <a:lnSpc>
                <a:spcPct val="90000"/>
              </a:lnSpc>
              <a:buFont typeface="Wingdings" pitchFamily="2" charset="2"/>
              <a:buNone/>
            </a:pPr>
            <a:r>
              <a:rPr lang="zh-CN" altLang="en-US" b="1">
                <a:latin typeface="Comic Sans MS" pitchFamily="66" charset="0"/>
              </a:rPr>
              <a:t>n.目前 </a:t>
            </a:r>
            <a:endParaRPr lang="en-US" altLang="zh-CN" b="1" smtClean="0">
              <a:latin typeface="Comic Sans MS" pitchFamily="66" charset="0"/>
            </a:endParaRPr>
          </a:p>
          <a:p>
            <a:pPr>
              <a:lnSpc>
                <a:spcPct val="90000"/>
              </a:lnSpc>
              <a:buFont typeface="Wingdings" pitchFamily="2" charset="2"/>
              <a:buNone/>
            </a:pPr>
            <a:r>
              <a:rPr lang="zh-CN" altLang="en-US" b="1" smtClean="0">
                <a:latin typeface="Comic Sans MS" pitchFamily="66" charset="0"/>
              </a:rPr>
              <a:t> </a:t>
            </a:r>
            <a:r>
              <a:rPr lang="zh-CN" altLang="en-US" b="1">
                <a:latin typeface="Comic Sans MS" pitchFamily="66" charset="0"/>
              </a:rPr>
              <a:t>at present</a:t>
            </a:r>
          </a:p>
          <a:p>
            <a:pPr>
              <a:lnSpc>
                <a:spcPct val="90000"/>
              </a:lnSpc>
              <a:buFont typeface="Wingdings" pitchFamily="2" charset="2"/>
              <a:buNone/>
            </a:pPr>
            <a:r>
              <a:rPr lang="zh-CN" altLang="en-US" sz="3600" b="1">
                <a:latin typeface="Comic Sans MS" pitchFamily="66" charset="0"/>
              </a:rPr>
              <a:t>n.礼物</a:t>
            </a:r>
          </a:p>
          <a:p>
            <a:pPr>
              <a:lnSpc>
                <a:spcPct val="90000"/>
              </a:lnSpc>
              <a:buFont typeface="Wingdings" pitchFamily="2" charset="2"/>
              <a:buNone/>
            </a:pPr>
            <a:endParaRPr lang="zh-CN" altLang="en-US">
              <a:latin typeface="Comic Sans MS" pitchFamily="66" charset="0"/>
            </a:endParaRPr>
          </a:p>
          <a:p>
            <a:pPr>
              <a:lnSpc>
                <a:spcPct val="90000"/>
              </a:lnSpc>
              <a:buFont typeface="Wingdings" pitchFamily="2" charset="2"/>
              <a:buNone/>
            </a:pPr>
            <a:endParaRPr lang="zh-CN" altLang="en-US" b="1">
              <a:solidFill>
                <a:schemeClr val="hlink"/>
              </a:solidFill>
            </a:endParaRPr>
          </a:p>
          <a:p>
            <a:pPr>
              <a:lnSpc>
                <a:spcPct val="90000"/>
              </a:lnSpc>
            </a:pPr>
            <a:endParaRPr lang="zh-CN" altLang="en-US" b="1"/>
          </a:p>
          <a:p>
            <a:pPr>
              <a:lnSpc>
                <a:spcPct val="90000"/>
              </a:lnSpc>
              <a:buFont typeface="Wingdings" pitchFamily="2" charset="2"/>
              <a:buNone/>
            </a:pPr>
            <a:endParaRPr lang="zh-CN" altLang="en-US"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8194">
                                            <p:bg/>
                                          </p:spTgt>
                                        </p:tgtEl>
                                        <p:attrNameLst>
                                          <p:attrName>style.visibility</p:attrName>
                                        </p:attrNameLst>
                                      </p:cBhvr>
                                      <p:to>
                                        <p:strVal val="visible"/>
                                      </p:to>
                                    </p:set>
                                    <p:anim to="" calcmode="lin" valueType="num">
                                      <p:cBhvr>
                                        <p:cTn id="7" dur="1" fill="hold"/>
                                        <p:tgtEl>
                                          <p:spTgt spid="8194">
                                            <p:bg/>
                                          </p:spTgt>
                                        </p:tgtEl>
                                      </p:cBhvr>
                                    </p:anim>
                                  </p:childTnLst>
                                </p:cTn>
                              </p:par>
                            </p:childTnLst>
                          </p:cTn>
                        </p:par>
                      </p:childTnLst>
                    </p:cTn>
                  </p:par>
                  <p:par>
                    <p:cTn id="8" fill="hold" nodeType="clickPar">
                      <p:stCondLst>
                        <p:cond delay="indefinite"/>
                      </p:stCondLst>
                      <p:childTnLst>
                        <p:par>
                          <p:cTn id="9" fill="hold" nodeType="afterGroup">
                            <p:stCondLst>
                              <p:cond delay="0"/>
                            </p:stCondLst>
                            <p:childTnLst>
                              <p:par>
                                <p:cTn id="10" presetID="24" presetClass="entr" presetSubtype="0" dur="1" fill="hold" grpId="0" nodeType="clickEffect">
                                  <p:stCondLst>
                                    <p:cond delay="0"/>
                                  </p:stCondLst>
                                  <p:childTnLst>
                                    <p:set>
                                      <p:cBhvr>
                                        <p:cTn id="11" dur="1" fill="hold">
                                          <p:stCondLst>
                                            <p:cond delay="0"/>
                                          </p:stCondLst>
                                        </p:cTn>
                                        <p:tgtEl>
                                          <p:spTgt spid="8194">
                                            <p:txEl>
                                              <p:pRg st="0" end="0"/>
                                            </p:txEl>
                                          </p:spTgt>
                                        </p:tgtEl>
                                        <p:attrNameLst>
                                          <p:attrName>style.visibility</p:attrName>
                                        </p:attrNameLst>
                                      </p:cBhvr>
                                      <p:to>
                                        <p:strVal val="visible"/>
                                      </p:to>
                                    </p:set>
                                    <p:anim to="" calcmode="lin" valueType="num">
                                      <p:cBhvr>
                                        <p:cTn id="12" dur="1" fill="hold"/>
                                        <p:tgtEl>
                                          <p:spTgt spid="8194">
                                            <p:txEl>
                                              <p:pRg st="0" end="0"/>
                                            </p:txEl>
                                          </p:spTgt>
                                        </p:tgtEl>
                                      </p:cBhvr>
                                    </p:anim>
                                  </p:childTnLst>
                                </p:cTn>
                              </p:par>
                            </p:childTnLst>
                          </p:cTn>
                        </p:par>
                      </p:childTnLst>
                    </p:cTn>
                  </p:par>
                  <p:par>
                    <p:cTn id="13" fill="hold" nodeType="clickPar">
                      <p:stCondLst>
                        <p:cond delay="indefinite"/>
                      </p:stCondLst>
                      <p:childTnLst>
                        <p:par>
                          <p:cTn id="14" fill="hold" nodeType="afterGroup">
                            <p:stCondLst>
                              <p:cond delay="0"/>
                            </p:stCondLst>
                            <p:childTnLst>
                              <p:par>
                                <p:cTn id="15" presetID="24" presetClass="entr" presetSubtype="0" dur="1" fill="hold" grpId="0" nodeType="clickEffect">
                                  <p:stCondLst>
                                    <p:cond delay="0"/>
                                  </p:stCondLst>
                                  <p:childTnLst>
                                    <p:set>
                                      <p:cBhvr>
                                        <p:cTn id="16" dur="1" fill="hold">
                                          <p:stCondLst>
                                            <p:cond delay="0"/>
                                          </p:stCondLst>
                                        </p:cTn>
                                        <p:tgtEl>
                                          <p:spTgt spid="8194">
                                            <p:txEl>
                                              <p:pRg st="1" end="1"/>
                                            </p:txEl>
                                          </p:spTgt>
                                        </p:tgtEl>
                                        <p:attrNameLst>
                                          <p:attrName>style.visibility</p:attrName>
                                        </p:attrNameLst>
                                      </p:cBhvr>
                                      <p:to>
                                        <p:strVal val="visible"/>
                                      </p:to>
                                    </p:set>
                                    <p:anim to="" calcmode="lin" valueType="num">
                                      <p:cBhvr>
                                        <p:cTn id="17" dur="1" fill="hold"/>
                                        <p:tgtEl>
                                          <p:spTgt spid="8194">
                                            <p:txEl>
                                              <p:pRg st="1" end="1"/>
                                            </p:txEl>
                                          </p:spTgt>
                                        </p:tgtEl>
                                      </p:cBhvr>
                                    </p:anim>
                                  </p:childTnLst>
                                </p:cTn>
                              </p:par>
                            </p:childTnLst>
                          </p:cTn>
                        </p:par>
                      </p:childTnLst>
                    </p:cTn>
                  </p:par>
                  <p:par>
                    <p:cTn id="18" fill="hold" nodeType="clickPar">
                      <p:stCondLst>
                        <p:cond delay="indefinite"/>
                      </p:stCondLst>
                      <p:childTnLst>
                        <p:par>
                          <p:cTn id="19" fill="hold" nodeType="afterGroup">
                            <p:stCondLst>
                              <p:cond delay="0"/>
                            </p:stCondLst>
                            <p:childTnLst>
                              <p:par>
                                <p:cTn id="20" presetID="24" presetClass="entr" presetSubtype="0" dur="1" fill="hold" grpId="0" nodeType="clickEffect">
                                  <p:stCondLst>
                                    <p:cond delay="0"/>
                                  </p:stCondLst>
                                  <p:childTnLst>
                                    <p:set>
                                      <p:cBhvr>
                                        <p:cTn id="21" dur="1" fill="hold">
                                          <p:stCondLst>
                                            <p:cond delay="0"/>
                                          </p:stCondLst>
                                        </p:cTn>
                                        <p:tgtEl>
                                          <p:spTgt spid="8194">
                                            <p:txEl>
                                              <p:pRg st="2" end="2"/>
                                            </p:txEl>
                                          </p:spTgt>
                                        </p:tgtEl>
                                        <p:attrNameLst>
                                          <p:attrName>style.visibility</p:attrName>
                                        </p:attrNameLst>
                                      </p:cBhvr>
                                      <p:to>
                                        <p:strVal val="visible"/>
                                      </p:to>
                                    </p:set>
                                    <p:anim to="" calcmode="lin" valueType="num">
                                      <p:cBhvr>
                                        <p:cTn id="22" dur="1" fill="hold"/>
                                        <p:tgtEl>
                                          <p:spTgt spid="8194">
                                            <p:txEl>
                                              <p:pRg st="2" end="2"/>
                                            </p:txEl>
                                          </p:spTgt>
                                        </p:tgtEl>
                                      </p:cBhvr>
                                    </p:anim>
                                  </p:childTnLst>
                                </p:cTn>
                              </p:par>
                            </p:childTnLst>
                          </p:cTn>
                        </p:par>
                      </p:childTnLst>
                    </p:cTn>
                  </p:par>
                  <p:par>
                    <p:cTn id="23" fill="hold" nodeType="clickPar">
                      <p:stCondLst>
                        <p:cond delay="indefinite"/>
                      </p:stCondLst>
                      <p:childTnLst>
                        <p:par>
                          <p:cTn id="24" fill="hold" nodeType="afterGroup">
                            <p:stCondLst>
                              <p:cond delay="0"/>
                            </p:stCondLst>
                            <p:childTnLst>
                              <p:par>
                                <p:cTn id="25" presetID="24" presetClass="entr" presetSubtype="0" dur="1" fill="hold" grpId="0" nodeType="clickEffect">
                                  <p:stCondLst>
                                    <p:cond delay="0"/>
                                  </p:stCondLst>
                                  <p:childTnLst>
                                    <p:set>
                                      <p:cBhvr>
                                        <p:cTn id="26" dur="1" fill="hold">
                                          <p:stCondLst>
                                            <p:cond delay="0"/>
                                          </p:stCondLst>
                                        </p:cTn>
                                        <p:tgtEl>
                                          <p:spTgt spid="8194">
                                            <p:txEl>
                                              <p:pRg st="3" end="3"/>
                                            </p:txEl>
                                          </p:spTgt>
                                        </p:tgtEl>
                                        <p:attrNameLst>
                                          <p:attrName>style.visibility</p:attrName>
                                        </p:attrNameLst>
                                      </p:cBhvr>
                                      <p:to>
                                        <p:strVal val="visible"/>
                                      </p:to>
                                    </p:set>
                                    <p:anim to="" calcmode="lin" valueType="num">
                                      <p:cBhvr>
                                        <p:cTn id="27" dur="1" fill="hold"/>
                                        <p:tgtEl>
                                          <p:spTgt spid="8194">
                                            <p:txEl>
                                              <p:pRg st="3" end="3"/>
                                            </p:txEl>
                                          </p:spTgt>
                                        </p:tgtEl>
                                      </p:cBhvr>
                                    </p:anim>
                                  </p:childTnLst>
                                </p:cTn>
                              </p:par>
                            </p:childTnLst>
                          </p:cTn>
                        </p:par>
                      </p:childTnLst>
                    </p:cTn>
                  </p:par>
                  <p:par>
                    <p:cTn id="28" fill="hold" nodeType="clickPar">
                      <p:stCondLst>
                        <p:cond delay="indefinite"/>
                      </p:stCondLst>
                      <p:childTnLst>
                        <p:par>
                          <p:cTn id="29" fill="hold" nodeType="afterGroup">
                            <p:stCondLst>
                              <p:cond delay="0"/>
                            </p:stCondLst>
                            <p:childTnLst>
                              <p:par>
                                <p:cTn id="30" presetID="24" presetClass="entr" presetSubtype="0" dur="1" fill="hold" grpId="0" nodeType="clickEffect">
                                  <p:stCondLst>
                                    <p:cond delay="0"/>
                                  </p:stCondLst>
                                  <p:childTnLst>
                                    <p:set>
                                      <p:cBhvr>
                                        <p:cTn id="31" dur="1" fill="hold">
                                          <p:stCondLst>
                                            <p:cond delay="0"/>
                                          </p:stCondLst>
                                        </p:cTn>
                                        <p:tgtEl>
                                          <p:spTgt spid="8194">
                                            <p:txEl>
                                              <p:pRg st="4" end="4"/>
                                            </p:txEl>
                                          </p:spTgt>
                                        </p:tgtEl>
                                        <p:attrNameLst>
                                          <p:attrName>style.visibility</p:attrName>
                                        </p:attrNameLst>
                                      </p:cBhvr>
                                      <p:to>
                                        <p:strVal val="visible"/>
                                      </p:to>
                                    </p:set>
                                    <p:anim to="" calcmode="lin" valueType="num">
                                      <p:cBhvr>
                                        <p:cTn id="32" dur="1" fill="hold"/>
                                        <p:tgtEl>
                                          <p:spTgt spid="8194">
                                            <p:txEl>
                                              <p:pRg st="4" end="4"/>
                                            </p:txEl>
                                          </p:spTgt>
                                        </p:tgtEl>
                                      </p:cBhvr>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4" presetClass="entr" presetSubtype="0" dur="1" fill="hold" grpId="0" nodeType="clickEffect">
                                  <p:stCondLst>
                                    <p:cond delay="0"/>
                                  </p:stCondLst>
                                  <p:childTnLst>
                                    <p:set>
                                      <p:cBhvr>
                                        <p:cTn id="36" dur="1" fill="hold">
                                          <p:stCondLst>
                                            <p:cond delay="0"/>
                                          </p:stCondLst>
                                        </p:cTn>
                                        <p:tgtEl>
                                          <p:spTgt spid="8194">
                                            <p:txEl>
                                              <p:pRg st="5" end="5"/>
                                            </p:txEl>
                                          </p:spTgt>
                                        </p:tgtEl>
                                        <p:attrNameLst>
                                          <p:attrName>style.visibility</p:attrName>
                                        </p:attrNameLst>
                                      </p:cBhvr>
                                      <p:to>
                                        <p:strVal val="visible"/>
                                      </p:to>
                                    </p:set>
                                    <p:anim to="" calcmode="lin" valueType="num">
                                      <p:cBhvr>
                                        <p:cTn id="37" dur="1" fill="hold"/>
                                        <p:tgtEl>
                                          <p:spTgt spid="8194">
                                            <p:txEl>
                                              <p:pRg st="5" end="5"/>
                                            </p:txEl>
                                          </p:spTgt>
                                        </p:tgtEl>
                                      </p:cBhvr>
                                    </p:anim>
                                  </p:childTnLst>
                                </p:cTn>
                              </p:par>
                            </p:childTnLst>
                          </p:cTn>
                        </p:par>
                      </p:childTnLst>
                    </p:cTn>
                  </p:par>
                  <p:par>
                    <p:cTn id="38" fill="hold" nodeType="clickPar">
                      <p:stCondLst>
                        <p:cond delay="indefinite"/>
                      </p:stCondLst>
                      <p:childTnLst>
                        <p:par>
                          <p:cTn id="39" fill="hold" nodeType="afterGroup">
                            <p:stCondLst>
                              <p:cond delay="0"/>
                            </p:stCondLst>
                            <p:childTnLst>
                              <p:par>
                                <p:cTn id="40" presetID="24" presetClass="entr" presetSubtype="0" dur="1" fill="hold" grpId="0" nodeType="clickEffect">
                                  <p:stCondLst>
                                    <p:cond delay="0"/>
                                  </p:stCondLst>
                                  <p:childTnLst>
                                    <p:set>
                                      <p:cBhvr>
                                        <p:cTn id="41" dur="1" fill="hold">
                                          <p:stCondLst>
                                            <p:cond delay="0"/>
                                          </p:stCondLst>
                                        </p:cTn>
                                        <p:tgtEl>
                                          <p:spTgt spid="8194">
                                            <p:txEl>
                                              <p:pRg st="6" end="6"/>
                                            </p:txEl>
                                          </p:spTgt>
                                        </p:tgtEl>
                                        <p:attrNameLst>
                                          <p:attrName>style.visibility</p:attrName>
                                        </p:attrNameLst>
                                      </p:cBhvr>
                                      <p:to>
                                        <p:strVal val="visible"/>
                                      </p:to>
                                    </p:set>
                                    <p:anim to="" calcmode="lin" valueType="num">
                                      <p:cBhvr>
                                        <p:cTn id="42" dur="1" fill="hold"/>
                                        <p:tgtEl>
                                          <p:spTgt spid="8194">
                                            <p:txEl>
                                              <p:pRg st="6" end="6"/>
                                            </p:txEl>
                                          </p:spTgt>
                                        </p:tgtEl>
                                      </p:cBhvr>
                                    </p:anim>
                                  </p:childTnLst>
                                </p:cTn>
                              </p:par>
                            </p:childTnLst>
                          </p:cTn>
                        </p:par>
                      </p:childTnLst>
                    </p:cTn>
                  </p:par>
                  <p:par>
                    <p:cTn id="43" fill="hold" nodeType="clickPar">
                      <p:stCondLst>
                        <p:cond delay="indefinite"/>
                      </p:stCondLst>
                      <p:childTnLst>
                        <p:par>
                          <p:cTn id="44" fill="hold" nodeType="afterGroup">
                            <p:stCondLst>
                              <p:cond delay="0"/>
                            </p:stCondLst>
                            <p:childTnLst>
                              <p:par>
                                <p:cTn id="45" presetID="24" presetClass="entr" presetSubtype="0" dur="1" fill="hold" grpId="0" nodeType="clickEffect">
                                  <p:stCondLst>
                                    <p:cond delay="0"/>
                                  </p:stCondLst>
                                  <p:childTnLst>
                                    <p:set>
                                      <p:cBhvr>
                                        <p:cTn id="46" dur="1" fill="hold">
                                          <p:stCondLst>
                                            <p:cond delay="0"/>
                                          </p:stCondLst>
                                        </p:cTn>
                                        <p:tgtEl>
                                          <p:spTgt spid="8194">
                                            <p:txEl>
                                              <p:pRg st="7" end="7"/>
                                            </p:txEl>
                                          </p:spTgt>
                                        </p:tgtEl>
                                        <p:attrNameLst>
                                          <p:attrName>style.visibility</p:attrName>
                                        </p:attrNameLst>
                                      </p:cBhvr>
                                      <p:to>
                                        <p:strVal val="visible"/>
                                      </p:to>
                                    </p:set>
                                    <p:anim to="" calcmode="lin" valueType="num">
                                      <p:cBhvr>
                                        <p:cTn id="47" dur="1" fill="hold"/>
                                        <p:tgtEl>
                                          <p:spTgt spid="8194">
                                            <p:txEl>
                                              <p:pRg st="7" end="7"/>
                                            </p:txEl>
                                          </p:spTgt>
                                        </p:tgtEl>
                                      </p:cBhvr>
                                    </p:anim>
                                  </p:childTnLst>
                                </p:cTn>
                              </p:par>
                            </p:childTnLst>
                          </p:cTn>
                        </p:par>
                      </p:childTnLst>
                    </p:cTn>
                  </p:par>
                  <p:par>
                    <p:cTn id="48" fill="hold" nodeType="clickPar">
                      <p:stCondLst>
                        <p:cond delay="indefinite"/>
                      </p:stCondLst>
                      <p:childTnLst>
                        <p:par>
                          <p:cTn id="49" fill="hold" nodeType="afterGroup">
                            <p:stCondLst>
                              <p:cond delay="0"/>
                            </p:stCondLst>
                            <p:childTnLst>
                              <p:par>
                                <p:cTn id="50" presetID="24" presetClass="entr" presetSubtype="0" dur="1" fill="hold" grpId="0" nodeType="clickEffect">
                                  <p:stCondLst>
                                    <p:cond delay="0"/>
                                  </p:stCondLst>
                                  <p:childTnLst>
                                    <p:set>
                                      <p:cBhvr>
                                        <p:cTn id="51" dur="1" fill="hold">
                                          <p:stCondLst>
                                            <p:cond delay="0"/>
                                          </p:stCondLst>
                                        </p:cTn>
                                        <p:tgtEl>
                                          <p:spTgt spid="8194">
                                            <p:txEl>
                                              <p:pRg st="8" end="8"/>
                                            </p:txEl>
                                          </p:spTgt>
                                        </p:tgtEl>
                                        <p:attrNameLst>
                                          <p:attrName>style.visibility</p:attrName>
                                        </p:attrNameLst>
                                      </p:cBhvr>
                                      <p:to>
                                        <p:strVal val="visible"/>
                                      </p:to>
                                    </p:set>
                                    <p:anim to="" calcmode="lin" valueType="num">
                                      <p:cBhvr>
                                        <p:cTn id="52" dur="1" fill="hold"/>
                                        <p:tgtEl>
                                          <p:spTgt spid="8194">
                                            <p:txEl>
                                              <p:pRg st="8" end="8"/>
                                            </p:txEl>
                                          </p:spTgt>
                                        </p:tgtEl>
                                      </p:cBhvr>
                                    </p:anim>
                                  </p:childTnLst>
                                </p:cTn>
                              </p:par>
                            </p:childTnLst>
                          </p:cTn>
                        </p:par>
                      </p:childTnLst>
                    </p:cTn>
                  </p:par>
                  <p:par>
                    <p:cTn id="53" fill="hold" nodeType="clickPar">
                      <p:stCondLst>
                        <p:cond delay="indefinite"/>
                      </p:stCondLst>
                      <p:childTnLst>
                        <p:par>
                          <p:cTn id="54" fill="hold" nodeType="afterGroup">
                            <p:stCondLst>
                              <p:cond delay="0"/>
                            </p:stCondLst>
                            <p:childTnLst>
                              <p:par>
                                <p:cTn id="55" presetID="24" presetClass="entr" presetSubtype="0" dur="1" fill="hold" grpId="0" nodeType="clickEffect">
                                  <p:stCondLst>
                                    <p:cond delay="0"/>
                                  </p:stCondLst>
                                  <p:childTnLst>
                                    <p:set>
                                      <p:cBhvr>
                                        <p:cTn id="56" dur="1" fill="hold">
                                          <p:stCondLst>
                                            <p:cond delay="0"/>
                                          </p:stCondLst>
                                        </p:cTn>
                                        <p:tgtEl>
                                          <p:spTgt spid="8194">
                                            <p:txEl>
                                              <p:pRg st="9" end="9"/>
                                            </p:txEl>
                                          </p:spTgt>
                                        </p:tgtEl>
                                        <p:attrNameLst>
                                          <p:attrName>style.visibility</p:attrName>
                                        </p:attrNameLst>
                                      </p:cBhvr>
                                      <p:to>
                                        <p:strVal val="visible"/>
                                      </p:to>
                                    </p:set>
                                    <p:anim to="" calcmode="lin" valueType="num">
                                      <p:cBhvr>
                                        <p:cTn id="57" dur="1" fill="hold"/>
                                        <p:tgtEl>
                                          <p:spTgt spid="8194">
                                            <p:txEl>
                                              <p:pRg st="9" end="9"/>
                                            </p:txEl>
                                          </p:spTgt>
                                        </p:tgtEl>
                                      </p:cBhvr>
                                    </p:anim>
                                  </p:childTnLst>
                                </p:cTn>
                              </p:par>
                            </p:childTnLst>
                          </p:cTn>
                        </p:par>
                      </p:childTnLst>
                    </p:cTn>
                  </p:par>
                  <p:par>
                    <p:cTn id="58" fill="hold" nodeType="clickPar">
                      <p:stCondLst>
                        <p:cond delay="indefinite"/>
                      </p:stCondLst>
                      <p:childTnLst>
                        <p:par>
                          <p:cTn id="59" fill="hold" nodeType="afterGroup">
                            <p:stCondLst>
                              <p:cond delay="0"/>
                            </p:stCondLst>
                            <p:childTnLst>
                              <p:par>
                                <p:cTn id="60" presetID="24" presetClass="entr" presetSubtype="0" dur="1" fill="hold" grpId="0" nodeType="clickEffect">
                                  <p:stCondLst>
                                    <p:cond delay="0"/>
                                  </p:stCondLst>
                                  <p:childTnLst>
                                    <p:set>
                                      <p:cBhvr>
                                        <p:cTn id="61" dur="1" fill="hold">
                                          <p:stCondLst>
                                            <p:cond delay="0"/>
                                          </p:stCondLst>
                                        </p:cTn>
                                        <p:tgtEl>
                                          <p:spTgt spid="8194">
                                            <p:txEl>
                                              <p:pRg st="10" end="10"/>
                                            </p:txEl>
                                          </p:spTgt>
                                        </p:tgtEl>
                                        <p:attrNameLst>
                                          <p:attrName>style.visibility</p:attrName>
                                        </p:attrNameLst>
                                      </p:cBhvr>
                                      <p:to>
                                        <p:strVal val="visible"/>
                                      </p:to>
                                    </p:set>
                                    <p:anim to="" calcmode="lin" valueType="num">
                                      <p:cBhvr>
                                        <p:cTn id="62" dur="1" fill="hold"/>
                                        <p:tgtEl>
                                          <p:spTgt spid="8194">
                                            <p:txEl>
                                              <p:pRg st="10" end="10"/>
                                            </p:txEl>
                                          </p:spTgt>
                                        </p:tgtEl>
                                      </p:cBhvr>
                                    </p:anim>
                                  </p:childTnLst>
                                </p:cTn>
                              </p:par>
                            </p:childTnLst>
                          </p:cTn>
                        </p:par>
                      </p:childTnLst>
                    </p:cTn>
                  </p:par>
                  <p:par>
                    <p:cTn id="63" fill="hold" nodeType="clickPar">
                      <p:stCondLst>
                        <p:cond delay="indefinite"/>
                      </p:stCondLst>
                      <p:childTnLst>
                        <p:par>
                          <p:cTn id="64" fill="hold" nodeType="afterGroup">
                            <p:stCondLst>
                              <p:cond delay="0"/>
                            </p:stCondLst>
                            <p:childTnLst>
                              <p:par>
                                <p:cTn id="65" presetID="24" presetClass="entr" presetSubtype="0" dur="1" fill="hold" grpId="0" nodeType="clickEffect">
                                  <p:stCondLst>
                                    <p:cond delay="0"/>
                                  </p:stCondLst>
                                  <p:childTnLst>
                                    <p:set>
                                      <p:cBhvr>
                                        <p:cTn id="66" dur="1" fill="hold">
                                          <p:stCondLst>
                                            <p:cond delay="0"/>
                                          </p:stCondLst>
                                        </p:cTn>
                                        <p:tgtEl>
                                          <p:spTgt spid="8194">
                                            <p:txEl>
                                              <p:pRg st="11" end="11"/>
                                            </p:txEl>
                                          </p:spTgt>
                                        </p:tgtEl>
                                        <p:attrNameLst>
                                          <p:attrName>style.visibility</p:attrName>
                                        </p:attrNameLst>
                                      </p:cBhvr>
                                      <p:to>
                                        <p:strVal val="visible"/>
                                      </p:to>
                                    </p:set>
                                    <p:anim to="" calcmode="lin" valueType="num">
                                      <p:cBhvr>
                                        <p:cTn id="67" dur="1" fill="hold"/>
                                        <p:tgtEl>
                                          <p:spTgt spid="8194">
                                            <p:txEl>
                                              <p:pRg st="11" end="11"/>
                                            </p:txEl>
                                          </p:spTgt>
                                        </p:tgtEl>
                                      </p:cBhvr>
                                    </p:anim>
                                  </p:childTnLst>
                                </p:cTn>
                              </p:par>
                            </p:childTnLst>
                          </p:cTn>
                        </p:par>
                      </p:childTnLst>
                    </p:cTn>
                  </p:par>
                  <p:par>
                    <p:cTn id="68" fill="hold" nodeType="clickPar">
                      <p:stCondLst>
                        <p:cond delay="indefinite"/>
                      </p:stCondLst>
                      <p:childTnLst>
                        <p:par>
                          <p:cTn id="69" fill="hold" nodeType="afterGroup">
                            <p:stCondLst>
                              <p:cond delay="0"/>
                            </p:stCondLst>
                            <p:childTnLst>
                              <p:par>
                                <p:cTn id="70" presetID="24" presetClass="entr" presetSubtype="0" dur="1" fill="hold" grpId="0" nodeType="clickEffect">
                                  <p:stCondLst>
                                    <p:cond delay="0"/>
                                  </p:stCondLst>
                                  <p:childTnLst>
                                    <p:set>
                                      <p:cBhvr>
                                        <p:cTn id="71" dur="1" fill="hold">
                                          <p:stCondLst>
                                            <p:cond delay="0"/>
                                          </p:stCondLst>
                                        </p:cTn>
                                        <p:tgtEl>
                                          <p:spTgt spid="8194">
                                            <p:txEl>
                                              <p:pRg st="12" end="12"/>
                                            </p:txEl>
                                          </p:spTgt>
                                        </p:tgtEl>
                                        <p:attrNameLst>
                                          <p:attrName>style.visibility</p:attrName>
                                        </p:attrNameLst>
                                      </p:cBhvr>
                                      <p:to>
                                        <p:strVal val="visible"/>
                                      </p:to>
                                    </p:set>
                                    <p:anim to="" calcmode="lin" valueType="num">
                                      <p:cBhvr>
                                        <p:cTn id="72" dur="1" fill="hold"/>
                                        <p:tgtEl>
                                          <p:spTgt spid="8194">
                                            <p:txEl>
                                              <p:pRg st="12" end="12"/>
                                            </p:txEl>
                                          </p:spTgt>
                                        </p:tgtEl>
                                      </p:cBhvr>
                                    </p:anim>
                                  </p:childTnLst>
                                </p:cTn>
                              </p:par>
                            </p:childTnLst>
                          </p:cTn>
                        </p:par>
                      </p:childTnLst>
                    </p:cTn>
                  </p:par>
                  <p:par>
                    <p:cTn id="73" fill="hold" nodeType="clickPar">
                      <p:stCondLst>
                        <p:cond delay="indefinite"/>
                      </p:stCondLst>
                      <p:childTnLst>
                        <p:par>
                          <p:cTn id="74" fill="hold" nodeType="afterGroup">
                            <p:stCondLst>
                              <p:cond delay="0"/>
                            </p:stCondLst>
                            <p:childTnLst>
                              <p:par>
                                <p:cTn id="75" presetID="24" presetClass="entr" presetSubtype="0" dur="1" fill="hold" grpId="0" nodeType="clickEffect">
                                  <p:stCondLst>
                                    <p:cond delay="0"/>
                                  </p:stCondLst>
                                  <p:childTnLst>
                                    <p:set>
                                      <p:cBhvr>
                                        <p:cTn id="76" dur="1" fill="hold">
                                          <p:stCondLst>
                                            <p:cond delay="0"/>
                                          </p:stCondLst>
                                        </p:cTn>
                                        <p:tgtEl>
                                          <p:spTgt spid="8194">
                                            <p:txEl>
                                              <p:pRg st="13" end="13"/>
                                            </p:txEl>
                                          </p:spTgt>
                                        </p:tgtEl>
                                        <p:attrNameLst>
                                          <p:attrName>style.visibility</p:attrName>
                                        </p:attrNameLst>
                                      </p:cBhvr>
                                      <p:to>
                                        <p:strVal val="visible"/>
                                      </p:to>
                                    </p:set>
                                    <p:anim to="" calcmode="lin" valueType="num">
                                      <p:cBhvr>
                                        <p:cTn id="77" dur="1" fill="hold"/>
                                        <p:tgtEl>
                                          <p:spTgt spid="8194">
                                            <p:txEl>
                                              <p:pRg st="13" end="13"/>
                                            </p:txEl>
                                          </p:spTgt>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uiExpand="1" build="p" animBg="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Rectangle 2"/>
          <p:cNvSpPr>
            <a:spLocks noGrp="1" noChangeArrowheads="1"/>
          </p:cNvSpPr>
          <p:nvPr>
            <p:ph type="body" idx="4294967295"/>
          </p:nvPr>
        </p:nvSpPr>
        <p:spPr>
          <a:xfrm>
            <a:off x="285720" y="428604"/>
            <a:ext cx="8669368" cy="5703909"/>
          </a:xfrm>
          <a:solidFill>
            <a:srgbClr val="FFFFFF">
              <a:alpha val="79999"/>
            </a:srgbClr>
          </a:solidFill>
        </p:spPr>
        <p:txBody>
          <a:bodyPr>
            <a:normAutofit fontScale="77500" lnSpcReduction="20000"/>
          </a:bodyPr>
          <a:lstStyle/>
          <a:p>
            <a:pPr>
              <a:lnSpc>
                <a:spcPct val="80000"/>
              </a:lnSpc>
              <a:buFont typeface="Wingdings" pitchFamily="2" charset="2"/>
              <a:buNone/>
            </a:pPr>
            <a:r>
              <a:rPr lang="zh-CN" altLang="zh-CN" sz="2800">
                <a:latin typeface="Comic Sans MS" pitchFamily="66" charset="0"/>
              </a:rPr>
              <a:t> </a:t>
            </a:r>
          </a:p>
          <a:p>
            <a:pPr>
              <a:lnSpc>
                <a:spcPct val="80000"/>
              </a:lnSpc>
              <a:buFont typeface="Wingdings" pitchFamily="2" charset="2"/>
              <a:buNone/>
            </a:pPr>
            <a:r>
              <a:rPr lang="zh-CN" altLang="zh-CN" sz="3600" b="1">
                <a:latin typeface="Comic Sans MS" pitchFamily="66" charset="0"/>
              </a:rPr>
              <a:t>He presented quite a new view of the affair</a:t>
            </a:r>
            <a:r>
              <a:rPr lang="zh-CN" altLang="zh-CN" sz="3600" b="1" smtClean="0">
                <a:latin typeface="Comic Sans MS" pitchFamily="66" charset="0"/>
              </a:rPr>
              <a:t>.</a:t>
            </a:r>
            <a:endParaRPr lang="en-US" altLang="zh-CN" sz="3600" b="1" smtClean="0">
              <a:latin typeface="Comic Sans MS" pitchFamily="66" charset="0"/>
            </a:endParaRPr>
          </a:p>
          <a:p>
            <a:pPr>
              <a:lnSpc>
                <a:spcPct val="80000"/>
              </a:lnSpc>
              <a:buFont typeface="Wingdings" pitchFamily="2" charset="2"/>
              <a:buNone/>
            </a:pPr>
            <a:endParaRPr lang="en-US" altLang="zh-CN" sz="3600" b="1" smtClean="0">
              <a:latin typeface="Comic Sans MS" pitchFamily="66" charset="0"/>
            </a:endParaRPr>
          </a:p>
          <a:p>
            <a:pPr>
              <a:lnSpc>
                <a:spcPct val="80000"/>
              </a:lnSpc>
              <a:buFont typeface="Wingdings" pitchFamily="2" charset="2"/>
              <a:buNone/>
            </a:pPr>
            <a:r>
              <a:rPr lang="zh-CN" altLang="en-US" smtClean="0"/>
              <a:t>对那件事提出了相当新的看法。</a:t>
            </a:r>
            <a:endParaRPr lang="zh-CN" altLang="en-US" sz="2800" smtClean="0"/>
          </a:p>
          <a:p>
            <a:pPr>
              <a:lnSpc>
                <a:spcPct val="80000"/>
              </a:lnSpc>
              <a:buFont typeface="Wingdings" pitchFamily="2" charset="2"/>
              <a:buNone/>
            </a:pPr>
            <a:endParaRPr lang="zh-CN" altLang="zh-CN" sz="3600" b="1">
              <a:latin typeface="Comic Sans MS" pitchFamily="66" charset="0"/>
            </a:endParaRPr>
          </a:p>
          <a:p>
            <a:pPr>
              <a:lnSpc>
                <a:spcPct val="80000"/>
              </a:lnSpc>
              <a:buFont typeface="Wingdings" pitchFamily="2" charset="2"/>
              <a:buNone/>
            </a:pPr>
            <a:endParaRPr lang="zh-CN" altLang="zh-CN" sz="3600" b="1">
              <a:latin typeface="Comic Sans MS" pitchFamily="66" charset="0"/>
            </a:endParaRPr>
          </a:p>
          <a:p>
            <a:pPr marL="342900" lvl="1" indent="-342900">
              <a:lnSpc>
                <a:spcPct val="80000"/>
              </a:lnSpc>
              <a:buNone/>
            </a:pPr>
            <a:r>
              <a:rPr lang="zh-CN" altLang="zh-CN" sz="3600" b="1">
                <a:latin typeface="Comic Sans MS" pitchFamily="66" charset="0"/>
              </a:rPr>
              <a:t>They presented a sum of money to the college in memory of their son</a:t>
            </a:r>
            <a:r>
              <a:rPr lang="zh-CN" altLang="zh-CN" sz="3600" b="1" smtClean="0">
                <a:latin typeface="Comic Sans MS" pitchFamily="66" charset="0"/>
              </a:rPr>
              <a:t>.</a:t>
            </a:r>
            <a:endParaRPr lang="en-US" altLang="zh-CN" sz="3600" b="1" smtClean="0">
              <a:latin typeface="Comic Sans MS" pitchFamily="66" charset="0"/>
            </a:endParaRPr>
          </a:p>
          <a:p>
            <a:pPr marL="342900" lvl="1" indent="-342900">
              <a:lnSpc>
                <a:spcPct val="80000"/>
              </a:lnSpc>
              <a:buNone/>
            </a:pPr>
            <a:endParaRPr lang="en-US" altLang="zh-CN" sz="3600" b="1" smtClean="0">
              <a:latin typeface="Comic Sans MS" pitchFamily="66" charset="0"/>
            </a:endParaRPr>
          </a:p>
          <a:p>
            <a:pPr marL="342900" lvl="1" indent="-342900">
              <a:lnSpc>
                <a:spcPct val="80000"/>
              </a:lnSpc>
              <a:buNone/>
            </a:pPr>
            <a:r>
              <a:rPr lang="zh-CN" altLang="en-US" smtClean="0"/>
              <a:t>他们向学院赠送了一笔款项以纪念他们的儿子。</a:t>
            </a:r>
          </a:p>
          <a:p>
            <a:pPr>
              <a:lnSpc>
                <a:spcPct val="80000"/>
              </a:lnSpc>
              <a:buFont typeface="Wingdings" pitchFamily="2" charset="2"/>
              <a:buNone/>
            </a:pPr>
            <a:endParaRPr lang="zh-CN" altLang="zh-CN" sz="4000" b="1">
              <a:latin typeface="Comic Sans MS" pitchFamily="66" charset="0"/>
            </a:endParaRPr>
          </a:p>
          <a:p>
            <a:pPr lvl="1">
              <a:lnSpc>
                <a:spcPct val="80000"/>
              </a:lnSpc>
            </a:pPr>
            <a:endParaRPr lang="zh-CN" altLang="zh-CN" sz="3600" b="1">
              <a:latin typeface="Comic Sans MS" pitchFamily="66" charset="0"/>
            </a:endParaRPr>
          </a:p>
          <a:p>
            <a:pPr marL="342900" lvl="1" indent="-342900">
              <a:lnSpc>
                <a:spcPct val="80000"/>
              </a:lnSpc>
              <a:buNone/>
            </a:pPr>
            <a:r>
              <a:rPr lang="zh-CN" altLang="zh-CN" sz="3600" b="1">
                <a:latin typeface="Comic Sans MS" pitchFamily="66" charset="0"/>
              </a:rPr>
              <a:t>The ships in the bay </a:t>
            </a:r>
            <a:r>
              <a:rPr lang="zh-CN" altLang="zh-CN" sz="3600" b="1" i="1">
                <a:latin typeface="Comic Sans MS" pitchFamily="66" charset="0"/>
              </a:rPr>
              <a:t>present</a:t>
            </a:r>
            <a:r>
              <a:rPr lang="zh-CN" altLang="zh-CN" sz="3600" b="1">
                <a:latin typeface="Comic Sans MS" pitchFamily="66" charset="0"/>
              </a:rPr>
              <a:t> a beautiful </a:t>
            </a:r>
            <a:r>
              <a:rPr lang="zh-CN" altLang="zh-CN" sz="3600" b="1" smtClean="0">
                <a:latin typeface="Comic Sans MS" pitchFamily="66" charset="0"/>
              </a:rPr>
              <a:t>sight</a:t>
            </a:r>
            <a:r>
              <a:rPr lang="en-US" altLang="zh-CN" sz="3600" b="1" smtClean="0">
                <a:latin typeface="Comic Sans MS" pitchFamily="66" charset="0"/>
              </a:rPr>
              <a:t>.</a:t>
            </a:r>
          </a:p>
          <a:p>
            <a:pPr marL="342900" lvl="1" indent="-342900">
              <a:lnSpc>
                <a:spcPct val="80000"/>
              </a:lnSpc>
              <a:buNone/>
            </a:pPr>
            <a:endParaRPr lang="en-US" altLang="zh-CN" sz="3600" b="1">
              <a:latin typeface="Comic Sans MS" pitchFamily="66" charset="0"/>
            </a:endParaRPr>
          </a:p>
          <a:p>
            <a:pPr marL="342900" lvl="1" indent="-342900">
              <a:lnSpc>
                <a:spcPct val="80000"/>
              </a:lnSpc>
              <a:buNone/>
            </a:pPr>
            <a:r>
              <a:rPr lang="zh-CN" altLang="en-US" smtClean="0"/>
              <a:t>海湾内的船舶呈现一派美丽的景致。</a:t>
            </a:r>
          </a:p>
          <a:p>
            <a:pPr>
              <a:lnSpc>
                <a:spcPct val="80000"/>
              </a:lnSpc>
              <a:buFont typeface="Wingdings" pitchFamily="2" charset="2"/>
              <a:buNone/>
            </a:pPr>
            <a:endParaRPr lang="zh-CN" altLang="zh-CN" sz="3600" b="1">
              <a:latin typeface="Comic Sans MS" pitchFamily="66" charset="0"/>
            </a:endParaRPr>
          </a:p>
          <a:p>
            <a:pPr lvl="1">
              <a:lnSpc>
                <a:spcPct val="80000"/>
              </a:lnSpc>
              <a:buClr>
                <a:schemeClr val="folHlink"/>
              </a:buClr>
              <a:buSzPct val="60000"/>
            </a:pPr>
            <a:endParaRPr lang="zh-CN" altLang="zh-CN" sz="36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9218">
                                            <p:bg/>
                                          </p:spTgt>
                                        </p:tgtEl>
                                        <p:attrNameLst>
                                          <p:attrName>style.visibility</p:attrName>
                                        </p:attrNameLst>
                                      </p:cBhvr>
                                      <p:to>
                                        <p:strVal val="visible"/>
                                      </p:to>
                                    </p:set>
                                    <p:anim to="" calcmode="lin" valueType="num">
                                      <p:cBhvr>
                                        <p:cTn id="7" dur="1" fill="hold"/>
                                        <p:tgtEl>
                                          <p:spTgt spid="9218">
                                            <p:bg/>
                                          </p:spTgt>
                                        </p:tgtEl>
                                      </p:cBhvr>
                                    </p:anim>
                                  </p:childTnLst>
                                </p:cTn>
                              </p:par>
                            </p:childTnLst>
                          </p:cTn>
                        </p:par>
                      </p:childTnLst>
                    </p:cTn>
                  </p:par>
                  <p:par>
                    <p:cTn id="8" fill="hold" nodeType="clickPar">
                      <p:stCondLst>
                        <p:cond delay="indefinite"/>
                      </p:stCondLst>
                      <p:childTnLst>
                        <p:par>
                          <p:cTn id="9" fill="hold" nodeType="afterGroup">
                            <p:stCondLst>
                              <p:cond delay="0"/>
                            </p:stCondLst>
                            <p:childTnLst>
                              <p:par>
                                <p:cTn id="10" presetID="24" presetClass="entr" presetSubtype="0" dur="1" fill="hold" grpId="0" nodeType="clickEffect">
                                  <p:stCondLst>
                                    <p:cond delay="0"/>
                                  </p:stCondLst>
                                  <p:childTnLst>
                                    <p:set>
                                      <p:cBhvr>
                                        <p:cTn id="11" dur="1" fill="hold">
                                          <p:stCondLst>
                                            <p:cond delay="0"/>
                                          </p:stCondLst>
                                        </p:cTn>
                                        <p:tgtEl>
                                          <p:spTgt spid="9218">
                                            <p:txEl>
                                              <p:pRg st="0" end="0"/>
                                            </p:txEl>
                                          </p:spTgt>
                                        </p:tgtEl>
                                        <p:attrNameLst>
                                          <p:attrName>style.visibility</p:attrName>
                                        </p:attrNameLst>
                                      </p:cBhvr>
                                      <p:to>
                                        <p:strVal val="visible"/>
                                      </p:to>
                                    </p:set>
                                    <p:anim to="" calcmode="lin" valueType="num">
                                      <p:cBhvr>
                                        <p:cTn id="12" dur="1" fill="hold"/>
                                        <p:tgtEl>
                                          <p:spTgt spid="9218">
                                            <p:txEl>
                                              <p:pRg st="0" end="0"/>
                                            </p:txEl>
                                          </p:spTgt>
                                        </p:tgtEl>
                                      </p:cBhvr>
                                    </p:anim>
                                  </p:childTnLst>
                                </p:cTn>
                              </p:par>
                            </p:childTnLst>
                          </p:cTn>
                        </p:par>
                      </p:childTnLst>
                    </p:cTn>
                  </p:par>
                  <p:par>
                    <p:cTn id="13" fill="hold" nodeType="clickPar">
                      <p:stCondLst>
                        <p:cond delay="indefinite"/>
                      </p:stCondLst>
                      <p:childTnLst>
                        <p:par>
                          <p:cTn id="14" fill="hold" nodeType="afterGroup">
                            <p:stCondLst>
                              <p:cond delay="0"/>
                            </p:stCondLst>
                            <p:childTnLst>
                              <p:par>
                                <p:cTn id="15" presetID="24" presetClass="entr" presetSubtype="0" dur="1" fill="hold" grpId="0" nodeType="clickEffect">
                                  <p:stCondLst>
                                    <p:cond delay="0"/>
                                  </p:stCondLst>
                                  <p:childTnLst>
                                    <p:set>
                                      <p:cBhvr>
                                        <p:cTn id="16" dur="1" fill="hold">
                                          <p:stCondLst>
                                            <p:cond delay="0"/>
                                          </p:stCondLst>
                                        </p:cTn>
                                        <p:tgtEl>
                                          <p:spTgt spid="9218">
                                            <p:txEl>
                                              <p:pRg st="1" end="1"/>
                                            </p:txEl>
                                          </p:spTgt>
                                        </p:tgtEl>
                                        <p:attrNameLst>
                                          <p:attrName>style.visibility</p:attrName>
                                        </p:attrNameLst>
                                      </p:cBhvr>
                                      <p:to>
                                        <p:strVal val="visible"/>
                                      </p:to>
                                    </p:set>
                                    <p:anim to="" calcmode="lin" valueType="num">
                                      <p:cBhvr>
                                        <p:cTn id="17" dur="1" fill="hold"/>
                                        <p:tgtEl>
                                          <p:spTgt spid="9218">
                                            <p:txEl>
                                              <p:pRg st="1" end="1"/>
                                            </p:txEl>
                                          </p:spTgt>
                                        </p:tgtEl>
                                      </p:cBhvr>
                                    </p:anim>
                                  </p:childTnLst>
                                </p:cTn>
                              </p:par>
                            </p:childTnLst>
                          </p:cTn>
                        </p:par>
                      </p:childTnLst>
                    </p:cTn>
                  </p:par>
                  <p:par>
                    <p:cTn id="18" fill="hold" nodeType="clickPar">
                      <p:stCondLst>
                        <p:cond delay="indefinite"/>
                      </p:stCondLst>
                      <p:childTnLst>
                        <p:par>
                          <p:cTn id="19" fill="hold" nodeType="afterGroup">
                            <p:stCondLst>
                              <p:cond delay="0"/>
                            </p:stCondLst>
                            <p:childTnLst>
                              <p:par>
                                <p:cTn id="20" presetID="24" presetClass="entr" presetSubtype="0" dur="1" fill="hold" grpId="0" nodeType="clickEffect">
                                  <p:stCondLst>
                                    <p:cond delay="0"/>
                                  </p:stCondLst>
                                  <p:childTnLst>
                                    <p:set>
                                      <p:cBhvr>
                                        <p:cTn id="21" dur="1" fill="hold">
                                          <p:stCondLst>
                                            <p:cond delay="0"/>
                                          </p:stCondLst>
                                        </p:cTn>
                                        <p:tgtEl>
                                          <p:spTgt spid="9218">
                                            <p:txEl>
                                              <p:pRg st="3" end="3"/>
                                            </p:txEl>
                                          </p:spTgt>
                                        </p:tgtEl>
                                        <p:attrNameLst>
                                          <p:attrName>style.visibility</p:attrName>
                                        </p:attrNameLst>
                                      </p:cBhvr>
                                      <p:to>
                                        <p:strVal val="visible"/>
                                      </p:to>
                                    </p:set>
                                    <p:anim to="" calcmode="lin" valueType="num">
                                      <p:cBhvr>
                                        <p:cTn id="22" dur="1" fill="hold"/>
                                        <p:tgtEl>
                                          <p:spTgt spid="9218">
                                            <p:txEl>
                                              <p:pRg st="3" end="3"/>
                                            </p:txEl>
                                          </p:spTgt>
                                        </p:tgtEl>
                                      </p:cBhvr>
                                    </p:anim>
                                  </p:childTnLst>
                                </p:cTn>
                              </p:par>
                            </p:childTnLst>
                          </p:cTn>
                        </p:par>
                      </p:childTnLst>
                    </p:cTn>
                  </p:par>
                  <p:par>
                    <p:cTn id="23" fill="hold" nodeType="clickPar">
                      <p:stCondLst>
                        <p:cond delay="indefinite"/>
                      </p:stCondLst>
                      <p:childTnLst>
                        <p:par>
                          <p:cTn id="24" fill="hold" nodeType="afterGroup">
                            <p:stCondLst>
                              <p:cond delay="0"/>
                            </p:stCondLst>
                            <p:childTnLst>
                              <p:par>
                                <p:cTn id="25" presetID="24" presetClass="entr" presetSubtype="0" dur="1" fill="hold" grpId="0" nodeType="clickEffect">
                                  <p:stCondLst>
                                    <p:cond delay="0"/>
                                  </p:stCondLst>
                                  <p:childTnLst>
                                    <p:set>
                                      <p:cBhvr>
                                        <p:cTn id="26" dur="1" fill="hold">
                                          <p:stCondLst>
                                            <p:cond delay="0"/>
                                          </p:stCondLst>
                                        </p:cTn>
                                        <p:tgtEl>
                                          <p:spTgt spid="9218">
                                            <p:txEl>
                                              <p:pRg st="6" end="6"/>
                                            </p:txEl>
                                          </p:spTgt>
                                        </p:tgtEl>
                                        <p:attrNameLst>
                                          <p:attrName>style.visibility</p:attrName>
                                        </p:attrNameLst>
                                      </p:cBhvr>
                                      <p:to>
                                        <p:strVal val="visible"/>
                                      </p:to>
                                    </p:set>
                                    <p:anim to="" calcmode="lin" valueType="num">
                                      <p:cBhvr>
                                        <p:cTn id="27" dur="1" fill="hold"/>
                                        <p:tgtEl>
                                          <p:spTgt spid="9218">
                                            <p:txEl>
                                              <p:pRg st="6" end="6"/>
                                            </p:txEl>
                                          </p:spTgt>
                                        </p:tgtEl>
                                      </p:cBhvr>
                                    </p:anim>
                                  </p:childTnLst>
                                </p:cTn>
                              </p:par>
                            </p:childTnLst>
                          </p:cTn>
                        </p:par>
                      </p:childTnLst>
                    </p:cTn>
                  </p:par>
                  <p:par>
                    <p:cTn id="28" fill="hold" nodeType="clickPar">
                      <p:stCondLst>
                        <p:cond delay="indefinite"/>
                      </p:stCondLst>
                      <p:childTnLst>
                        <p:par>
                          <p:cTn id="29" fill="hold" nodeType="afterGroup">
                            <p:stCondLst>
                              <p:cond delay="0"/>
                            </p:stCondLst>
                            <p:childTnLst>
                              <p:par>
                                <p:cTn id="30" presetID="24" presetClass="entr" presetSubtype="0" dur="1" fill="hold" grpId="0" nodeType="clickEffect">
                                  <p:stCondLst>
                                    <p:cond delay="0"/>
                                  </p:stCondLst>
                                  <p:childTnLst>
                                    <p:set>
                                      <p:cBhvr>
                                        <p:cTn id="31" dur="1" fill="hold">
                                          <p:stCondLst>
                                            <p:cond delay="0"/>
                                          </p:stCondLst>
                                        </p:cTn>
                                        <p:tgtEl>
                                          <p:spTgt spid="9218">
                                            <p:txEl>
                                              <p:pRg st="8" end="8"/>
                                            </p:txEl>
                                          </p:spTgt>
                                        </p:tgtEl>
                                        <p:attrNameLst>
                                          <p:attrName>style.visibility</p:attrName>
                                        </p:attrNameLst>
                                      </p:cBhvr>
                                      <p:to>
                                        <p:strVal val="visible"/>
                                      </p:to>
                                    </p:set>
                                    <p:anim to="" calcmode="lin" valueType="num">
                                      <p:cBhvr>
                                        <p:cTn id="32" dur="1" fill="hold"/>
                                        <p:tgtEl>
                                          <p:spTgt spid="9218">
                                            <p:txEl>
                                              <p:pRg st="8" end="8"/>
                                            </p:txEl>
                                          </p:spTgt>
                                        </p:tgtEl>
                                      </p:cBhvr>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4" presetClass="entr" presetSubtype="0" dur="1" fill="hold" grpId="0" nodeType="clickEffect">
                                  <p:stCondLst>
                                    <p:cond delay="0"/>
                                  </p:stCondLst>
                                  <p:childTnLst>
                                    <p:set>
                                      <p:cBhvr>
                                        <p:cTn id="36" dur="1" fill="hold">
                                          <p:stCondLst>
                                            <p:cond delay="0"/>
                                          </p:stCondLst>
                                        </p:cTn>
                                        <p:tgtEl>
                                          <p:spTgt spid="9218">
                                            <p:txEl>
                                              <p:pRg st="11" end="11"/>
                                            </p:txEl>
                                          </p:spTgt>
                                        </p:tgtEl>
                                        <p:attrNameLst>
                                          <p:attrName>style.visibility</p:attrName>
                                        </p:attrNameLst>
                                      </p:cBhvr>
                                      <p:to>
                                        <p:strVal val="visible"/>
                                      </p:to>
                                    </p:set>
                                    <p:anim to="" calcmode="lin" valueType="num">
                                      <p:cBhvr>
                                        <p:cTn id="37" dur="1" fill="hold"/>
                                        <p:tgtEl>
                                          <p:spTgt spid="9218">
                                            <p:txEl>
                                              <p:pRg st="11" end="11"/>
                                            </p:txEl>
                                          </p:spTgt>
                                        </p:tgtEl>
                                      </p:cBhvr>
                                    </p:anim>
                                  </p:childTnLst>
                                </p:cTn>
                              </p:par>
                            </p:childTnLst>
                          </p:cTn>
                        </p:par>
                      </p:childTnLst>
                    </p:cTn>
                  </p:par>
                  <p:par>
                    <p:cTn id="38" fill="hold" nodeType="clickPar">
                      <p:stCondLst>
                        <p:cond delay="indefinite"/>
                      </p:stCondLst>
                      <p:childTnLst>
                        <p:par>
                          <p:cTn id="39" fill="hold" nodeType="afterGroup">
                            <p:stCondLst>
                              <p:cond delay="0"/>
                            </p:stCondLst>
                            <p:childTnLst>
                              <p:par>
                                <p:cTn id="40" presetID="24" presetClass="entr" presetSubtype="0" dur="1" fill="hold" grpId="0" nodeType="clickEffect">
                                  <p:stCondLst>
                                    <p:cond delay="0"/>
                                  </p:stCondLst>
                                  <p:childTnLst>
                                    <p:set>
                                      <p:cBhvr>
                                        <p:cTn id="41" dur="1" fill="hold">
                                          <p:stCondLst>
                                            <p:cond delay="0"/>
                                          </p:stCondLst>
                                        </p:cTn>
                                        <p:tgtEl>
                                          <p:spTgt spid="9218">
                                            <p:txEl>
                                              <p:pRg st="13" end="13"/>
                                            </p:txEl>
                                          </p:spTgt>
                                        </p:tgtEl>
                                        <p:attrNameLst>
                                          <p:attrName>style.visibility</p:attrName>
                                        </p:attrNameLst>
                                      </p:cBhvr>
                                      <p:to>
                                        <p:strVal val="visible"/>
                                      </p:to>
                                    </p:set>
                                    <p:anim to="" calcmode="lin" valueType="num">
                                      <p:cBhvr>
                                        <p:cTn id="42" dur="1" fill="hold"/>
                                        <p:tgtEl>
                                          <p:spTgt spid="9218">
                                            <p:txEl>
                                              <p:pRg st="13" end="13"/>
                                            </p:txEl>
                                          </p:spTgt>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uiExpand="1" build="p" animBg="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p:cNvSpPr>
            <a:spLocks noGrp="1" noChangeArrowheads="1"/>
          </p:cNvSpPr>
          <p:nvPr>
            <p:ph type="body" idx="4294967295"/>
          </p:nvPr>
        </p:nvSpPr>
        <p:spPr>
          <a:xfrm>
            <a:off x="357158" y="357166"/>
            <a:ext cx="8786842" cy="6357981"/>
          </a:xfrm>
          <a:solidFill>
            <a:srgbClr val="FFFFFF">
              <a:alpha val="79999"/>
            </a:srgbClr>
          </a:solidFill>
        </p:spPr>
        <p:txBody>
          <a:bodyPr>
            <a:normAutofit fontScale="85000" lnSpcReduction="20000"/>
          </a:bodyPr>
          <a:lstStyle/>
          <a:p>
            <a:pPr>
              <a:buFont typeface="Wingdings" pitchFamily="2" charset="2"/>
              <a:buNone/>
            </a:pPr>
            <a:r>
              <a:rPr lang="zh-CN" altLang="en-US" sz="4000" b="1">
                <a:solidFill>
                  <a:srgbClr val="006600"/>
                </a:solidFill>
                <a:latin typeface="Comic Sans MS" pitchFamily="66" charset="0"/>
              </a:rPr>
              <a:t>queue </a:t>
            </a:r>
          </a:p>
          <a:p>
            <a:pPr>
              <a:buFont typeface="Wingdings" pitchFamily="2" charset="2"/>
              <a:buNone/>
            </a:pPr>
            <a:r>
              <a:rPr lang="zh-CN" altLang="en-US" sz="3000" b="1">
                <a:latin typeface="Comic Sans MS" pitchFamily="66" charset="0"/>
              </a:rPr>
              <a:t>1）vi.排队, 通常为纵队（通常与for 连用）</a:t>
            </a:r>
          </a:p>
          <a:p>
            <a:pPr>
              <a:buFont typeface="Wingdings" pitchFamily="2" charset="2"/>
              <a:buNone/>
            </a:pPr>
            <a:r>
              <a:rPr lang="zh-CN" altLang="en-US" sz="3000" b="1">
                <a:latin typeface="Comic Sans MS" pitchFamily="66" charset="0"/>
              </a:rPr>
              <a:t>We had to </a:t>
            </a:r>
            <a:r>
              <a:rPr lang="zh-CN" altLang="en-US" sz="3000" b="1">
                <a:solidFill>
                  <a:schemeClr val="hlink"/>
                </a:solidFill>
                <a:latin typeface="Comic Sans MS" pitchFamily="66" charset="0"/>
              </a:rPr>
              <a:t>queue for</a:t>
            </a:r>
            <a:r>
              <a:rPr lang="zh-CN" altLang="en-US" sz="3000" b="1">
                <a:latin typeface="Comic Sans MS" pitchFamily="66" charset="0"/>
              </a:rPr>
              <a:t> hours to get in.</a:t>
            </a:r>
          </a:p>
          <a:p>
            <a:pPr>
              <a:buFont typeface="Wingdings" pitchFamily="2" charset="2"/>
              <a:buNone/>
            </a:pPr>
            <a:r>
              <a:rPr lang="zh-CN" altLang="en-US" sz="3000" b="1">
                <a:latin typeface="Comic Sans MS" pitchFamily="66" charset="0"/>
              </a:rPr>
              <a:t>She has to </a:t>
            </a:r>
            <a:r>
              <a:rPr lang="zh-CN" altLang="en-US" sz="3000" b="1">
                <a:solidFill>
                  <a:schemeClr val="hlink"/>
                </a:solidFill>
                <a:latin typeface="Comic Sans MS" pitchFamily="66" charset="0"/>
              </a:rPr>
              <a:t>queue for</a:t>
            </a:r>
            <a:r>
              <a:rPr lang="zh-CN" altLang="en-US" sz="3000" b="1">
                <a:latin typeface="Comic Sans MS" pitchFamily="66" charset="0"/>
              </a:rPr>
              <a:t> the bus every morning.</a:t>
            </a:r>
          </a:p>
          <a:p>
            <a:pPr>
              <a:buFont typeface="Wingdings" pitchFamily="2" charset="2"/>
              <a:buNone/>
            </a:pPr>
            <a:r>
              <a:rPr lang="zh-CN" altLang="en-US" sz="3000" b="1">
                <a:latin typeface="Comic Sans MS" pitchFamily="66" charset="0"/>
              </a:rPr>
              <a:t>2）n.（按顺序等待的人，车等的）行列 line</a:t>
            </a:r>
          </a:p>
          <a:p>
            <a:pPr>
              <a:buFont typeface="Wingdings" pitchFamily="2" charset="2"/>
              <a:buNone/>
            </a:pPr>
            <a:r>
              <a:rPr lang="zh-CN" altLang="en-US" sz="3000" b="1">
                <a:latin typeface="Comic Sans MS" pitchFamily="66" charset="0"/>
              </a:rPr>
              <a:t>join the queue </a:t>
            </a:r>
            <a:endParaRPr lang="en-US" altLang="zh-CN" sz="3000" b="1" smtClean="0">
              <a:latin typeface="Comic Sans MS" pitchFamily="66" charset="0"/>
            </a:endParaRPr>
          </a:p>
          <a:p>
            <a:pPr>
              <a:buFont typeface="Wingdings" pitchFamily="2" charset="2"/>
              <a:buNone/>
            </a:pPr>
            <a:r>
              <a:rPr lang="zh-CN" altLang="en-US" sz="3000" b="1" smtClean="0">
                <a:latin typeface="Comic Sans MS" pitchFamily="66" charset="0"/>
              </a:rPr>
              <a:t>加</a:t>
            </a:r>
            <a:r>
              <a:rPr lang="zh-CN" altLang="en-US" sz="3000" b="1">
                <a:latin typeface="Comic Sans MS" pitchFamily="66" charset="0"/>
              </a:rPr>
              <a:t>入队列</a:t>
            </a:r>
          </a:p>
          <a:p>
            <a:pPr>
              <a:buFont typeface="Wingdings" pitchFamily="2" charset="2"/>
              <a:buNone/>
            </a:pPr>
            <a:r>
              <a:rPr lang="zh-CN" altLang="en-US" sz="3000" b="1">
                <a:latin typeface="Comic Sans MS" pitchFamily="66" charset="0"/>
              </a:rPr>
              <a:t>jump the queue  </a:t>
            </a:r>
            <a:endParaRPr lang="en-US" altLang="zh-CN" sz="3000" b="1" smtClean="0">
              <a:latin typeface="Comic Sans MS" pitchFamily="66" charset="0"/>
            </a:endParaRPr>
          </a:p>
          <a:p>
            <a:pPr>
              <a:buFont typeface="Wingdings" pitchFamily="2" charset="2"/>
              <a:buNone/>
            </a:pPr>
            <a:r>
              <a:rPr lang="zh-CN" altLang="en-US" sz="3000" b="1" smtClean="0">
                <a:latin typeface="Comic Sans MS" pitchFamily="66" charset="0"/>
              </a:rPr>
              <a:t>插</a:t>
            </a:r>
            <a:r>
              <a:rPr lang="zh-CN" altLang="en-US" sz="3000" b="1">
                <a:latin typeface="Comic Sans MS" pitchFamily="66" charset="0"/>
              </a:rPr>
              <a:t>队</a:t>
            </a:r>
          </a:p>
          <a:p>
            <a:pPr>
              <a:buFont typeface="Wingdings" pitchFamily="2" charset="2"/>
              <a:buNone/>
            </a:pPr>
            <a:r>
              <a:rPr lang="zh-CN" altLang="en-US" sz="3000" b="1">
                <a:latin typeface="Comic Sans MS" pitchFamily="66" charset="0"/>
              </a:rPr>
              <a:t>stand in a queue </a:t>
            </a:r>
            <a:endParaRPr lang="en-US" altLang="zh-CN" sz="3000" b="1" smtClean="0">
              <a:latin typeface="Comic Sans MS" pitchFamily="66" charset="0"/>
            </a:endParaRPr>
          </a:p>
          <a:p>
            <a:pPr>
              <a:buFont typeface="Wingdings" pitchFamily="2" charset="2"/>
              <a:buNone/>
            </a:pPr>
            <a:r>
              <a:rPr lang="zh-CN" altLang="en-US" sz="3000" b="1" smtClean="0">
                <a:latin typeface="Comic Sans MS" pitchFamily="66" charset="0"/>
              </a:rPr>
              <a:t>排队</a:t>
            </a:r>
            <a:endParaRPr lang="en-US" altLang="zh-CN" sz="2400"/>
          </a:p>
          <a:p>
            <a:pPr>
              <a:buNone/>
            </a:pPr>
            <a:r>
              <a:rPr lang="en-US" altLang="zh-CN" sz="3000" b="1">
                <a:latin typeface="Comic Sans MS" pitchFamily="66" charset="0"/>
              </a:rPr>
              <a:t>There's a long queue/line of people waiting for the </a:t>
            </a:r>
            <a:r>
              <a:rPr lang="en-US" altLang="zh-CN" sz="3000" b="1" smtClean="0">
                <a:latin typeface="Comic Sans MS" pitchFamily="66" charset="0"/>
              </a:rPr>
              <a:t>bus.</a:t>
            </a:r>
          </a:p>
          <a:p>
            <a:pPr>
              <a:buNone/>
            </a:pPr>
            <a:r>
              <a:rPr lang="en-US" altLang="zh-CN" sz="3000" b="1" smtClean="0">
                <a:latin typeface="Comic Sans MS" pitchFamily="66" charset="0"/>
              </a:rPr>
              <a:t>We'd </a:t>
            </a:r>
            <a:r>
              <a:rPr lang="en-US" altLang="zh-CN" sz="3000" b="1">
                <a:latin typeface="Comic Sans MS" pitchFamily="66" charset="0"/>
              </a:rPr>
              <a:t>better join the queue for tickets</a:t>
            </a:r>
            <a:r>
              <a:rPr lang="en-US" altLang="zh-CN" sz="3000" b="1" smtClean="0">
                <a:latin typeface="Comic Sans MS" pitchFamily="66" charset="0"/>
              </a:rPr>
              <a:t>.</a:t>
            </a:r>
            <a:endParaRPr lang="zh-CN" altLang="en-US" sz="3000" b="1">
              <a:latin typeface="Comic Sans MS" pitchFamily="66" charset="0"/>
            </a:endParaRPr>
          </a:p>
          <a:p>
            <a:pPr>
              <a:buFont typeface="Wingdings" pitchFamily="2" charset="2"/>
              <a:buNone/>
            </a:pPr>
            <a:r>
              <a:rPr lang="zh-CN" altLang="en-US" sz="3000" b="1">
                <a:latin typeface="Comic Sans MS" pitchFamily="66" charset="0"/>
              </a:rPr>
              <a:t>横队：row</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6" presetClass="entr" presetSubtype="16" dur="2000" fill="hold" grpId="0" nodeType="clickEffect">
                                  <p:stCondLst>
                                    <p:cond delay="0"/>
                                  </p:stCondLst>
                                  <p:childTnLst>
                                    <p:set>
                                      <p:cBhvr>
                                        <p:cTn id="6" dur="1" fill="hold">
                                          <p:stCondLst>
                                            <p:cond delay="0"/>
                                          </p:stCondLst>
                                        </p:cTn>
                                        <p:tgtEl>
                                          <p:spTgt spid="10242">
                                            <p:bg/>
                                          </p:spTgt>
                                        </p:tgtEl>
                                        <p:attrNameLst>
                                          <p:attrName>style.visibility</p:attrName>
                                        </p:attrNameLst>
                                      </p:cBhvr>
                                      <p:to>
                                        <p:strVal val="visible"/>
                                      </p:to>
                                    </p:set>
                                    <p:animEffect transition="in" filter="circle(in)">
                                      <p:cBhvr>
                                        <p:cTn id="7" dur="2000"/>
                                        <p:tgtEl>
                                          <p:spTgt spid="10242">
                                            <p:bg/>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6" presetClass="entr" presetSubtype="16" dur="2000" fill="hold" grpId="0" nodeType="clickEffect">
                                  <p:stCondLst>
                                    <p:cond delay="0"/>
                                  </p:stCondLst>
                                  <p:childTnLst>
                                    <p:set>
                                      <p:cBhvr>
                                        <p:cTn id="11" dur="1" fill="hold">
                                          <p:stCondLst>
                                            <p:cond delay="0"/>
                                          </p:stCondLst>
                                        </p:cTn>
                                        <p:tgtEl>
                                          <p:spTgt spid="10242">
                                            <p:txEl>
                                              <p:pRg st="0" end="0"/>
                                            </p:txEl>
                                          </p:spTgt>
                                        </p:tgtEl>
                                        <p:attrNameLst>
                                          <p:attrName>style.visibility</p:attrName>
                                        </p:attrNameLst>
                                      </p:cBhvr>
                                      <p:to>
                                        <p:strVal val="visible"/>
                                      </p:to>
                                    </p:set>
                                    <p:animEffect transition="in" filter="circle(in)">
                                      <p:cBhvr>
                                        <p:cTn id="12" dur="2000"/>
                                        <p:tgtEl>
                                          <p:spTgt spid="10242">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6" presetClass="entr" presetSubtype="16" dur="2000" fill="hold" grpId="0" nodeType="clickEffect">
                                  <p:stCondLst>
                                    <p:cond delay="0"/>
                                  </p:stCondLst>
                                  <p:childTnLst>
                                    <p:set>
                                      <p:cBhvr>
                                        <p:cTn id="16" dur="1" fill="hold">
                                          <p:stCondLst>
                                            <p:cond delay="0"/>
                                          </p:stCondLst>
                                        </p:cTn>
                                        <p:tgtEl>
                                          <p:spTgt spid="10242">
                                            <p:txEl>
                                              <p:pRg st="1" end="1"/>
                                            </p:txEl>
                                          </p:spTgt>
                                        </p:tgtEl>
                                        <p:attrNameLst>
                                          <p:attrName>style.visibility</p:attrName>
                                        </p:attrNameLst>
                                      </p:cBhvr>
                                      <p:to>
                                        <p:strVal val="visible"/>
                                      </p:to>
                                    </p:set>
                                    <p:animEffect transition="in" filter="circle(in)">
                                      <p:cBhvr>
                                        <p:cTn id="17" dur="2000"/>
                                        <p:tgtEl>
                                          <p:spTgt spid="10242">
                                            <p:txEl>
                                              <p:pRg st="1" end="1"/>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6" presetClass="entr" presetSubtype="16" dur="2000" fill="hold" grpId="0" nodeType="clickEffect">
                                  <p:stCondLst>
                                    <p:cond delay="0"/>
                                  </p:stCondLst>
                                  <p:childTnLst>
                                    <p:set>
                                      <p:cBhvr>
                                        <p:cTn id="21" dur="1" fill="hold">
                                          <p:stCondLst>
                                            <p:cond delay="0"/>
                                          </p:stCondLst>
                                        </p:cTn>
                                        <p:tgtEl>
                                          <p:spTgt spid="10242">
                                            <p:txEl>
                                              <p:pRg st="2" end="2"/>
                                            </p:txEl>
                                          </p:spTgt>
                                        </p:tgtEl>
                                        <p:attrNameLst>
                                          <p:attrName>style.visibility</p:attrName>
                                        </p:attrNameLst>
                                      </p:cBhvr>
                                      <p:to>
                                        <p:strVal val="visible"/>
                                      </p:to>
                                    </p:set>
                                    <p:animEffect transition="in" filter="circle(in)">
                                      <p:cBhvr>
                                        <p:cTn id="22" dur="2000"/>
                                        <p:tgtEl>
                                          <p:spTgt spid="10242">
                                            <p:txEl>
                                              <p:pRg st="2" end="2"/>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6" presetClass="entr" presetSubtype="16" dur="2000" fill="hold" grpId="0" nodeType="clickEffect">
                                  <p:stCondLst>
                                    <p:cond delay="0"/>
                                  </p:stCondLst>
                                  <p:childTnLst>
                                    <p:set>
                                      <p:cBhvr>
                                        <p:cTn id="26" dur="1" fill="hold">
                                          <p:stCondLst>
                                            <p:cond delay="0"/>
                                          </p:stCondLst>
                                        </p:cTn>
                                        <p:tgtEl>
                                          <p:spTgt spid="10242">
                                            <p:txEl>
                                              <p:pRg st="3" end="3"/>
                                            </p:txEl>
                                          </p:spTgt>
                                        </p:tgtEl>
                                        <p:attrNameLst>
                                          <p:attrName>style.visibility</p:attrName>
                                        </p:attrNameLst>
                                      </p:cBhvr>
                                      <p:to>
                                        <p:strVal val="visible"/>
                                      </p:to>
                                    </p:set>
                                    <p:animEffect transition="in" filter="circle(in)">
                                      <p:cBhvr>
                                        <p:cTn id="27" dur="2000"/>
                                        <p:tgtEl>
                                          <p:spTgt spid="10242">
                                            <p:txEl>
                                              <p:pRg st="3" end="3"/>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6" presetClass="entr" presetSubtype="16" dur="2000" fill="hold" grpId="0" nodeType="clickEffect">
                                  <p:stCondLst>
                                    <p:cond delay="0"/>
                                  </p:stCondLst>
                                  <p:childTnLst>
                                    <p:set>
                                      <p:cBhvr>
                                        <p:cTn id="31" dur="1" fill="hold">
                                          <p:stCondLst>
                                            <p:cond delay="0"/>
                                          </p:stCondLst>
                                        </p:cTn>
                                        <p:tgtEl>
                                          <p:spTgt spid="10242">
                                            <p:txEl>
                                              <p:pRg st="4" end="4"/>
                                            </p:txEl>
                                          </p:spTgt>
                                        </p:tgtEl>
                                        <p:attrNameLst>
                                          <p:attrName>style.visibility</p:attrName>
                                        </p:attrNameLst>
                                      </p:cBhvr>
                                      <p:to>
                                        <p:strVal val="visible"/>
                                      </p:to>
                                    </p:set>
                                    <p:animEffect transition="in" filter="circle(in)">
                                      <p:cBhvr>
                                        <p:cTn id="32" dur="2000"/>
                                        <p:tgtEl>
                                          <p:spTgt spid="10242">
                                            <p:txEl>
                                              <p:pRg st="4" end="4"/>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6" presetClass="entr" presetSubtype="16" dur="2000" fill="hold" grpId="0" nodeType="clickEffect">
                                  <p:stCondLst>
                                    <p:cond delay="0"/>
                                  </p:stCondLst>
                                  <p:childTnLst>
                                    <p:set>
                                      <p:cBhvr>
                                        <p:cTn id="36" dur="1" fill="hold">
                                          <p:stCondLst>
                                            <p:cond delay="0"/>
                                          </p:stCondLst>
                                        </p:cTn>
                                        <p:tgtEl>
                                          <p:spTgt spid="10242">
                                            <p:txEl>
                                              <p:pRg st="5" end="5"/>
                                            </p:txEl>
                                          </p:spTgt>
                                        </p:tgtEl>
                                        <p:attrNameLst>
                                          <p:attrName>style.visibility</p:attrName>
                                        </p:attrNameLst>
                                      </p:cBhvr>
                                      <p:to>
                                        <p:strVal val="visible"/>
                                      </p:to>
                                    </p:set>
                                    <p:animEffect transition="in" filter="circle(in)">
                                      <p:cBhvr>
                                        <p:cTn id="37" dur="2000"/>
                                        <p:tgtEl>
                                          <p:spTgt spid="10242">
                                            <p:txEl>
                                              <p:pRg st="5" end="5"/>
                                            </p:txEl>
                                          </p:spTgt>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6" presetClass="entr" presetSubtype="16" dur="2000" fill="hold" grpId="0" nodeType="clickEffect">
                                  <p:stCondLst>
                                    <p:cond delay="0"/>
                                  </p:stCondLst>
                                  <p:childTnLst>
                                    <p:set>
                                      <p:cBhvr>
                                        <p:cTn id="41" dur="1" fill="hold">
                                          <p:stCondLst>
                                            <p:cond delay="0"/>
                                          </p:stCondLst>
                                        </p:cTn>
                                        <p:tgtEl>
                                          <p:spTgt spid="10242">
                                            <p:txEl>
                                              <p:pRg st="6" end="6"/>
                                            </p:txEl>
                                          </p:spTgt>
                                        </p:tgtEl>
                                        <p:attrNameLst>
                                          <p:attrName>style.visibility</p:attrName>
                                        </p:attrNameLst>
                                      </p:cBhvr>
                                      <p:to>
                                        <p:strVal val="visible"/>
                                      </p:to>
                                    </p:set>
                                    <p:animEffect transition="in" filter="circle(in)">
                                      <p:cBhvr>
                                        <p:cTn id="42" dur="2000"/>
                                        <p:tgtEl>
                                          <p:spTgt spid="10242">
                                            <p:txEl>
                                              <p:pRg st="6" end="6"/>
                                            </p:txEl>
                                          </p:spTgt>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6" presetClass="entr" presetSubtype="16" dur="2000" fill="hold" grpId="0" nodeType="clickEffect">
                                  <p:stCondLst>
                                    <p:cond delay="0"/>
                                  </p:stCondLst>
                                  <p:childTnLst>
                                    <p:set>
                                      <p:cBhvr>
                                        <p:cTn id="46" dur="1" fill="hold">
                                          <p:stCondLst>
                                            <p:cond delay="0"/>
                                          </p:stCondLst>
                                        </p:cTn>
                                        <p:tgtEl>
                                          <p:spTgt spid="10242">
                                            <p:txEl>
                                              <p:pRg st="7" end="7"/>
                                            </p:txEl>
                                          </p:spTgt>
                                        </p:tgtEl>
                                        <p:attrNameLst>
                                          <p:attrName>style.visibility</p:attrName>
                                        </p:attrNameLst>
                                      </p:cBhvr>
                                      <p:to>
                                        <p:strVal val="visible"/>
                                      </p:to>
                                    </p:set>
                                    <p:animEffect transition="in" filter="circle(in)">
                                      <p:cBhvr>
                                        <p:cTn id="47" dur="2000"/>
                                        <p:tgtEl>
                                          <p:spTgt spid="10242">
                                            <p:txEl>
                                              <p:pRg st="7" end="7"/>
                                            </p:txEl>
                                          </p:spTgt>
                                        </p:tgtEl>
                                      </p:cBhvr>
                                    </p:animEffect>
                                  </p:childTnLst>
                                </p:cTn>
                              </p:par>
                            </p:childTnLst>
                          </p:cTn>
                        </p:par>
                      </p:childTnLst>
                    </p:cTn>
                  </p:par>
                  <p:par>
                    <p:cTn id="48" fill="hold" nodeType="clickPar">
                      <p:stCondLst>
                        <p:cond delay="indefinite"/>
                      </p:stCondLst>
                      <p:childTnLst>
                        <p:par>
                          <p:cTn id="49" fill="hold" nodeType="afterGroup">
                            <p:stCondLst>
                              <p:cond delay="0"/>
                            </p:stCondLst>
                            <p:childTnLst>
                              <p:par>
                                <p:cTn id="50" presetID="6" presetClass="entr" presetSubtype="16" dur="2000" fill="hold" grpId="0" nodeType="clickEffect">
                                  <p:stCondLst>
                                    <p:cond delay="0"/>
                                  </p:stCondLst>
                                  <p:childTnLst>
                                    <p:set>
                                      <p:cBhvr>
                                        <p:cTn id="51" dur="1" fill="hold">
                                          <p:stCondLst>
                                            <p:cond delay="0"/>
                                          </p:stCondLst>
                                        </p:cTn>
                                        <p:tgtEl>
                                          <p:spTgt spid="10242">
                                            <p:txEl>
                                              <p:pRg st="8" end="8"/>
                                            </p:txEl>
                                          </p:spTgt>
                                        </p:tgtEl>
                                        <p:attrNameLst>
                                          <p:attrName>style.visibility</p:attrName>
                                        </p:attrNameLst>
                                      </p:cBhvr>
                                      <p:to>
                                        <p:strVal val="visible"/>
                                      </p:to>
                                    </p:set>
                                    <p:animEffect transition="in" filter="circle(in)">
                                      <p:cBhvr>
                                        <p:cTn id="52" dur="2000"/>
                                        <p:tgtEl>
                                          <p:spTgt spid="10242">
                                            <p:txEl>
                                              <p:pRg st="8" end="8"/>
                                            </p:txEl>
                                          </p:spTgt>
                                        </p:tgtEl>
                                      </p:cBhvr>
                                    </p:animEffect>
                                  </p:childTnLst>
                                </p:cTn>
                              </p:par>
                            </p:childTnLst>
                          </p:cTn>
                        </p:par>
                      </p:childTnLst>
                    </p:cTn>
                  </p:par>
                  <p:par>
                    <p:cTn id="53" fill="hold" nodeType="clickPar">
                      <p:stCondLst>
                        <p:cond delay="indefinite"/>
                      </p:stCondLst>
                      <p:childTnLst>
                        <p:par>
                          <p:cTn id="54" fill="hold" nodeType="afterGroup">
                            <p:stCondLst>
                              <p:cond delay="0"/>
                            </p:stCondLst>
                            <p:childTnLst>
                              <p:par>
                                <p:cTn id="55" presetID="6" presetClass="entr" presetSubtype="16" dur="2000" fill="hold" grpId="0" nodeType="clickEffect">
                                  <p:stCondLst>
                                    <p:cond delay="0"/>
                                  </p:stCondLst>
                                  <p:childTnLst>
                                    <p:set>
                                      <p:cBhvr>
                                        <p:cTn id="56" dur="1" fill="hold">
                                          <p:stCondLst>
                                            <p:cond delay="0"/>
                                          </p:stCondLst>
                                        </p:cTn>
                                        <p:tgtEl>
                                          <p:spTgt spid="10242">
                                            <p:txEl>
                                              <p:pRg st="9" end="9"/>
                                            </p:txEl>
                                          </p:spTgt>
                                        </p:tgtEl>
                                        <p:attrNameLst>
                                          <p:attrName>style.visibility</p:attrName>
                                        </p:attrNameLst>
                                      </p:cBhvr>
                                      <p:to>
                                        <p:strVal val="visible"/>
                                      </p:to>
                                    </p:set>
                                    <p:animEffect transition="in" filter="circle(in)">
                                      <p:cBhvr>
                                        <p:cTn id="57" dur="2000"/>
                                        <p:tgtEl>
                                          <p:spTgt spid="10242">
                                            <p:txEl>
                                              <p:pRg st="9" end="9"/>
                                            </p:txEl>
                                          </p:spTgt>
                                        </p:tgtEl>
                                      </p:cBhvr>
                                    </p:animEffect>
                                  </p:childTnLst>
                                </p:cTn>
                              </p:par>
                            </p:childTnLst>
                          </p:cTn>
                        </p:par>
                      </p:childTnLst>
                    </p:cTn>
                  </p:par>
                  <p:par>
                    <p:cTn id="58" fill="hold" nodeType="clickPar">
                      <p:stCondLst>
                        <p:cond delay="indefinite"/>
                      </p:stCondLst>
                      <p:childTnLst>
                        <p:par>
                          <p:cTn id="59" fill="hold" nodeType="afterGroup">
                            <p:stCondLst>
                              <p:cond delay="0"/>
                            </p:stCondLst>
                            <p:childTnLst>
                              <p:par>
                                <p:cTn id="60" presetID="6" presetClass="entr" presetSubtype="16" dur="2000" fill="hold" grpId="0" nodeType="clickEffect">
                                  <p:stCondLst>
                                    <p:cond delay="0"/>
                                  </p:stCondLst>
                                  <p:childTnLst>
                                    <p:set>
                                      <p:cBhvr>
                                        <p:cTn id="61" dur="1" fill="hold">
                                          <p:stCondLst>
                                            <p:cond delay="0"/>
                                          </p:stCondLst>
                                        </p:cTn>
                                        <p:tgtEl>
                                          <p:spTgt spid="10242">
                                            <p:txEl>
                                              <p:pRg st="10" end="10"/>
                                            </p:txEl>
                                          </p:spTgt>
                                        </p:tgtEl>
                                        <p:attrNameLst>
                                          <p:attrName>style.visibility</p:attrName>
                                        </p:attrNameLst>
                                      </p:cBhvr>
                                      <p:to>
                                        <p:strVal val="visible"/>
                                      </p:to>
                                    </p:set>
                                    <p:animEffect transition="in" filter="circle(in)">
                                      <p:cBhvr>
                                        <p:cTn id="62" dur="2000"/>
                                        <p:tgtEl>
                                          <p:spTgt spid="10242">
                                            <p:txEl>
                                              <p:pRg st="10" end="10"/>
                                            </p:txEl>
                                          </p:spTgt>
                                        </p:tgtEl>
                                      </p:cBhvr>
                                    </p:animEffect>
                                  </p:childTnLst>
                                </p:cTn>
                              </p:par>
                            </p:childTnLst>
                          </p:cTn>
                        </p:par>
                      </p:childTnLst>
                    </p:cTn>
                  </p:par>
                  <p:par>
                    <p:cTn id="63" fill="hold" nodeType="clickPar">
                      <p:stCondLst>
                        <p:cond delay="indefinite"/>
                      </p:stCondLst>
                      <p:childTnLst>
                        <p:par>
                          <p:cTn id="64" fill="hold" nodeType="afterGroup">
                            <p:stCondLst>
                              <p:cond delay="0"/>
                            </p:stCondLst>
                            <p:childTnLst>
                              <p:par>
                                <p:cTn id="65" presetID="6" presetClass="entr" presetSubtype="16" dur="2000" fill="hold" grpId="0" nodeType="clickEffect">
                                  <p:stCondLst>
                                    <p:cond delay="0"/>
                                  </p:stCondLst>
                                  <p:childTnLst>
                                    <p:set>
                                      <p:cBhvr>
                                        <p:cTn id="66" dur="1" fill="hold">
                                          <p:stCondLst>
                                            <p:cond delay="0"/>
                                          </p:stCondLst>
                                        </p:cTn>
                                        <p:tgtEl>
                                          <p:spTgt spid="10242">
                                            <p:txEl>
                                              <p:pRg st="11" end="11"/>
                                            </p:txEl>
                                          </p:spTgt>
                                        </p:tgtEl>
                                        <p:attrNameLst>
                                          <p:attrName>style.visibility</p:attrName>
                                        </p:attrNameLst>
                                      </p:cBhvr>
                                      <p:to>
                                        <p:strVal val="visible"/>
                                      </p:to>
                                    </p:set>
                                    <p:animEffect transition="in" filter="circle(in)">
                                      <p:cBhvr>
                                        <p:cTn id="67" dur="2000"/>
                                        <p:tgtEl>
                                          <p:spTgt spid="10242">
                                            <p:txEl>
                                              <p:pRg st="11" end="11"/>
                                            </p:txEl>
                                          </p:spTgt>
                                        </p:tgtEl>
                                      </p:cBhvr>
                                    </p:animEffect>
                                  </p:childTnLst>
                                </p:cTn>
                              </p:par>
                            </p:childTnLst>
                          </p:cTn>
                        </p:par>
                      </p:childTnLst>
                    </p:cTn>
                  </p:par>
                  <p:par>
                    <p:cTn id="68" fill="hold" nodeType="clickPar">
                      <p:stCondLst>
                        <p:cond delay="indefinite"/>
                      </p:stCondLst>
                      <p:childTnLst>
                        <p:par>
                          <p:cTn id="69" fill="hold" nodeType="afterGroup">
                            <p:stCondLst>
                              <p:cond delay="0"/>
                            </p:stCondLst>
                            <p:childTnLst>
                              <p:par>
                                <p:cTn id="70" presetID="6" presetClass="entr" presetSubtype="16" dur="2000" fill="hold" grpId="0" nodeType="clickEffect">
                                  <p:stCondLst>
                                    <p:cond delay="0"/>
                                  </p:stCondLst>
                                  <p:childTnLst>
                                    <p:set>
                                      <p:cBhvr>
                                        <p:cTn id="71" dur="1" fill="hold">
                                          <p:stCondLst>
                                            <p:cond delay="0"/>
                                          </p:stCondLst>
                                        </p:cTn>
                                        <p:tgtEl>
                                          <p:spTgt spid="10242">
                                            <p:txEl>
                                              <p:pRg st="12" end="12"/>
                                            </p:txEl>
                                          </p:spTgt>
                                        </p:tgtEl>
                                        <p:attrNameLst>
                                          <p:attrName>style.visibility</p:attrName>
                                        </p:attrNameLst>
                                      </p:cBhvr>
                                      <p:to>
                                        <p:strVal val="visible"/>
                                      </p:to>
                                    </p:set>
                                    <p:animEffect transition="in" filter="circle(in)">
                                      <p:cBhvr>
                                        <p:cTn id="72" dur="2000"/>
                                        <p:tgtEl>
                                          <p:spTgt spid="10242">
                                            <p:txEl>
                                              <p:pRg st="12" end="12"/>
                                            </p:txEl>
                                          </p:spTgt>
                                        </p:tgtEl>
                                      </p:cBhvr>
                                    </p:animEffect>
                                  </p:childTnLst>
                                </p:cTn>
                              </p:par>
                            </p:childTnLst>
                          </p:cTn>
                        </p:par>
                      </p:childTnLst>
                    </p:cTn>
                  </p:par>
                  <p:par>
                    <p:cTn id="73" fill="hold" nodeType="clickPar">
                      <p:stCondLst>
                        <p:cond delay="indefinite"/>
                      </p:stCondLst>
                      <p:childTnLst>
                        <p:par>
                          <p:cTn id="74" fill="hold" nodeType="afterGroup">
                            <p:stCondLst>
                              <p:cond delay="0"/>
                            </p:stCondLst>
                            <p:childTnLst>
                              <p:par>
                                <p:cTn id="75" presetID="6" presetClass="entr" presetSubtype="16" dur="2000" fill="hold" grpId="0" nodeType="clickEffect">
                                  <p:stCondLst>
                                    <p:cond delay="0"/>
                                  </p:stCondLst>
                                  <p:childTnLst>
                                    <p:set>
                                      <p:cBhvr>
                                        <p:cTn id="76" dur="1" fill="hold">
                                          <p:stCondLst>
                                            <p:cond delay="0"/>
                                          </p:stCondLst>
                                        </p:cTn>
                                        <p:tgtEl>
                                          <p:spTgt spid="10242">
                                            <p:txEl>
                                              <p:pRg st="13" end="13"/>
                                            </p:txEl>
                                          </p:spTgt>
                                        </p:tgtEl>
                                        <p:attrNameLst>
                                          <p:attrName>style.visibility</p:attrName>
                                        </p:attrNameLst>
                                      </p:cBhvr>
                                      <p:to>
                                        <p:strVal val="visible"/>
                                      </p:to>
                                    </p:set>
                                    <p:animEffect transition="in" filter="circle(in)">
                                      <p:cBhvr>
                                        <p:cTn id="77" dur="2000"/>
                                        <p:tgtEl>
                                          <p:spTgt spid="10242">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uiExpand="1" build="p" animBg="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p:cNvSpPr>
            <a:spLocks noGrp="1" noChangeArrowheads="1"/>
          </p:cNvSpPr>
          <p:nvPr>
            <p:ph type="title"/>
          </p:nvPr>
        </p:nvSpPr>
        <p:spPr/>
        <p:txBody>
          <a:bodyPr/>
          <a:lstStyle/>
          <a:p>
            <a:endParaRPr lang="zh-CN" altLang="zh-CN"/>
          </a:p>
        </p:txBody>
      </p:sp>
      <p:sp>
        <p:nvSpPr>
          <p:cNvPr id="11267" name="Rectangle 3"/>
          <p:cNvSpPr>
            <a:spLocks noGrp="1" noChangeArrowheads="1"/>
          </p:cNvSpPr>
          <p:nvPr>
            <p:ph type="body" idx="4294967295"/>
          </p:nvPr>
        </p:nvSpPr>
        <p:spPr>
          <a:xfrm>
            <a:off x="457200" y="1600200"/>
            <a:ext cx="8229600" cy="4525963"/>
          </a:xfrm>
        </p:spPr>
        <p:txBody>
          <a:bodyPr/>
          <a:lstStyle/>
          <a:p>
            <a:endParaRPr lang="zh-CN" altLang="zh-CN"/>
          </a:p>
        </p:txBody>
      </p:sp>
      <p:pic>
        <p:nvPicPr>
          <p:cNvPr id="11268" name="Picture 4" descr="6552508_171359589000_2"/>
          <p:cNvPicPr>
            <a:picLocks noChangeAspect="1" noChangeArrowheads="1"/>
          </p:cNvPicPr>
          <p:nvPr/>
        </p:nvPicPr>
        <p:blipFill>
          <a:blip r:embed="rId2"/>
          <a:stretch>
            <a:fillRect/>
          </a:stretch>
        </p:blipFill>
        <p:spPr bwMode="auto">
          <a:xfrm>
            <a:off x="0" y="0"/>
            <a:ext cx="9753600" cy="6858000"/>
          </a:xfrm>
          <a:prstGeom prst="rect">
            <a:avLst/>
          </a:prstGeom>
          <a:noFill/>
          <a:ln w="9525">
            <a:noFill/>
            <a:miter lim="800000"/>
          </a:ln>
        </p:spPr>
      </p:pic>
      <p:sp>
        <p:nvSpPr>
          <p:cNvPr id="11269" name="Text Box 5"/>
          <p:cNvSpPr txBox="1">
            <a:spLocks noChangeArrowheads="1"/>
          </p:cNvSpPr>
          <p:nvPr/>
        </p:nvSpPr>
        <p:spPr bwMode="auto">
          <a:xfrm>
            <a:off x="2176463" y="790575"/>
            <a:ext cx="1757362" cy="701675"/>
          </a:xfrm>
          <a:prstGeom prst="rect">
            <a:avLst/>
          </a:prstGeom>
          <a:noFill/>
          <a:ln w="9525">
            <a:noFill/>
            <a:miter lim="800000"/>
          </a:ln>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bg1"/>
                </a:solidFill>
              </a:rPr>
              <a:t>queue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5" presetClass="entr" presetSubtype="0" dur="2000" fill="hold" nodeType="clickEffect">
                                  <p:stCondLst>
                                    <p:cond delay="0"/>
                                  </p:stCondLst>
                                  <p:iterate type="lt">
                                    <p:tmPct val="10000"/>
                                  </p:iterate>
                                  <p:childTnLst>
                                    <p:set>
                                      <p:cBhvr>
                                        <p:cTn id="6" dur="1" fill="hold">
                                          <p:stCondLst>
                                            <p:cond delay="0"/>
                                          </p:stCondLst>
                                        </p:cTn>
                                        <p:tgtEl>
                                          <p:spTgt spid="11269">
                                            <p:txEl>
                                              <p:pRg st="0" end="0"/>
                                            </p:txEl>
                                          </p:spTgt>
                                        </p:tgtEl>
                                        <p:attrNameLst>
                                          <p:attrName>style.visibility</p:attrName>
                                        </p:attrNameLst>
                                      </p:cBhvr>
                                      <p:to>
                                        <p:strVal val="visible"/>
                                      </p:to>
                                    </p:set>
                                    <p:animEffect transition="in" filter="fade">
                                      <p:cBhvr>
                                        <p:cTn id="7" dur="2000"/>
                                        <p:tgtEl>
                                          <p:spTgt spid="11269">
                                            <p:txEl>
                                              <p:pRg st="0" end="0"/>
                                            </p:txEl>
                                          </p:spTgt>
                                        </p:tgtEl>
                                      </p:cBhvr>
                                    </p:animEffect>
                                    <p:anim calcmode="lin" valueType="num">
                                      <p:cBhvr>
                                        <p:cTn id="8" dur="2000" fill="hold"/>
                                        <p:tgtEl>
                                          <p:spTgt spid="11269">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11269">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Grp="1" noChangeArrowheads="1"/>
          </p:cNvSpPr>
          <p:nvPr>
            <p:ph type="body" idx="4294967295"/>
          </p:nvPr>
        </p:nvSpPr>
        <p:spPr>
          <a:xfrm>
            <a:off x="323850" y="260350"/>
            <a:ext cx="8632825" cy="5873750"/>
          </a:xfrm>
          <a:solidFill>
            <a:srgbClr val="FFFFFF">
              <a:alpha val="79999"/>
            </a:srgbClr>
          </a:solidFill>
        </p:spPr>
        <p:txBody>
          <a:bodyPr/>
          <a:lstStyle/>
          <a:p>
            <a:pPr>
              <a:buFont typeface="Wingdings" pitchFamily="2" charset="2"/>
              <a:buNone/>
            </a:pPr>
            <a:r>
              <a:rPr lang="zh-CN" altLang="en-US" sz="4000">
                <a:solidFill>
                  <a:srgbClr val="006600"/>
                </a:solidFill>
                <a:latin typeface="Comic Sans MS" pitchFamily="66" charset="0"/>
              </a:rPr>
              <a:t>dull</a:t>
            </a:r>
          </a:p>
          <a:p>
            <a:pPr>
              <a:buFont typeface="Wingdings" pitchFamily="2" charset="2"/>
              <a:buNone/>
            </a:pPr>
            <a:r>
              <a:rPr lang="zh-CN" altLang="en-US">
                <a:latin typeface="Comic Sans MS" pitchFamily="66" charset="0"/>
              </a:rPr>
              <a:t>1)adj.枯燥的</a:t>
            </a:r>
          </a:p>
          <a:p>
            <a:pPr>
              <a:buFont typeface="Wingdings" pitchFamily="2" charset="2"/>
              <a:buNone/>
            </a:pPr>
            <a:r>
              <a:rPr lang="zh-CN" altLang="en-US">
                <a:latin typeface="Comic Sans MS" pitchFamily="66" charset="0"/>
              </a:rPr>
              <a:t>a dull book</a:t>
            </a:r>
          </a:p>
          <a:p>
            <a:pPr>
              <a:buFont typeface="Wingdings" pitchFamily="2" charset="2"/>
              <a:buNone/>
            </a:pPr>
            <a:r>
              <a:rPr lang="zh-CN" altLang="en-US">
                <a:latin typeface="Comic Sans MS" pitchFamily="66" charset="0"/>
              </a:rPr>
              <a:t>2)头脑迟钝的</a:t>
            </a:r>
          </a:p>
          <a:p>
            <a:pPr>
              <a:buFont typeface="Wingdings" pitchFamily="2" charset="2"/>
              <a:buNone/>
            </a:pPr>
            <a:r>
              <a:rPr lang="zh-CN" altLang="en-US">
                <a:latin typeface="Comic Sans MS" pitchFamily="66" charset="0"/>
              </a:rPr>
              <a:t>All work and no play makes Jack a dull boy.</a:t>
            </a:r>
          </a:p>
          <a:p>
            <a:pPr>
              <a:buFont typeface="Wingdings" pitchFamily="2" charset="2"/>
              <a:buNone/>
            </a:pPr>
            <a:r>
              <a:rPr lang="zh-CN" altLang="en-US">
                <a:latin typeface="Comic Sans MS" pitchFamily="66" charset="0"/>
              </a:rPr>
              <a:t>3)adj.（疼痛等）隐约的</a:t>
            </a:r>
          </a:p>
          <a:p>
            <a:pPr>
              <a:buFont typeface="Wingdings" pitchFamily="2" charset="2"/>
              <a:buNone/>
            </a:pPr>
            <a:r>
              <a:rPr lang="zh-CN" altLang="en-US">
                <a:latin typeface="Comic Sans MS" pitchFamily="66" charset="0"/>
              </a:rPr>
              <a:t>I have a dull pain in my stomach.</a:t>
            </a:r>
          </a:p>
          <a:p>
            <a:pPr>
              <a:buFont typeface="Wingdings" pitchFamily="2" charset="2"/>
              <a:buNone/>
            </a:pPr>
            <a:r>
              <a:rPr lang="zh-CN" altLang="en-US">
                <a:latin typeface="Comic Sans MS" pitchFamily="66" charset="0"/>
              </a:rPr>
              <a:t>4)adj.（刀等）钝的</a:t>
            </a:r>
          </a:p>
          <a:p>
            <a:pPr>
              <a:buFont typeface="Wingdings" pitchFamily="2" charset="2"/>
              <a:buNone/>
            </a:pPr>
            <a:r>
              <a:rPr lang="zh-CN" altLang="en-US">
                <a:latin typeface="Comic Sans MS" pitchFamily="66" charset="0"/>
              </a:rPr>
              <a:t>a dull knife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12290">
                                            <p:bg/>
                                          </p:spTgt>
                                        </p:tgtEl>
                                        <p:attrNameLst>
                                          <p:attrName>style.visibility</p:attrName>
                                        </p:attrNameLst>
                                      </p:cBhvr>
                                      <p:to>
                                        <p:strVal val="visible"/>
                                      </p:to>
                                    </p:set>
                                    <p:animEffect transition="in" filter="randombar(horizontal)">
                                      <p:cBhvr>
                                        <p:cTn id="7" dur="500"/>
                                        <p:tgtEl>
                                          <p:spTgt spid="12290">
                                            <p:bg/>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12290">
                                            <p:txEl>
                                              <p:pRg st="0" end="0"/>
                                            </p:txEl>
                                          </p:spTgt>
                                        </p:tgtEl>
                                        <p:attrNameLst>
                                          <p:attrName>style.visibility</p:attrName>
                                        </p:attrNameLst>
                                      </p:cBhvr>
                                      <p:to>
                                        <p:strVal val="visible"/>
                                      </p:to>
                                    </p:set>
                                    <p:animEffect transition="in" filter="randombar(horizontal)">
                                      <p:cBhvr>
                                        <p:cTn id="12" dur="500"/>
                                        <p:tgtEl>
                                          <p:spTgt spid="12290">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12290">
                                            <p:txEl>
                                              <p:pRg st="1" end="1"/>
                                            </p:txEl>
                                          </p:spTgt>
                                        </p:tgtEl>
                                        <p:attrNameLst>
                                          <p:attrName>style.visibility</p:attrName>
                                        </p:attrNameLst>
                                      </p:cBhvr>
                                      <p:to>
                                        <p:strVal val="visible"/>
                                      </p:to>
                                    </p:set>
                                    <p:animEffect transition="in" filter="randombar(horizontal)">
                                      <p:cBhvr>
                                        <p:cTn id="17" dur="500"/>
                                        <p:tgtEl>
                                          <p:spTgt spid="12290">
                                            <p:txEl>
                                              <p:pRg st="1" end="1"/>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ntr" presetSubtype="10" dur="500" fill="hold" grpId="0" nodeType="clickEffect">
                                  <p:stCondLst>
                                    <p:cond delay="0"/>
                                  </p:stCondLst>
                                  <p:childTnLst>
                                    <p:set>
                                      <p:cBhvr>
                                        <p:cTn id="21" dur="1" fill="hold">
                                          <p:stCondLst>
                                            <p:cond delay="0"/>
                                          </p:stCondLst>
                                        </p:cTn>
                                        <p:tgtEl>
                                          <p:spTgt spid="12290">
                                            <p:txEl>
                                              <p:pRg st="2" end="2"/>
                                            </p:txEl>
                                          </p:spTgt>
                                        </p:tgtEl>
                                        <p:attrNameLst>
                                          <p:attrName>style.visibility</p:attrName>
                                        </p:attrNameLst>
                                      </p:cBhvr>
                                      <p:to>
                                        <p:strVal val="visible"/>
                                      </p:to>
                                    </p:set>
                                    <p:animEffect transition="in" filter="randombar(horizontal)">
                                      <p:cBhvr>
                                        <p:cTn id="22" dur="500"/>
                                        <p:tgtEl>
                                          <p:spTgt spid="12290">
                                            <p:txEl>
                                              <p:pRg st="2" end="2"/>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ntr" presetSubtype="10" dur="500" fill="hold" grpId="0" nodeType="clickEffect">
                                  <p:stCondLst>
                                    <p:cond delay="0"/>
                                  </p:stCondLst>
                                  <p:childTnLst>
                                    <p:set>
                                      <p:cBhvr>
                                        <p:cTn id="26" dur="1" fill="hold">
                                          <p:stCondLst>
                                            <p:cond delay="0"/>
                                          </p:stCondLst>
                                        </p:cTn>
                                        <p:tgtEl>
                                          <p:spTgt spid="12290">
                                            <p:txEl>
                                              <p:pRg st="3" end="3"/>
                                            </p:txEl>
                                          </p:spTgt>
                                        </p:tgtEl>
                                        <p:attrNameLst>
                                          <p:attrName>style.visibility</p:attrName>
                                        </p:attrNameLst>
                                      </p:cBhvr>
                                      <p:to>
                                        <p:strVal val="visible"/>
                                      </p:to>
                                    </p:set>
                                    <p:animEffect transition="in" filter="randombar(horizontal)">
                                      <p:cBhvr>
                                        <p:cTn id="27" dur="500"/>
                                        <p:tgtEl>
                                          <p:spTgt spid="12290">
                                            <p:txEl>
                                              <p:pRg st="3" end="3"/>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4" presetClass="entr" presetSubtype="10" dur="500" fill="hold" grpId="0" nodeType="clickEffect">
                                  <p:stCondLst>
                                    <p:cond delay="0"/>
                                  </p:stCondLst>
                                  <p:childTnLst>
                                    <p:set>
                                      <p:cBhvr>
                                        <p:cTn id="31" dur="1" fill="hold">
                                          <p:stCondLst>
                                            <p:cond delay="0"/>
                                          </p:stCondLst>
                                        </p:cTn>
                                        <p:tgtEl>
                                          <p:spTgt spid="12290">
                                            <p:txEl>
                                              <p:pRg st="4" end="4"/>
                                            </p:txEl>
                                          </p:spTgt>
                                        </p:tgtEl>
                                        <p:attrNameLst>
                                          <p:attrName>style.visibility</p:attrName>
                                        </p:attrNameLst>
                                      </p:cBhvr>
                                      <p:to>
                                        <p:strVal val="visible"/>
                                      </p:to>
                                    </p:set>
                                    <p:animEffect transition="in" filter="randombar(horizontal)">
                                      <p:cBhvr>
                                        <p:cTn id="32" dur="500"/>
                                        <p:tgtEl>
                                          <p:spTgt spid="12290">
                                            <p:txEl>
                                              <p:pRg st="4" end="4"/>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4" presetClass="entr" presetSubtype="10" dur="500" fill="hold" grpId="0" nodeType="clickEffect">
                                  <p:stCondLst>
                                    <p:cond delay="0"/>
                                  </p:stCondLst>
                                  <p:childTnLst>
                                    <p:set>
                                      <p:cBhvr>
                                        <p:cTn id="36" dur="1" fill="hold">
                                          <p:stCondLst>
                                            <p:cond delay="0"/>
                                          </p:stCondLst>
                                        </p:cTn>
                                        <p:tgtEl>
                                          <p:spTgt spid="12290">
                                            <p:txEl>
                                              <p:pRg st="5" end="5"/>
                                            </p:txEl>
                                          </p:spTgt>
                                        </p:tgtEl>
                                        <p:attrNameLst>
                                          <p:attrName>style.visibility</p:attrName>
                                        </p:attrNameLst>
                                      </p:cBhvr>
                                      <p:to>
                                        <p:strVal val="visible"/>
                                      </p:to>
                                    </p:set>
                                    <p:animEffect transition="in" filter="randombar(horizontal)">
                                      <p:cBhvr>
                                        <p:cTn id="37" dur="500"/>
                                        <p:tgtEl>
                                          <p:spTgt spid="12290">
                                            <p:txEl>
                                              <p:pRg st="5" end="5"/>
                                            </p:txEl>
                                          </p:spTgt>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14" presetClass="entr" presetSubtype="10" dur="500" fill="hold" grpId="0" nodeType="clickEffect">
                                  <p:stCondLst>
                                    <p:cond delay="0"/>
                                  </p:stCondLst>
                                  <p:childTnLst>
                                    <p:set>
                                      <p:cBhvr>
                                        <p:cTn id="41" dur="1" fill="hold">
                                          <p:stCondLst>
                                            <p:cond delay="0"/>
                                          </p:stCondLst>
                                        </p:cTn>
                                        <p:tgtEl>
                                          <p:spTgt spid="12290">
                                            <p:txEl>
                                              <p:pRg st="6" end="6"/>
                                            </p:txEl>
                                          </p:spTgt>
                                        </p:tgtEl>
                                        <p:attrNameLst>
                                          <p:attrName>style.visibility</p:attrName>
                                        </p:attrNameLst>
                                      </p:cBhvr>
                                      <p:to>
                                        <p:strVal val="visible"/>
                                      </p:to>
                                    </p:set>
                                    <p:animEffect transition="in" filter="randombar(horizontal)">
                                      <p:cBhvr>
                                        <p:cTn id="42" dur="500"/>
                                        <p:tgtEl>
                                          <p:spTgt spid="12290">
                                            <p:txEl>
                                              <p:pRg st="6" end="6"/>
                                            </p:txEl>
                                          </p:spTgt>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14" presetClass="entr" presetSubtype="10" dur="500" fill="hold" grpId="0" nodeType="clickEffect">
                                  <p:stCondLst>
                                    <p:cond delay="0"/>
                                  </p:stCondLst>
                                  <p:childTnLst>
                                    <p:set>
                                      <p:cBhvr>
                                        <p:cTn id="46" dur="1" fill="hold">
                                          <p:stCondLst>
                                            <p:cond delay="0"/>
                                          </p:stCondLst>
                                        </p:cTn>
                                        <p:tgtEl>
                                          <p:spTgt spid="12290">
                                            <p:txEl>
                                              <p:pRg st="7" end="7"/>
                                            </p:txEl>
                                          </p:spTgt>
                                        </p:tgtEl>
                                        <p:attrNameLst>
                                          <p:attrName>style.visibility</p:attrName>
                                        </p:attrNameLst>
                                      </p:cBhvr>
                                      <p:to>
                                        <p:strVal val="visible"/>
                                      </p:to>
                                    </p:set>
                                    <p:animEffect transition="in" filter="randombar(horizontal)">
                                      <p:cBhvr>
                                        <p:cTn id="47" dur="500"/>
                                        <p:tgtEl>
                                          <p:spTgt spid="12290">
                                            <p:txEl>
                                              <p:pRg st="7" end="7"/>
                                            </p:txEl>
                                          </p:spTgt>
                                        </p:tgtEl>
                                      </p:cBhvr>
                                    </p:animEffect>
                                  </p:childTnLst>
                                </p:cTn>
                              </p:par>
                            </p:childTnLst>
                          </p:cTn>
                        </p:par>
                      </p:childTnLst>
                    </p:cTn>
                  </p:par>
                  <p:par>
                    <p:cTn id="48" fill="hold" nodeType="clickPar">
                      <p:stCondLst>
                        <p:cond delay="indefinite"/>
                      </p:stCondLst>
                      <p:childTnLst>
                        <p:par>
                          <p:cTn id="49" fill="hold" nodeType="afterGroup">
                            <p:stCondLst>
                              <p:cond delay="0"/>
                            </p:stCondLst>
                            <p:childTnLst>
                              <p:par>
                                <p:cTn id="50" presetID="14" presetClass="entr" presetSubtype="10" dur="500" fill="hold" grpId="0" nodeType="clickEffect">
                                  <p:stCondLst>
                                    <p:cond delay="0"/>
                                  </p:stCondLst>
                                  <p:childTnLst>
                                    <p:set>
                                      <p:cBhvr>
                                        <p:cTn id="51" dur="1" fill="hold">
                                          <p:stCondLst>
                                            <p:cond delay="0"/>
                                          </p:stCondLst>
                                        </p:cTn>
                                        <p:tgtEl>
                                          <p:spTgt spid="12290">
                                            <p:txEl>
                                              <p:pRg st="8" end="8"/>
                                            </p:txEl>
                                          </p:spTgt>
                                        </p:tgtEl>
                                        <p:attrNameLst>
                                          <p:attrName>style.visibility</p:attrName>
                                        </p:attrNameLst>
                                      </p:cBhvr>
                                      <p:to>
                                        <p:strVal val="visible"/>
                                      </p:to>
                                    </p:set>
                                    <p:animEffect transition="in" filter="randombar(horizontal)">
                                      <p:cBhvr>
                                        <p:cTn id="52" dur="500"/>
                                        <p:tgtEl>
                                          <p:spTgt spid="1229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uiExpand="1" build="p" animBg="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a:spLocks noGrp="1" noChangeArrowheads="1"/>
          </p:cNvSpPr>
          <p:nvPr>
            <p:ph type="body" idx="4294967295"/>
          </p:nvPr>
        </p:nvSpPr>
        <p:spPr>
          <a:xfrm>
            <a:off x="539750" y="2017713"/>
            <a:ext cx="8604250" cy="4840287"/>
          </a:xfrm>
        </p:spPr>
        <p:txBody>
          <a:bodyPr/>
          <a:lstStyle/>
          <a:p>
            <a:pPr>
              <a:buFont typeface="Wingdings" pitchFamily="2" charset="2"/>
              <a:buNone/>
            </a:pPr>
            <a:endParaRPr lang="zh-CN" altLang="zh-CN"/>
          </a:p>
          <a:p>
            <a:pPr lvl="1">
              <a:buFont typeface="Wingdings" pitchFamily="2" charset="2"/>
              <a:buNone/>
            </a:pPr>
            <a:endParaRPr lang="zh-CN" altLang="zh-CN"/>
          </a:p>
          <a:p>
            <a:pPr lvl="1">
              <a:buClr>
                <a:schemeClr val="folHlink"/>
              </a:buClr>
              <a:buSzPct val="60000"/>
            </a:pPr>
            <a:endParaRPr lang="zh-CN" altLang="zh-CN"/>
          </a:p>
        </p:txBody>
      </p:sp>
      <p:sp>
        <p:nvSpPr>
          <p:cNvPr id="13315" name="Text Box 3"/>
          <p:cNvSpPr txBox="1">
            <a:spLocks noChangeArrowheads="1"/>
          </p:cNvSpPr>
          <p:nvPr/>
        </p:nvSpPr>
        <p:spPr bwMode="auto">
          <a:xfrm>
            <a:off x="0" y="44450"/>
            <a:ext cx="4284663" cy="3384550"/>
          </a:xfrm>
          <a:prstGeom prst="rect">
            <a:avLst/>
          </a:prstGeom>
          <a:solidFill>
            <a:srgbClr val="FFFFFF">
              <a:alpha val="79999"/>
            </a:srgbClr>
          </a:solidFill>
          <a:ln w="9525">
            <a:no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006600"/>
                </a:solidFill>
                <a:latin typeface="Comic Sans MS" pitchFamily="66" charset="0"/>
              </a:rPr>
              <a:t>artiste  [ɑ:ˈti:st] </a:t>
            </a:r>
          </a:p>
          <a:p>
            <a:r>
              <a:rPr lang="zh-CN" altLang="en-US" sz="3600" b="1">
                <a:solidFill>
                  <a:srgbClr val="006600"/>
                </a:solidFill>
                <a:latin typeface="Comic Sans MS" pitchFamily="66" charset="0"/>
              </a:rPr>
              <a:t>n.艺人，职业表演者</a:t>
            </a:r>
          </a:p>
          <a:p>
            <a:r>
              <a:rPr lang="zh-CN" altLang="en-US" sz="3600" b="1">
                <a:solidFill>
                  <a:srgbClr val="006600"/>
                </a:solidFill>
                <a:latin typeface="Comic Sans MS" pitchFamily="66" charset="0"/>
              </a:rPr>
              <a:t>artist [ˈɑ:tɪst]  </a:t>
            </a:r>
          </a:p>
          <a:p>
            <a:r>
              <a:rPr lang="zh-CN" altLang="en-US" sz="3600" b="1">
                <a:solidFill>
                  <a:srgbClr val="006600"/>
                </a:solidFill>
                <a:latin typeface="Comic Sans MS" pitchFamily="66" charset="0"/>
              </a:rPr>
              <a:t>n.艺术家，美术家</a:t>
            </a:r>
          </a:p>
          <a:p>
            <a:endParaRPr lang="zh-CN" altLang="en-US" sz="3600">
              <a:solidFill>
                <a:srgbClr val="006600"/>
              </a:solidFill>
            </a:endParaRPr>
          </a:p>
          <a:p>
            <a:endParaRPr lang="zh-CN" altLang="en-US" sz="3600">
              <a:solidFill>
                <a:srgbClr val="006600"/>
              </a:solidFill>
            </a:endParaRPr>
          </a:p>
        </p:txBody>
      </p:sp>
      <p:pic>
        <p:nvPicPr>
          <p:cNvPr id="13316" name="Picture 4" descr="432baaafab224d9f7dd92a14"/>
          <p:cNvPicPr>
            <a:picLocks noChangeAspect="1" noChangeArrowheads="1"/>
          </p:cNvPicPr>
          <p:nvPr/>
        </p:nvPicPr>
        <p:blipFill>
          <a:blip r:embed="rId2"/>
          <a:stretch>
            <a:fillRect/>
          </a:stretch>
        </p:blipFill>
        <p:spPr bwMode="auto">
          <a:xfrm>
            <a:off x="4071934" y="-501958"/>
            <a:ext cx="5072066" cy="7359958"/>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6" presetClass="entr" presetSubtype="0" dur="2000" fill="hold" nodeType="clickEffect">
                                  <p:stCondLst>
                                    <p:cond delay="0"/>
                                  </p:stCondLst>
                                  <p:childTnLst>
                                    <p:set>
                                      <p:cBhvr>
                                        <p:cTn id="6" dur="1" fill="hold">
                                          <p:stCondLst>
                                            <p:cond delay="0"/>
                                          </p:stCondLst>
                                        </p:cTn>
                                        <p:tgtEl>
                                          <p:spTgt spid="13316"/>
                                        </p:tgtEl>
                                        <p:attrNameLst>
                                          <p:attrName>style.visibility</p:attrName>
                                        </p:attrNameLst>
                                      </p:cBhvr>
                                      <p:to>
                                        <p:strVal val="visible"/>
                                      </p:to>
                                    </p:set>
                                    <p:animEffect transition="in" filter="wipe(down)">
                                      <p:cBhvr>
                                        <p:cTn id="7" dur="580">
                                          <p:stCondLst>
                                            <p:cond delay="0"/>
                                          </p:stCondLst>
                                        </p:cTn>
                                        <p:tgtEl>
                                          <p:spTgt spid="13316"/>
                                        </p:tgtEl>
                                      </p:cBhvr>
                                    </p:animEffect>
                                    <p:anim calcmode="lin" valueType="num">
                                      <p:cBhvr>
                                        <p:cTn id="8" dur="1822">
                                          <p:stCondLst>
                                            <p:cond delay="0"/>
                                          </p:stCondLst>
                                        </p:cTn>
                                        <p:tgtEl>
                                          <p:spTgt spid="13316"/>
                                        </p:tgtEl>
                                        <p:attrNameLst>
                                          <p:attrName>ppt_x</p:attrName>
                                        </p:attrNameLst>
                                      </p:cBhvr>
                                      <p:tavLst>
                                        <p:tav tm="0">
                                          <p:val>
                                            <p:strVal val="#ppt_x-0.25"/>
                                          </p:val>
                                        </p:tav>
                                        <p:tav tm="100000">
                                          <p:val>
                                            <p:strVal val="#ppt_x"/>
                                          </p:val>
                                        </p:tav>
                                      </p:tavLst>
                                    </p:anim>
                                    <p:anim calcmode="lin" valueType="num">
                                      <p:cBhvr>
                                        <p:cTn id="9" dur="664">
                                          <p:stCondLst>
                                            <p:cond delay="0"/>
                                          </p:stCondLst>
                                        </p:cTn>
                                        <p:tgtEl>
                                          <p:spTgt spid="13316"/>
                                        </p:tgtEl>
                                        <p:attrNameLst>
                                          <p:attrName>ppt_y</p:attrName>
                                        </p:attrNameLst>
                                      </p:cBhvr>
                                      <p:tavLst>
                                        <p:tav tm="0" fmla="#ppt_y-sin(pi*$)/3">
                                          <p:val>
                                            <p:fltVal val="0.5"/>
                                          </p:val>
                                        </p:tav>
                                        <p:tav tm="100000">
                                          <p:val>
                                            <p:fltVal val="1"/>
                                          </p:val>
                                        </p:tav>
                                      </p:tavLst>
                                    </p:anim>
                                    <p:anim calcmode="lin" valueType="num">
                                      <p:cBhvr>
                                        <p:cTn id="10" dur="664">
                                          <p:stCondLst>
                                            <p:cond delay="664"/>
                                          </p:stCondLst>
                                        </p:cTn>
                                        <p:tgtEl>
                                          <p:spTgt spid="13316"/>
                                        </p:tgtEl>
                                        <p:attrNameLst>
                                          <p:attrName>ppt_y</p:attrName>
                                        </p:attrNameLst>
                                      </p:cBhvr>
                                      <p:tavLst>
                                        <p:tav tm="0" fmla="#ppt_y-sin(pi*$)/9">
                                          <p:val>
                                            <p:fltVal val="0"/>
                                          </p:val>
                                        </p:tav>
                                        <p:tav tm="100000">
                                          <p:val>
                                            <p:fltVal val="1"/>
                                          </p:val>
                                        </p:tav>
                                      </p:tavLst>
                                    </p:anim>
                                    <p:anim calcmode="lin" valueType="num">
                                      <p:cBhvr>
                                        <p:cTn id="11" dur="332">
                                          <p:stCondLst>
                                            <p:cond delay="1324"/>
                                          </p:stCondLst>
                                        </p:cTn>
                                        <p:tgtEl>
                                          <p:spTgt spid="13316"/>
                                        </p:tgtEl>
                                        <p:attrNameLst>
                                          <p:attrName>ppt_y</p:attrName>
                                        </p:attrNameLst>
                                      </p:cBhvr>
                                      <p:tavLst>
                                        <p:tav tm="0" fmla="#ppt_y-sin(pi*$)/27">
                                          <p:val>
                                            <p:fltVal val="0"/>
                                          </p:val>
                                        </p:tav>
                                        <p:tav tm="100000">
                                          <p:val>
                                            <p:fltVal val="1"/>
                                          </p:val>
                                        </p:tav>
                                      </p:tavLst>
                                    </p:anim>
                                    <p:anim calcmode="lin" valueType="num">
                                      <p:cBhvr>
                                        <p:cTn id="12" dur="164">
                                          <p:stCondLst>
                                            <p:cond delay="1656"/>
                                          </p:stCondLst>
                                        </p:cTn>
                                        <p:tgtEl>
                                          <p:spTgt spid="133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3316"/>
                                        </p:tgtEl>
                                      </p:cBhvr>
                                      <p:to x="100000" y="60000"/>
                                    </p:animScale>
                                    <p:animScale>
                                      <p:cBhvr>
                                        <p:cTn id="14" dur="166" decel="50000">
                                          <p:stCondLst>
                                            <p:cond delay="676"/>
                                          </p:stCondLst>
                                        </p:cTn>
                                        <p:tgtEl>
                                          <p:spTgt spid="13316"/>
                                        </p:tgtEl>
                                      </p:cBhvr>
                                      <p:to x="100000" y="100000"/>
                                    </p:animScale>
                                    <p:animScale>
                                      <p:cBhvr>
                                        <p:cTn id="15" dur="26">
                                          <p:stCondLst>
                                            <p:cond delay="1312"/>
                                          </p:stCondLst>
                                        </p:cTn>
                                        <p:tgtEl>
                                          <p:spTgt spid="13316"/>
                                        </p:tgtEl>
                                      </p:cBhvr>
                                      <p:to x="100000" y="80000"/>
                                    </p:animScale>
                                    <p:animScale>
                                      <p:cBhvr>
                                        <p:cTn id="16" dur="166" decel="50000">
                                          <p:stCondLst>
                                            <p:cond delay="1338"/>
                                          </p:stCondLst>
                                        </p:cTn>
                                        <p:tgtEl>
                                          <p:spTgt spid="13316"/>
                                        </p:tgtEl>
                                      </p:cBhvr>
                                      <p:to x="100000" y="100000"/>
                                    </p:animScale>
                                    <p:animScale>
                                      <p:cBhvr>
                                        <p:cTn id="17" dur="26">
                                          <p:stCondLst>
                                            <p:cond delay="1642"/>
                                          </p:stCondLst>
                                        </p:cTn>
                                        <p:tgtEl>
                                          <p:spTgt spid="13316"/>
                                        </p:tgtEl>
                                      </p:cBhvr>
                                      <p:to x="100000" y="90000"/>
                                    </p:animScale>
                                    <p:animScale>
                                      <p:cBhvr>
                                        <p:cTn id="18" dur="166" decel="50000">
                                          <p:stCondLst>
                                            <p:cond delay="1668"/>
                                          </p:stCondLst>
                                        </p:cTn>
                                        <p:tgtEl>
                                          <p:spTgt spid="13316"/>
                                        </p:tgtEl>
                                      </p:cBhvr>
                                      <p:to x="100000" y="100000"/>
                                    </p:animScale>
                                    <p:animScale>
                                      <p:cBhvr>
                                        <p:cTn id="19" dur="26">
                                          <p:stCondLst>
                                            <p:cond delay="1808"/>
                                          </p:stCondLst>
                                        </p:cTn>
                                        <p:tgtEl>
                                          <p:spTgt spid="13316"/>
                                        </p:tgtEl>
                                      </p:cBhvr>
                                      <p:to x="100000" y="95000"/>
                                    </p:animScale>
                                    <p:animScale>
                                      <p:cBhvr>
                                        <p:cTn id="20" dur="166" decel="50000">
                                          <p:stCondLst>
                                            <p:cond delay="1834"/>
                                          </p:stCondLst>
                                        </p:cTn>
                                        <p:tgtEl>
                                          <p:spTgt spid="13316"/>
                                        </p:tgtEl>
                                      </p:cBhvr>
                                      <p:to x="100000" y="100000"/>
                                    </p:animScale>
                                  </p:childTnLst>
                                </p:cTn>
                              </p:par>
                            </p:childTnLst>
                          </p:cTn>
                        </p:par>
                      </p:childTnLst>
                    </p:cTn>
                  </p:par>
                  <p:par>
                    <p:cTn id="21" fill="hold" nodeType="clickPar">
                      <p:stCondLst>
                        <p:cond delay="indefinite"/>
                      </p:stCondLst>
                      <p:childTnLst>
                        <p:par>
                          <p:cTn id="22" fill="hold" nodeType="afterGroup">
                            <p:stCondLst>
                              <p:cond delay="0"/>
                            </p:stCondLst>
                            <p:childTnLst>
                              <p:par>
                                <p:cTn id="23" presetID="24" presetClass="entr" presetSubtype="0" dur="1" fill="hold" grpId="0" nodeType="clickEffect">
                                  <p:stCondLst>
                                    <p:cond delay="0"/>
                                  </p:stCondLst>
                                  <p:childTnLst>
                                    <p:set>
                                      <p:cBhvr>
                                        <p:cTn id="24" dur="1" fill="hold">
                                          <p:stCondLst>
                                            <p:cond delay="0"/>
                                          </p:stCondLst>
                                        </p:cTn>
                                        <p:tgtEl>
                                          <p:spTgt spid="13315"/>
                                        </p:tgtEl>
                                        <p:attrNameLst>
                                          <p:attrName>style.visibility</p:attrName>
                                        </p:attrNameLst>
                                      </p:cBhvr>
                                      <p:to>
                                        <p:strVal val="visible"/>
                                      </p:to>
                                    </p:set>
                                    <p:anim to="" calcmode="lin" valueType="num">
                                      <p:cBhvr>
                                        <p:cTn id="25" dur="1" fill="hold"/>
                                        <p:tgtEl>
                                          <p:spTgt spid="13315"/>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Rectangle 2"/>
          <p:cNvSpPr>
            <a:spLocks noGrp="1" noChangeArrowheads="1"/>
          </p:cNvSpPr>
          <p:nvPr>
            <p:ph type="body" idx="4294967295"/>
          </p:nvPr>
        </p:nvSpPr>
        <p:spPr>
          <a:xfrm>
            <a:off x="395289" y="549274"/>
            <a:ext cx="7677174" cy="5594369"/>
          </a:xfrm>
          <a:solidFill>
            <a:srgbClr val="FFFFFF">
              <a:alpha val="79999"/>
            </a:srgbClr>
          </a:solidFill>
        </p:spPr>
        <p:txBody>
          <a:bodyPr>
            <a:normAutofit fontScale="92500" lnSpcReduction="20000"/>
          </a:bodyPr>
          <a:lstStyle/>
          <a:p>
            <a:pPr>
              <a:buFont typeface="Wingdings" pitchFamily="2" charset="2"/>
              <a:buNone/>
            </a:pPr>
            <a:r>
              <a:rPr lang="zh-CN" altLang="en-US" sz="4000">
                <a:solidFill>
                  <a:srgbClr val="006600"/>
                </a:solidFill>
                <a:latin typeface="Comic Sans MS" pitchFamily="66" charset="0"/>
              </a:rPr>
              <a:t>advertiser </a:t>
            </a:r>
            <a:endParaRPr lang="en-US" altLang="zh-CN" sz="4000" smtClean="0">
              <a:solidFill>
                <a:srgbClr val="006600"/>
              </a:solidFill>
              <a:latin typeface="Comic Sans MS" pitchFamily="66" charset="0"/>
            </a:endParaRPr>
          </a:p>
          <a:p>
            <a:pPr>
              <a:buFont typeface="Wingdings" pitchFamily="2" charset="2"/>
              <a:buNone/>
            </a:pPr>
            <a:r>
              <a:rPr lang="zh-CN" altLang="en-US" smtClean="0">
                <a:latin typeface="Comic Sans MS" pitchFamily="66" charset="0"/>
              </a:rPr>
              <a:t>n</a:t>
            </a:r>
            <a:r>
              <a:rPr lang="zh-CN" altLang="en-US">
                <a:latin typeface="Comic Sans MS" pitchFamily="66" charset="0"/>
              </a:rPr>
              <a:t>.报幕员，刊登广告的人</a:t>
            </a:r>
          </a:p>
          <a:p>
            <a:pPr>
              <a:buFont typeface="Wingdings" pitchFamily="2" charset="2"/>
              <a:buNone/>
            </a:pPr>
            <a:r>
              <a:rPr lang="zh-CN" altLang="en-US">
                <a:solidFill>
                  <a:srgbClr val="006600"/>
                </a:solidFill>
                <a:latin typeface="Comic Sans MS" pitchFamily="66" charset="0"/>
              </a:rPr>
              <a:t>advertisement</a:t>
            </a:r>
            <a:r>
              <a:rPr lang="zh-CN" altLang="en-US">
                <a:latin typeface="Comic Sans MS" pitchFamily="66" charset="0"/>
              </a:rPr>
              <a:t>(ad) </a:t>
            </a:r>
            <a:endParaRPr lang="en-US" altLang="zh-CN" smtClean="0">
              <a:latin typeface="Comic Sans MS" pitchFamily="66" charset="0"/>
            </a:endParaRPr>
          </a:p>
          <a:p>
            <a:pPr>
              <a:buFont typeface="Wingdings" pitchFamily="2" charset="2"/>
              <a:buNone/>
            </a:pPr>
            <a:r>
              <a:rPr lang="zh-CN" altLang="en-US" smtClean="0">
                <a:latin typeface="Comic Sans MS" pitchFamily="66" charset="0"/>
              </a:rPr>
              <a:t>n</a:t>
            </a:r>
            <a:r>
              <a:rPr lang="zh-CN" altLang="en-US">
                <a:latin typeface="Comic Sans MS" pitchFamily="66" charset="0"/>
              </a:rPr>
              <a:t>.广告宣传</a:t>
            </a:r>
          </a:p>
          <a:p>
            <a:pPr>
              <a:buFont typeface="Wingdings" pitchFamily="2" charset="2"/>
              <a:buNone/>
            </a:pPr>
            <a:r>
              <a:rPr lang="zh-CN" altLang="en-US">
                <a:latin typeface="Comic Sans MS" pitchFamily="66" charset="0"/>
              </a:rPr>
              <a:t>Put an advertisement in the paper</a:t>
            </a:r>
          </a:p>
          <a:p>
            <a:pPr>
              <a:buFont typeface="Wingdings" pitchFamily="2" charset="2"/>
              <a:buNone/>
            </a:pPr>
            <a:r>
              <a:rPr lang="zh-CN" altLang="en-US">
                <a:latin typeface="Comic Sans MS" pitchFamily="66" charset="0"/>
              </a:rPr>
              <a:t>advertisement column </a:t>
            </a:r>
            <a:endParaRPr lang="en-US" altLang="zh-CN" smtClean="0">
              <a:latin typeface="Comic Sans MS" pitchFamily="66" charset="0"/>
            </a:endParaRPr>
          </a:p>
          <a:p>
            <a:pPr>
              <a:buFont typeface="Wingdings" pitchFamily="2" charset="2"/>
              <a:buNone/>
            </a:pPr>
            <a:r>
              <a:rPr lang="zh-CN" altLang="en-US" smtClean="0">
                <a:latin typeface="Comic Sans MS" pitchFamily="66" charset="0"/>
              </a:rPr>
              <a:t>广</a:t>
            </a:r>
            <a:r>
              <a:rPr lang="zh-CN" altLang="en-US">
                <a:latin typeface="Comic Sans MS" pitchFamily="66" charset="0"/>
              </a:rPr>
              <a:t>告栏</a:t>
            </a:r>
          </a:p>
          <a:p>
            <a:pPr>
              <a:buFont typeface="Wingdings" pitchFamily="2" charset="2"/>
              <a:buNone/>
            </a:pPr>
            <a:r>
              <a:rPr lang="en-US" altLang="zh-CN" smtClean="0">
                <a:solidFill>
                  <a:srgbClr val="006600"/>
                </a:solidFill>
                <a:latin typeface="Comic Sans MS" pitchFamily="66" charset="0"/>
              </a:rPr>
              <a:t>A</a:t>
            </a:r>
            <a:r>
              <a:rPr lang="zh-CN" altLang="en-US" smtClean="0">
                <a:solidFill>
                  <a:srgbClr val="006600"/>
                </a:solidFill>
                <a:latin typeface="Comic Sans MS" pitchFamily="66" charset="0"/>
              </a:rPr>
              <a:t>dvertise</a:t>
            </a:r>
            <a:endParaRPr lang="en-US" altLang="zh-CN" smtClean="0">
              <a:solidFill>
                <a:srgbClr val="006600"/>
              </a:solidFill>
              <a:latin typeface="Comic Sans MS" pitchFamily="66" charset="0"/>
            </a:endParaRPr>
          </a:p>
          <a:p>
            <a:pPr>
              <a:buFont typeface="Wingdings" pitchFamily="2" charset="2"/>
              <a:buNone/>
            </a:pPr>
            <a:r>
              <a:rPr lang="zh-CN" altLang="en-US" smtClean="0">
                <a:latin typeface="Comic Sans MS" pitchFamily="66" charset="0"/>
              </a:rPr>
              <a:t> </a:t>
            </a:r>
            <a:r>
              <a:rPr lang="zh-CN" altLang="en-US">
                <a:latin typeface="Comic Sans MS" pitchFamily="66" charset="0"/>
              </a:rPr>
              <a:t>v.为...做广告，做宣传</a:t>
            </a:r>
          </a:p>
          <a:p>
            <a:pPr>
              <a:buFont typeface="Wingdings" pitchFamily="2" charset="2"/>
              <a:buNone/>
            </a:pPr>
            <a:r>
              <a:rPr lang="zh-CN" altLang="en-US">
                <a:latin typeface="Comic Sans MS" pitchFamily="66" charset="0"/>
              </a:rPr>
              <a:t>I advertised my car for sale.</a:t>
            </a:r>
          </a:p>
          <a:p>
            <a:pPr>
              <a:buFont typeface="Wingdings" pitchFamily="2" charset="2"/>
              <a:buNone/>
            </a:pPr>
            <a:r>
              <a:rPr lang="zh-CN" altLang="en-US">
                <a:latin typeface="Comic Sans MS" pitchFamily="66" charset="0"/>
              </a:rPr>
              <a:t>He advertised for a job.</a:t>
            </a:r>
          </a:p>
          <a:p>
            <a:pPr>
              <a:buFont typeface="Wingdings" pitchFamily="2" charset="2"/>
              <a:buNone/>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4" presetClass="entr" presetSubtype="0" dur="1" fill="hold" grpId="0" nodeType="clickEffect">
                                  <p:stCondLst>
                                    <p:cond delay="0"/>
                                  </p:stCondLst>
                                  <p:childTnLst>
                                    <p:set>
                                      <p:cBhvr>
                                        <p:cTn id="6" dur="1" fill="hold">
                                          <p:stCondLst>
                                            <p:cond delay="0"/>
                                          </p:stCondLst>
                                        </p:cTn>
                                        <p:tgtEl>
                                          <p:spTgt spid="14338">
                                            <p:bg/>
                                          </p:spTgt>
                                        </p:tgtEl>
                                        <p:attrNameLst>
                                          <p:attrName>style.visibility</p:attrName>
                                        </p:attrNameLst>
                                      </p:cBhvr>
                                      <p:to>
                                        <p:strVal val="visible"/>
                                      </p:to>
                                    </p:set>
                                    <p:anim to="" calcmode="lin" valueType="num">
                                      <p:cBhvr>
                                        <p:cTn id="7" dur="1" fill="hold"/>
                                        <p:tgtEl>
                                          <p:spTgt spid="14338">
                                            <p:bg/>
                                          </p:spTgt>
                                        </p:tgtEl>
                                      </p:cBhvr>
                                    </p:anim>
                                  </p:childTnLst>
                                </p:cTn>
                              </p:par>
                            </p:childTnLst>
                          </p:cTn>
                        </p:par>
                      </p:childTnLst>
                    </p:cTn>
                  </p:par>
                  <p:par>
                    <p:cTn id="8" fill="hold" nodeType="clickPar">
                      <p:stCondLst>
                        <p:cond delay="indefinite"/>
                      </p:stCondLst>
                      <p:childTnLst>
                        <p:par>
                          <p:cTn id="9" fill="hold" nodeType="afterGroup">
                            <p:stCondLst>
                              <p:cond delay="0"/>
                            </p:stCondLst>
                            <p:childTnLst>
                              <p:par>
                                <p:cTn id="10" presetID="24" presetClass="entr" presetSubtype="0" dur="1" fill="hold" grpId="0" nodeType="clickEffect">
                                  <p:stCondLst>
                                    <p:cond delay="0"/>
                                  </p:stCondLst>
                                  <p:childTnLst>
                                    <p:set>
                                      <p:cBhvr>
                                        <p:cTn id="11" dur="1" fill="hold">
                                          <p:stCondLst>
                                            <p:cond delay="0"/>
                                          </p:stCondLst>
                                        </p:cTn>
                                        <p:tgtEl>
                                          <p:spTgt spid="14338">
                                            <p:txEl>
                                              <p:pRg st="0" end="0"/>
                                            </p:txEl>
                                          </p:spTgt>
                                        </p:tgtEl>
                                        <p:attrNameLst>
                                          <p:attrName>style.visibility</p:attrName>
                                        </p:attrNameLst>
                                      </p:cBhvr>
                                      <p:to>
                                        <p:strVal val="visible"/>
                                      </p:to>
                                    </p:set>
                                    <p:anim to="" calcmode="lin" valueType="num">
                                      <p:cBhvr>
                                        <p:cTn id="12" dur="1" fill="hold"/>
                                        <p:tgtEl>
                                          <p:spTgt spid="14338">
                                            <p:txEl>
                                              <p:pRg st="0" end="0"/>
                                            </p:txEl>
                                          </p:spTgt>
                                        </p:tgtEl>
                                      </p:cBhvr>
                                    </p:anim>
                                  </p:childTnLst>
                                </p:cTn>
                              </p:par>
                            </p:childTnLst>
                          </p:cTn>
                        </p:par>
                      </p:childTnLst>
                    </p:cTn>
                  </p:par>
                  <p:par>
                    <p:cTn id="13" fill="hold" nodeType="clickPar">
                      <p:stCondLst>
                        <p:cond delay="indefinite"/>
                      </p:stCondLst>
                      <p:childTnLst>
                        <p:par>
                          <p:cTn id="14" fill="hold" nodeType="afterGroup">
                            <p:stCondLst>
                              <p:cond delay="0"/>
                            </p:stCondLst>
                            <p:childTnLst>
                              <p:par>
                                <p:cTn id="15" presetID="24" presetClass="entr" presetSubtype="0" dur="1" fill="hold" grpId="0" nodeType="clickEffect">
                                  <p:stCondLst>
                                    <p:cond delay="0"/>
                                  </p:stCondLst>
                                  <p:childTnLst>
                                    <p:set>
                                      <p:cBhvr>
                                        <p:cTn id="16" dur="1" fill="hold">
                                          <p:stCondLst>
                                            <p:cond delay="0"/>
                                          </p:stCondLst>
                                        </p:cTn>
                                        <p:tgtEl>
                                          <p:spTgt spid="14338">
                                            <p:txEl>
                                              <p:pRg st="1" end="1"/>
                                            </p:txEl>
                                          </p:spTgt>
                                        </p:tgtEl>
                                        <p:attrNameLst>
                                          <p:attrName>style.visibility</p:attrName>
                                        </p:attrNameLst>
                                      </p:cBhvr>
                                      <p:to>
                                        <p:strVal val="visible"/>
                                      </p:to>
                                    </p:set>
                                    <p:anim to="" calcmode="lin" valueType="num">
                                      <p:cBhvr>
                                        <p:cTn id="17" dur="1" fill="hold"/>
                                        <p:tgtEl>
                                          <p:spTgt spid="14338">
                                            <p:txEl>
                                              <p:pRg st="1" end="1"/>
                                            </p:txEl>
                                          </p:spTgt>
                                        </p:tgtEl>
                                      </p:cBhvr>
                                    </p:anim>
                                  </p:childTnLst>
                                </p:cTn>
                              </p:par>
                            </p:childTnLst>
                          </p:cTn>
                        </p:par>
                      </p:childTnLst>
                    </p:cTn>
                  </p:par>
                  <p:par>
                    <p:cTn id="18" fill="hold" nodeType="clickPar">
                      <p:stCondLst>
                        <p:cond delay="indefinite"/>
                      </p:stCondLst>
                      <p:childTnLst>
                        <p:par>
                          <p:cTn id="19" fill="hold" nodeType="afterGroup">
                            <p:stCondLst>
                              <p:cond delay="0"/>
                            </p:stCondLst>
                            <p:childTnLst>
                              <p:par>
                                <p:cTn id="20" presetID="24" presetClass="entr" presetSubtype="0" dur="1" fill="hold" grpId="0" nodeType="clickEffect">
                                  <p:stCondLst>
                                    <p:cond delay="0"/>
                                  </p:stCondLst>
                                  <p:childTnLst>
                                    <p:set>
                                      <p:cBhvr>
                                        <p:cTn id="21" dur="1" fill="hold">
                                          <p:stCondLst>
                                            <p:cond delay="0"/>
                                          </p:stCondLst>
                                        </p:cTn>
                                        <p:tgtEl>
                                          <p:spTgt spid="14338">
                                            <p:txEl>
                                              <p:pRg st="2" end="2"/>
                                            </p:txEl>
                                          </p:spTgt>
                                        </p:tgtEl>
                                        <p:attrNameLst>
                                          <p:attrName>style.visibility</p:attrName>
                                        </p:attrNameLst>
                                      </p:cBhvr>
                                      <p:to>
                                        <p:strVal val="visible"/>
                                      </p:to>
                                    </p:set>
                                    <p:anim to="" calcmode="lin" valueType="num">
                                      <p:cBhvr>
                                        <p:cTn id="22" dur="1" fill="hold"/>
                                        <p:tgtEl>
                                          <p:spTgt spid="14338">
                                            <p:txEl>
                                              <p:pRg st="2" end="2"/>
                                            </p:txEl>
                                          </p:spTgt>
                                        </p:tgtEl>
                                      </p:cBhvr>
                                    </p:anim>
                                  </p:childTnLst>
                                </p:cTn>
                              </p:par>
                            </p:childTnLst>
                          </p:cTn>
                        </p:par>
                      </p:childTnLst>
                    </p:cTn>
                  </p:par>
                  <p:par>
                    <p:cTn id="23" fill="hold" nodeType="clickPar">
                      <p:stCondLst>
                        <p:cond delay="indefinite"/>
                      </p:stCondLst>
                      <p:childTnLst>
                        <p:par>
                          <p:cTn id="24" fill="hold" nodeType="afterGroup">
                            <p:stCondLst>
                              <p:cond delay="0"/>
                            </p:stCondLst>
                            <p:childTnLst>
                              <p:par>
                                <p:cTn id="25" presetID="24" presetClass="entr" presetSubtype="0" dur="1" fill="hold" grpId="0" nodeType="clickEffect">
                                  <p:stCondLst>
                                    <p:cond delay="0"/>
                                  </p:stCondLst>
                                  <p:childTnLst>
                                    <p:set>
                                      <p:cBhvr>
                                        <p:cTn id="26" dur="1" fill="hold">
                                          <p:stCondLst>
                                            <p:cond delay="0"/>
                                          </p:stCondLst>
                                        </p:cTn>
                                        <p:tgtEl>
                                          <p:spTgt spid="14338">
                                            <p:txEl>
                                              <p:pRg st="3" end="3"/>
                                            </p:txEl>
                                          </p:spTgt>
                                        </p:tgtEl>
                                        <p:attrNameLst>
                                          <p:attrName>style.visibility</p:attrName>
                                        </p:attrNameLst>
                                      </p:cBhvr>
                                      <p:to>
                                        <p:strVal val="visible"/>
                                      </p:to>
                                    </p:set>
                                    <p:anim to="" calcmode="lin" valueType="num">
                                      <p:cBhvr>
                                        <p:cTn id="27" dur="1" fill="hold"/>
                                        <p:tgtEl>
                                          <p:spTgt spid="14338">
                                            <p:txEl>
                                              <p:pRg st="3" end="3"/>
                                            </p:txEl>
                                          </p:spTgt>
                                        </p:tgtEl>
                                      </p:cBhvr>
                                    </p:anim>
                                  </p:childTnLst>
                                </p:cTn>
                              </p:par>
                            </p:childTnLst>
                          </p:cTn>
                        </p:par>
                      </p:childTnLst>
                    </p:cTn>
                  </p:par>
                  <p:par>
                    <p:cTn id="28" fill="hold" nodeType="clickPar">
                      <p:stCondLst>
                        <p:cond delay="indefinite"/>
                      </p:stCondLst>
                      <p:childTnLst>
                        <p:par>
                          <p:cTn id="29" fill="hold" nodeType="afterGroup">
                            <p:stCondLst>
                              <p:cond delay="0"/>
                            </p:stCondLst>
                            <p:childTnLst>
                              <p:par>
                                <p:cTn id="30" presetID="24" presetClass="entr" presetSubtype="0" dur="1" fill="hold" grpId="0" nodeType="clickEffect">
                                  <p:stCondLst>
                                    <p:cond delay="0"/>
                                  </p:stCondLst>
                                  <p:childTnLst>
                                    <p:set>
                                      <p:cBhvr>
                                        <p:cTn id="31" dur="1" fill="hold">
                                          <p:stCondLst>
                                            <p:cond delay="0"/>
                                          </p:stCondLst>
                                        </p:cTn>
                                        <p:tgtEl>
                                          <p:spTgt spid="14338">
                                            <p:txEl>
                                              <p:pRg st="4" end="4"/>
                                            </p:txEl>
                                          </p:spTgt>
                                        </p:tgtEl>
                                        <p:attrNameLst>
                                          <p:attrName>style.visibility</p:attrName>
                                        </p:attrNameLst>
                                      </p:cBhvr>
                                      <p:to>
                                        <p:strVal val="visible"/>
                                      </p:to>
                                    </p:set>
                                    <p:anim to="" calcmode="lin" valueType="num">
                                      <p:cBhvr>
                                        <p:cTn id="32" dur="1" fill="hold"/>
                                        <p:tgtEl>
                                          <p:spTgt spid="14338">
                                            <p:txEl>
                                              <p:pRg st="4" end="4"/>
                                            </p:txEl>
                                          </p:spTgt>
                                        </p:tgtEl>
                                      </p:cBhvr>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4" presetClass="entr" presetSubtype="0" dur="1" fill="hold" grpId="0" nodeType="clickEffect">
                                  <p:stCondLst>
                                    <p:cond delay="0"/>
                                  </p:stCondLst>
                                  <p:childTnLst>
                                    <p:set>
                                      <p:cBhvr>
                                        <p:cTn id="36" dur="1" fill="hold">
                                          <p:stCondLst>
                                            <p:cond delay="0"/>
                                          </p:stCondLst>
                                        </p:cTn>
                                        <p:tgtEl>
                                          <p:spTgt spid="14338">
                                            <p:txEl>
                                              <p:pRg st="5" end="5"/>
                                            </p:txEl>
                                          </p:spTgt>
                                        </p:tgtEl>
                                        <p:attrNameLst>
                                          <p:attrName>style.visibility</p:attrName>
                                        </p:attrNameLst>
                                      </p:cBhvr>
                                      <p:to>
                                        <p:strVal val="visible"/>
                                      </p:to>
                                    </p:set>
                                    <p:anim to="" calcmode="lin" valueType="num">
                                      <p:cBhvr>
                                        <p:cTn id="37" dur="1" fill="hold"/>
                                        <p:tgtEl>
                                          <p:spTgt spid="14338">
                                            <p:txEl>
                                              <p:pRg st="5" end="5"/>
                                            </p:txEl>
                                          </p:spTgt>
                                        </p:tgtEl>
                                      </p:cBhvr>
                                    </p:anim>
                                  </p:childTnLst>
                                </p:cTn>
                              </p:par>
                            </p:childTnLst>
                          </p:cTn>
                        </p:par>
                      </p:childTnLst>
                    </p:cTn>
                  </p:par>
                  <p:par>
                    <p:cTn id="38" fill="hold" nodeType="clickPar">
                      <p:stCondLst>
                        <p:cond delay="indefinite"/>
                      </p:stCondLst>
                      <p:childTnLst>
                        <p:par>
                          <p:cTn id="39" fill="hold" nodeType="afterGroup">
                            <p:stCondLst>
                              <p:cond delay="0"/>
                            </p:stCondLst>
                            <p:childTnLst>
                              <p:par>
                                <p:cTn id="40" presetID="24" presetClass="entr" presetSubtype="0" dur="1" fill="hold" grpId="0" nodeType="clickEffect">
                                  <p:stCondLst>
                                    <p:cond delay="0"/>
                                  </p:stCondLst>
                                  <p:childTnLst>
                                    <p:set>
                                      <p:cBhvr>
                                        <p:cTn id="41" dur="1" fill="hold">
                                          <p:stCondLst>
                                            <p:cond delay="0"/>
                                          </p:stCondLst>
                                        </p:cTn>
                                        <p:tgtEl>
                                          <p:spTgt spid="14338">
                                            <p:txEl>
                                              <p:pRg st="6" end="6"/>
                                            </p:txEl>
                                          </p:spTgt>
                                        </p:tgtEl>
                                        <p:attrNameLst>
                                          <p:attrName>style.visibility</p:attrName>
                                        </p:attrNameLst>
                                      </p:cBhvr>
                                      <p:to>
                                        <p:strVal val="visible"/>
                                      </p:to>
                                    </p:set>
                                    <p:anim to="" calcmode="lin" valueType="num">
                                      <p:cBhvr>
                                        <p:cTn id="42" dur="1" fill="hold"/>
                                        <p:tgtEl>
                                          <p:spTgt spid="14338">
                                            <p:txEl>
                                              <p:pRg st="6" end="6"/>
                                            </p:txEl>
                                          </p:spTgt>
                                        </p:tgtEl>
                                      </p:cBhvr>
                                    </p:anim>
                                  </p:childTnLst>
                                </p:cTn>
                              </p:par>
                            </p:childTnLst>
                          </p:cTn>
                        </p:par>
                      </p:childTnLst>
                    </p:cTn>
                  </p:par>
                  <p:par>
                    <p:cTn id="43" fill="hold" nodeType="clickPar">
                      <p:stCondLst>
                        <p:cond delay="indefinite"/>
                      </p:stCondLst>
                      <p:childTnLst>
                        <p:par>
                          <p:cTn id="44" fill="hold" nodeType="afterGroup">
                            <p:stCondLst>
                              <p:cond delay="0"/>
                            </p:stCondLst>
                            <p:childTnLst>
                              <p:par>
                                <p:cTn id="45" presetID="24" presetClass="entr" presetSubtype="0" dur="1" fill="hold" grpId="0" nodeType="clickEffect">
                                  <p:stCondLst>
                                    <p:cond delay="0"/>
                                  </p:stCondLst>
                                  <p:childTnLst>
                                    <p:set>
                                      <p:cBhvr>
                                        <p:cTn id="46" dur="1" fill="hold">
                                          <p:stCondLst>
                                            <p:cond delay="0"/>
                                          </p:stCondLst>
                                        </p:cTn>
                                        <p:tgtEl>
                                          <p:spTgt spid="14338">
                                            <p:txEl>
                                              <p:pRg st="7" end="7"/>
                                            </p:txEl>
                                          </p:spTgt>
                                        </p:tgtEl>
                                        <p:attrNameLst>
                                          <p:attrName>style.visibility</p:attrName>
                                        </p:attrNameLst>
                                      </p:cBhvr>
                                      <p:to>
                                        <p:strVal val="visible"/>
                                      </p:to>
                                    </p:set>
                                    <p:anim to="" calcmode="lin" valueType="num">
                                      <p:cBhvr>
                                        <p:cTn id="47" dur="1" fill="hold"/>
                                        <p:tgtEl>
                                          <p:spTgt spid="14338">
                                            <p:txEl>
                                              <p:pRg st="7" end="7"/>
                                            </p:txEl>
                                          </p:spTgt>
                                        </p:tgtEl>
                                      </p:cBhvr>
                                    </p:anim>
                                  </p:childTnLst>
                                </p:cTn>
                              </p:par>
                            </p:childTnLst>
                          </p:cTn>
                        </p:par>
                      </p:childTnLst>
                    </p:cTn>
                  </p:par>
                  <p:par>
                    <p:cTn id="48" fill="hold" nodeType="clickPar">
                      <p:stCondLst>
                        <p:cond delay="indefinite"/>
                      </p:stCondLst>
                      <p:childTnLst>
                        <p:par>
                          <p:cTn id="49" fill="hold" nodeType="afterGroup">
                            <p:stCondLst>
                              <p:cond delay="0"/>
                            </p:stCondLst>
                            <p:childTnLst>
                              <p:par>
                                <p:cTn id="50" presetID="24" presetClass="entr" presetSubtype="0" dur="1" fill="hold" grpId="0" nodeType="clickEffect">
                                  <p:stCondLst>
                                    <p:cond delay="0"/>
                                  </p:stCondLst>
                                  <p:childTnLst>
                                    <p:set>
                                      <p:cBhvr>
                                        <p:cTn id="51" dur="1" fill="hold">
                                          <p:stCondLst>
                                            <p:cond delay="0"/>
                                          </p:stCondLst>
                                        </p:cTn>
                                        <p:tgtEl>
                                          <p:spTgt spid="14338">
                                            <p:txEl>
                                              <p:pRg st="8" end="8"/>
                                            </p:txEl>
                                          </p:spTgt>
                                        </p:tgtEl>
                                        <p:attrNameLst>
                                          <p:attrName>style.visibility</p:attrName>
                                        </p:attrNameLst>
                                      </p:cBhvr>
                                      <p:to>
                                        <p:strVal val="visible"/>
                                      </p:to>
                                    </p:set>
                                    <p:anim to="" calcmode="lin" valueType="num">
                                      <p:cBhvr>
                                        <p:cTn id="52" dur="1" fill="hold"/>
                                        <p:tgtEl>
                                          <p:spTgt spid="14338">
                                            <p:txEl>
                                              <p:pRg st="8" end="8"/>
                                            </p:txEl>
                                          </p:spTgt>
                                        </p:tgtEl>
                                      </p:cBhvr>
                                    </p:anim>
                                  </p:childTnLst>
                                </p:cTn>
                              </p:par>
                            </p:childTnLst>
                          </p:cTn>
                        </p:par>
                      </p:childTnLst>
                    </p:cTn>
                  </p:par>
                  <p:par>
                    <p:cTn id="53" fill="hold" nodeType="clickPar">
                      <p:stCondLst>
                        <p:cond delay="indefinite"/>
                      </p:stCondLst>
                      <p:childTnLst>
                        <p:par>
                          <p:cTn id="54" fill="hold" nodeType="afterGroup">
                            <p:stCondLst>
                              <p:cond delay="0"/>
                            </p:stCondLst>
                            <p:childTnLst>
                              <p:par>
                                <p:cTn id="55" presetID="24" presetClass="entr" presetSubtype="0" dur="1" fill="hold" grpId="0" nodeType="clickEffect">
                                  <p:stCondLst>
                                    <p:cond delay="0"/>
                                  </p:stCondLst>
                                  <p:childTnLst>
                                    <p:set>
                                      <p:cBhvr>
                                        <p:cTn id="56" dur="1" fill="hold">
                                          <p:stCondLst>
                                            <p:cond delay="0"/>
                                          </p:stCondLst>
                                        </p:cTn>
                                        <p:tgtEl>
                                          <p:spTgt spid="14338">
                                            <p:txEl>
                                              <p:pRg st="9" end="9"/>
                                            </p:txEl>
                                          </p:spTgt>
                                        </p:tgtEl>
                                        <p:attrNameLst>
                                          <p:attrName>style.visibility</p:attrName>
                                        </p:attrNameLst>
                                      </p:cBhvr>
                                      <p:to>
                                        <p:strVal val="visible"/>
                                      </p:to>
                                    </p:set>
                                    <p:anim to="" calcmode="lin" valueType="num">
                                      <p:cBhvr>
                                        <p:cTn id="57" dur="1" fill="hold"/>
                                        <p:tgtEl>
                                          <p:spTgt spid="14338">
                                            <p:txEl>
                                              <p:pRg st="9" end="9"/>
                                            </p:txEl>
                                          </p:spTgt>
                                        </p:tgtEl>
                                      </p:cBhvr>
                                    </p:anim>
                                  </p:childTnLst>
                                </p:cTn>
                              </p:par>
                            </p:childTnLst>
                          </p:cTn>
                        </p:par>
                      </p:childTnLst>
                    </p:cTn>
                  </p:par>
                  <p:par>
                    <p:cTn id="58" fill="hold" nodeType="clickPar">
                      <p:stCondLst>
                        <p:cond delay="indefinite"/>
                      </p:stCondLst>
                      <p:childTnLst>
                        <p:par>
                          <p:cTn id="59" fill="hold" nodeType="afterGroup">
                            <p:stCondLst>
                              <p:cond delay="0"/>
                            </p:stCondLst>
                            <p:childTnLst>
                              <p:par>
                                <p:cTn id="60" presetID="24" presetClass="entr" presetSubtype="0" dur="1" fill="hold" grpId="0" nodeType="clickEffect">
                                  <p:stCondLst>
                                    <p:cond delay="0"/>
                                  </p:stCondLst>
                                  <p:childTnLst>
                                    <p:set>
                                      <p:cBhvr>
                                        <p:cTn id="61" dur="1" fill="hold">
                                          <p:stCondLst>
                                            <p:cond delay="0"/>
                                          </p:stCondLst>
                                        </p:cTn>
                                        <p:tgtEl>
                                          <p:spTgt spid="14338">
                                            <p:txEl>
                                              <p:pRg st="10" end="10"/>
                                            </p:txEl>
                                          </p:spTgt>
                                        </p:tgtEl>
                                        <p:attrNameLst>
                                          <p:attrName>style.visibility</p:attrName>
                                        </p:attrNameLst>
                                      </p:cBhvr>
                                      <p:to>
                                        <p:strVal val="visible"/>
                                      </p:to>
                                    </p:set>
                                    <p:anim to="" calcmode="lin" valueType="num">
                                      <p:cBhvr>
                                        <p:cTn id="62" dur="1" fill="hold"/>
                                        <p:tgtEl>
                                          <p:spTgt spid="14338">
                                            <p:txEl>
                                              <p:pRg st="10" end="10"/>
                                            </p:txEl>
                                          </p:spTgt>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uiExpand="1" build="p" animBg="1"/>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7058" name="Rectangle 2"/>
          <p:cNvSpPr>
            <a:spLocks noGrp="1" noChangeArrowheads="1"/>
          </p:cNvSpPr>
          <p:nvPr>
            <p:ph type="title"/>
          </p:nvPr>
        </p:nvSpPr>
        <p:spPr>
          <a:xfrm>
            <a:off x="395288" y="0"/>
            <a:ext cx="7772400" cy="1143000"/>
          </a:xfrm>
        </p:spPr>
        <p:txBody>
          <a:bodyPr/>
          <a:lstStyle/>
          <a:p>
            <a:r>
              <a:rPr lang="en-US" altLang="zh-CN">
                <a:ea typeface="宋体" pitchFamily="2" charset="-122"/>
              </a:rPr>
              <a:t>Text analysis</a:t>
            </a:r>
          </a:p>
        </p:txBody>
      </p:sp>
      <p:sp>
        <p:nvSpPr>
          <p:cNvPr id="557059" name="Rectangle 3"/>
          <p:cNvSpPr>
            <a:spLocks noGrp="1" noChangeArrowheads="1"/>
          </p:cNvSpPr>
          <p:nvPr>
            <p:ph type="body" idx="4294967295"/>
          </p:nvPr>
        </p:nvSpPr>
        <p:spPr>
          <a:xfrm>
            <a:off x="250825" y="881063"/>
            <a:ext cx="8642350" cy="5976937"/>
          </a:xfrm>
        </p:spPr>
        <p:txBody>
          <a:bodyPr>
            <a:normAutofit fontScale="92500" lnSpcReduction="20000"/>
          </a:bodyPr>
          <a:lstStyle/>
          <a:p>
            <a:r>
              <a:rPr lang="en-US" altLang="zh-CN">
                <a:ea typeface="宋体" pitchFamily="2" charset="-122"/>
              </a:rPr>
              <a:t>1</a:t>
            </a:r>
            <a:r>
              <a:rPr lang="zh-CN" altLang="en-US">
                <a:ea typeface="宋体" pitchFamily="2" charset="-122"/>
              </a:rPr>
              <a:t>、</a:t>
            </a:r>
            <a:r>
              <a:rPr lang="en-US" altLang="zh-CN">
                <a:ea typeface="宋体" pitchFamily="2" charset="-122"/>
              </a:rPr>
              <a:t>A slip of the tongue </a:t>
            </a:r>
            <a:endParaRPr lang="en-US" altLang="zh-CN" smtClean="0">
              <a:ea typeface="宋体" pitchFamily="2" charset="-122"/>
            </a:endParaRPr>
          </a:p>
          <a:p>
            <a:r>
              <a:rPr lang="en-US" altLang="zh-CN" smtClean="0">
                <a:solidFill>
                  <a:srgbClr val="FF0000"/>
                </a:solidFill>
                <a:ea typeface="宋体" pitchFamily="2" charset="-122"/>
              </a:rPr>
              <a:t>a </a:t>
            </a:r>
            <a:r>
              <a:rPr lang="en-US" altLang="zh-CN">
                <a:solidFill>
                  <a:srgbClr val="FF0000"/>
                </a:solidFill>
                <a:ea typeface="宋体" pitchFamily="2" charset="-122"/>
              </a:rPr>
              <a:t>slip of the tongue </a:t>
            </a:r>
            <a:r>
              <a:rPr lang="zh-CN" altLang="en-US">
                <a:solidFill>
                  <a:srgbClr val="FF0000"/>
                </a:solidFill>
                <a:ea typeface="宋体" pitchFamily="2" charset="-122"/>
              </a:rPr>
              <a:t>口误，说走了嘴，失言</a:t>
            </a:r>
          </a:p>
          <a:p>
            <a:r>
              <a:rPr lang="zh-CN" altLang="en-US">
                <a:solidFill>
                  <a:srgbClr val="FF0000"/>
                </a:solidFill>
                <a:ea typeface="宋体" pitchFamily="2" charset="-122"/>
              </a:rPr>
              <a:t> </a:t>
            </a:r>
            <a:r>
              <a:rPr lang="en-US" altLang="zh-CN">
                <a:ea typeface="宋体" pitchFamily="2" charset="-122"/>
              </a:rPr>
              <a:t>Are you sure that it was just a slip of tongue? </a:t>
            </a:r>
          </a:p>
          <a:p>
            <a:r>
              <a:rPr lang="zh-CN" altLang="en-US">
                <a:ea typeface="宋体" pitchFamily="2" charset="-122"/>
              </a:rPr>
              <a:t>你确信那只是一时口误吗？ </a:t>
            </a:r>
            <a:endParaRPr lang="en-US" altLang="zh-CN" smtClean="0">
              <a:ea typeface="宋体" pitchFamily="2" charset="-122"/>
            </a:endParaRPr>
          </a:p>
          <a:p>
            <a:r>
              <a:rPr lang="en-US" altLang="zh-CN" smtClean="0"/>
              <a:t>When he was nervous, he would sometimes make a slip of tongue.</a:t>
            </a:r>
            <a:r>
              <a:rPr lang="zh-CN" altLang="en-US" smtClean="0"/>
              <a:t>当他紧张时，他有时就会发生口误。</a:t>
            </a:r>
            <a:endParaRPr lang="en-US" altLang="zh-CN" smtClean="0"/>
          </a:p>
          <a:p>
            <a:endParaRPr lang="en-US" altLang="zh-CN" smtClean="0">
              <a:ea typeface="宋体" pitchFamily="2" charset="-122"/>
            </a:endParaRPr>
          </a:p>
          <a:p>
            <a:pPr>
              <a:lnSpc>
                <a:spcPct val="80000"/>
              </a:lnSpc>
            </a:pPr>
            <a:r>
              <a:rPr lang="en-US" altLang="zh-CN" smtClean="0"/>
              <a:t>slip      n. </a:t>
            </a:r>
            <a:r>
              <a:rPr lang="zh-CN" altLang="en-US" smtClean="0"/>
              <a:t>小错误，失误，疏漏</a:t>
            </a:r>
          </a:p>
          <a:p>
            <a:pPr>
              <a:lnSpc>
                <a:spcPct val="80000"/>
              </a:lnSpc>
            </a:pPr>
            <a:r>
              <a:rPr lang="en-US" altLang="zh-CN" smtClean="0"/>
              <a:t>You</a:t>
            </a:r>
            <a:r>
              <a:rPr lang="en-US" altLang="zh-CN" smtClean="0">
                <a:latin typeface="Arial" pitchFamily="34" charset="0"/>
              </a:rPr>
              <a:t>‘</a:t>
            </a:r>
            <a:r>
              <a:rPr lang="en-US" altLang="zh-CN" smtClean="0"/>
              <a:t>ve made some slips (of the pen) in your report.</a:t>
            </a:r>
            <a:r>
              <a:rPr lang="zh-CN" altLang="en-US" smtClean="0"/>
              <a:t>你的报告中有一些小错（笔误）。</a:t>
            </a:r>
          </a:p>
          <a:p>
            <a:endParaRPr lang="en-US" altLang="zh-CN" smtClean="0">
              <a:ea typeface="宋体" pitchFamily="2" charset="-122"/>
            </a:endParaRPr>
          </a:p>
          <a:p>
            <a:br>
              <a:rPr lang="zh-CN" altLang="en-US">
                <a:ea typeface="宋体" pitchFamily="2" charset="-122"/>
              </a:rPr>
            </a:br>
            <a:br>
              <a:rPr lang="zh-CN" altLang="en-US">
                <a:ea typeface="宋体" pitchFamily="2" charset="-122"/>
              </a:rPr>
            </a:b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57059">
                                            <p:txEl>
                                              <p:pRg st="0" end="0"/>
                                            </p:txEl>
                                          </p:spTgt>
                                        </p:tgtEl>
                                        <p:attrNameLst>
                                          <p:attrName>style.visibility</p:attrName>
                                        </p:attrNameLst>
                                      </p:cBhvr>
                                      <p:to>
                                        <p:strVal val="visible"/>
                                      </p:to>
                                    </p:set>
                                    <p:anim calcmode="lin" valueType="num">
                                      <p:cBhvr additive="base">
                                        <p:cTn id="7" dur="500" fill="hold"/>
                                        <p:tgtEl>
                                          <p:spTgt spid="55705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5705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57059">
                                            <p:txEl>
                                              <p:pRg st="1" end="1"/>
                                            </p:txEl>
                                          </p:spTgt>
                                        </p:tgtEl>
                                        <p:attrNameLst>
                                          <p:attrName>style.visibility</p:attrName>
                                        </p:attrNameLst>
                                      </p:cBhvr>
                                      <p:to>
                                        <p:strVal val="visible"/>
                                      </p:to>
                                    </p:set>
                                    <p:anim calcmode="lin" valueType="num">
                                      <p:cBhvr additive="base">
                                        <p:cTn id="13" dur="500" fill="hold"/>
                                        <p:tgtEl>
                                          <p:spTgt spid="55705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5705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57059">
                                            <p:txEl>
                                              <p:pRg st="2" end="2"/>
                                            </p:txEl>
                                          </p:spTgt>
                                        </p:tgtEl>
                                        <p:attrNameLst>
                                          <p:attrName>style.visibility</p:attrName>
                                        </p:attrNameLst>
                                      </p:cBhvr>
                                      <p:to>
                                        <p:strVal val="visible"/>
                                      </p:to>
                                    </p:set>
                                    <p:anim calcmode="lin" valueType="num">
                                      <p:cBhvr additive="base">
                                        <p:cTn id="19" dur="500" fill="hold"/>
                                        <p:tgtEl>
                                          <p:spTgt spid="55705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5705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557059">
                                            <p:txEl>
                                              <p:pRg st="3" end="3"/>
                                            </p:txEl>
                                          </p:spTgt>
                                        </p:tgtEl>
                                        <p:attrNameLst>
                                          <p:attrName>style.visibility</p:attrName>
                                        </p:attrNameLst>
                                      </p:cBhvr>
                                      <p:to>
                                        <p:strVal val="visible"/>
                                      </p:to>
                                    </p:set>
                                    <p:anim calcmode="lin" valueType="num">
                                      <p:cBhvr additive="base">
                                        <p:cTn id="25" dur="500" fill="hold"/>
                                        <p:tgtEl>
                                          <p:spTgt spid="55705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5705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557059">
                                            <p:txEl>
                                              <p:pRg st="4" end="4"/>
                                            </p:txEl>
                                          </p:spTgt>
                                        </p:tgtEl>
                                        <p:attrNameLst>
                                          <p:attrName>style.visibility</p:attrName>
                                        </p:attrNameLst>
                                      </p:cBhvr>
                                      <p:to>
                                        <p:strVal val="visible"/>
                                      </p:to>
                                    </p:set>
                                    <p:anim calcmode="lin" valueType="num">
                                      <p:cBhvr additive="base">
                                        <p:cTn id="31" dur="500" fill="hold"/>
                                        <p:tgtEl>
                                          <p:spTgt spid="55705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5705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557059">
                                            <p:txEl>
                                              <p:pRg st="6" end="6"/>
                                            </p:txEl>
                                          </p:spTgt>
                                        </p:tgtEl>
                                        <p:attrNameLst>
                                          <p:attrName>style.visibility</p:attrName>
                                        </p:attrNameLst>
                                      </p:cBhvr>
                                      <p:to>
                                        <p:strVal val="visible"/>
                                      </p:to>
                                    </p:set>
                                    <p:anim calcmode="lin" valueType="num">
                                      <p:cBhvr additive="base">
                                        <p:cTn id="37" dur="500" fill="hold"/>
                                        <p:tgtEl>
                                          <p:spTgt spid="55705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5705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557059">
                                            <p:txEl>
                                              <p:pRg st="7" end="7"/>
                                            </p:txEl>
                                          </p:spTgt>
                                        </p:tgtEl>
                                        <p:attrNameLst>
                                          <p:attrName>style.visibility</p:attrName>
                                        </p:attrNameLst>
                                      </p:cBhvr>
                                      <p:to>
                                        <p:strVal val="visible"/>
                                      </p:to>
                                    </p:set>
                                    <p:anim calcmode="lin" valueType="num">
                                      <p:cBhvr additive="base">
                                        <p:cTn id="43" dur="500" fill="hold"/>
                                        <p:tgtEl>
                                          <p:spTgt spid="55705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5705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557059">
                                            <p:txEl>
                                              <p:pRg st="9" end="9"/>
                                            </p:txEl>
                                          </p:spTgt>
                                        </p:tgtEl>
                                        <p:attrNameLst>
                                          <p:attrName>style.visibility</p:attrName>
                                        </p:attrNameLst>
                                      </p:cBhvr>
                                      <p:to>
                                        <p:strVal val="visible"/>
                                      </p:to>
                                    </p:set>
                                    <p:anim calcmode="lin" valueType="num">
                                      <p:cBhvr additive="base">
                                        <p:cTn id="49" dur="500" fill="hold"/>
                                        <p:tgtEl>
                                          <p:spTgt spid="557059">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57059">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7059" grpId="0" uiExpand="1"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1155" name="Rectangle 3"/>
          <p:cNvSpPr>
            <a:spLocks noGrp="1" noChangeArrowheads="1"/>
          </p:cNvSpPr>
          <p:nvPr>
            <p:ph type="body" idx="4294967295"/>
          </p:nvPr>
        </p:nvSpPr>
        <p:spPr>
          <a:xfrm>
            <a:off x="539750" y="620713"/>
            <a:ext cx="7918450" cy="5475287"/>
          </a:xfrm>
        </p:spPr>
        <p:txBody>
          <a:bodyPr/>
          <a:lstStyle/>
          <a:p>
            <a:pPr>
              <a:lnSpc>
                <a:spcPct val="90000"/>
              </a:lnSpc>
            </a:pPr>
            <a:r>
              <a:rPr lang="en-US" altLang="zh-CN" sz="2800">
                <a:ea typeface="宋体" pitchFamily="2" charset="-122"/>
              </a:rPr>
              <a:t>2</a:t>
            </a:r>
            <a:r>
              <a:rPr lang="zh-CN" altLang="en-US" sz="2800">
                <a:ea typeface="宋体" pitchFamily="2" charset="-122"/>
              </a:rPr>
              <a:t>、</a:t>
            </a:r>
            <a:r>
              <a:rPr lang="en-US" altLang="zh-CN" sz="2800">
                <a:ea typeface="宋体" pitchFamily="2" charset="-122"/>
              </a:rPr>
              <a:t>People will </a:t>
            </a:r>
            <a:r>
              <a:rPr lang="en-US" altLang="zh-CN" sz="2800">
                <a:solidFill>
                  <a:srgbClr val="FF0000"/>
                </a:solidFill>
                <a:ea typeface="宋体" pitchFamily="2" charset="-122"/>
              </a:rPr>
              <a:t>do anything to</a:t>
            </a:r>
            <a:r>
              <a:rPr lang="en-US" altLang="zh-CN" sz="2800">
                <a:ea typeface="宋体" pitchFamily="2" charset="-122"/>
              </a:rPr>
              <a:t> see a free show -- </a:t>
            </a:r>
            <a:r>
              <a:rPr lang="en-US" altLang="zh-CN" sz="2800">
                <a:solidFill>
                  <a:srgbClr val="FF0000"/>
                </a:solidFill>
                <a:ea typeface="宋体" pitchFamily="2" charset="-122"/>
              </a:rPr>
              <a:t>even if</a:t>
            </a:r>
            <a:r>
              <a:rPr lang="en-US" altLang="zh-CN" sz="2800">
                <a:ea typeface="宋体" pitchFamily="2" charset="-122"/>
              </a:rPr>
              <a:t> it is a bad one. </a:t>
            </a:r>
            <a:br>
              <a:rPr lang="en-US" altLang="zh-CN" sz="2800">
                <a:ea typeface="宋体" pitchFamily="2" charset="-122"/>
              </a:rPr>
            </a:br>
            <a:r>
              <a:rPr lang="en-US" altLang="zh-CN" sz="2800" b="1">
                <a:solidFill>
                  <a:srgbClr val="9966FF"/>
                </a:solidFill>
                <a:ea typeface="宋体" pitchFamily="2" charset="-122"/>
              </a:rPr>
              <a:t>anything</a:t>
            </a:r>
            <a:r>
              <a:rPr lang="zh-CN" altLang="en-US" sz="2800" b="1">
                <a:solidFill>
                  <a:srgbClr val="9966FF"/>
                </a:solidFill>
                <a:ea typeface="宋体" pitchFamily="2" charset="-122"/>
              </a:rPr>
              <a:t>用于肯定句时表示</a:t>
            </a:r>
            <a:r>
              <a:rPr lang="zh-CN" altLang="en-US" sz="2800" b="1">
                <a:solidFill>
                  <a:srgbClr val="9966FF"/>
                </a:solidFill>
                <a:latin typeface="FrysBaskerville BT"/>
                <a:ea typeface="宋体" pitchFamily="2" charset="-122"/>
              </a:rPr>
              <a:t>“</a:t>
            </a:r>
            <a:r>
              <a:rPr lang="zh-CN" altLang="en-US" sz="2800" b="1">
                <a:solidFill>
                  <a:srgbClr val="9966FF"/>
                </a:solidFill>
                <a:ea typeface="宋体" pitchFamily="2" charset="-122"/>
              </a:rPr>
              <a:t>不论什么，任何事情</a:t>
            </a:r>
            <a:r>
              <a:rPr lang="zh-CN" altLang="en-US" sz="2800" b="1">
                <a:solidFill>
                  <a:srgbClr val="9966FF"/>
                </a:solidFill>
                <a:latin typeface="FrysBaskerville BT"/>
                <a:ea typeface="宋体" pitchFamily="2" charset="-122"/>
              </a:rPr>
              <a:t>”</a:t>
            </a:r>
            <a:r>
              <a:rPr lang="zh-CN" altLang="en-US" sz="2800" b="1">
                <a:solidFill>
                  <a:srgbClr val="9966FF"/>
                </a:solidFill>
                <a:ea typeface="宋体" pitchFamily="2" charset="-122"/>
              </a:rPr>
              <a:t>，</a:t>
            </a:r>
            <a:r>
              <a:rPr lang="en-US" altLang="zh-CN" sz="2800" b="1">
                <a:solidFill>
                  <a:srgbClr val="9966FF"/>
                </a:solidFill>
                <a:ea typeface="宋体" pitchFamily="2" charset="-122"/>
              </a:rPr>
              <a:t>to see a free show </a:t>
            </a:r>
            <a:r>
              <a:rPr lang="zh-CN" altLang="en-US" sz="2800" b="1">
                <a:solidFill>
                  <a:srgbClr val="9966FF"/>
                </a:solidFill>
                <a:ea typeface="宋体" pitchFamily="2" charset="-122"/>
              </a:rPr>
              <a:t>表示目的，也可以用</a:t>
            </a:r>
            <a:r>
              <a:rPr lang="en-US" altLang="zh-CN" sz="2800" b="1">
                <a:solidFill>
                  <a:srgbClr val="9966FF"/>
                </a:solidFill>
                <a:ea typeface="宋体" pitchFamily="2" charset="-122"/>
              </a:rPr>
              <a:t>for +</a:t>
            </a:r>
            <a:r>
              <a:rPr lang="zh-CN" altLang="en-US" sz="2800" b="1">
                <a:solidFill>
                  <a:srgbClr val="9966FF"/>
                </a:solidFill>
                <a:ea typeface="宋体" pitchFamily="2" charset="-122"/>
              </a:rPr>
              <a:t>名词形式：</a:t>
            </a:r>
          </a:p>
          <a:p>
            <a:pPr>
              <a:lnSpc>
                <a:spcPct val="90000"/>
              </a:lnSpc>
            </a:pPr>
            <a:r>
              <a:rPr lang="zh-CN" altLang="en-US" sz="2800">
                <a:ea typeface="宋体" pitchFamily="2" charset="-122"/>
              </a:rPr>
              <a:t> </a:t>
            </a:r>
            <a:r>
              <a:rPr lang="en-US" altLang="zh-CN" sz="2800">
                <a:ea typeface="宋体" pitchFamily="2" charset="-122"/>
              </a:rPr>
              <a:t>He will do anything to save his child</a:t>
            </a:r>
            <a:r>
              <a:rPr lang="en-US" altLang="zh-CN" sz="2800">
                <a:latin typeface="FrysBaskerville BT"/>
                <a:ea typeface="宋体" pitchFamily="2" charset="-122"/>
              </a:rPr>
              <a:t>’</a:t>
            </a:r>
            <a:r>
              <a:rPr lang="en-US" altLang="zh-CN" sz="2800">
                <a:ea typeface="宋体" pitchFamily="2" charset="-122"/>
              </a:rPr>
              <a:t>s life. </a:t>
            </a:r>
            <a:br>
              <a:rPr lang="en-US" altLang="zh-CN" sz="2800">
                <a:ea typeface="宋体" pitchFamily="2" charset="-122"/>
              </a:rPr>
            </a:br>
            <a:r>
              <a:rPr lang="en-US" altLang="zh-CN" sz="2800">
                <a:ea typeface="宋体" pitchFamily="2" charset="-122"/>
              </a:rPr>
              <a:t>He will do anything for the child.</a:t>
            </a:r>
          </a:p>
          <a:p>
            <a:pPr>
              <a:lnSpc>
                <a:spcPct val="90000"/>
              </a:lnSpc>
            </a:pPr>
            <a:endParaRPr lang="en-US" altLang="zh-CN" sz="2800">
              <a:ea typeface="宋体" pitchFamily="2" charset="-122"/>
            </a:endParaRPr>
          </a:p>
          <a:p>
            <a:pPr>
              <a:lnSpc>
                <a:spcPct val="90000"/>
              </a:lnSpc>
            </a:pPr>
            <a:r>
              <a:rPr lang="en-US" altLang="zh-CN" sz="2800" b="1">
                <a:solidFill>
                  <a:srgbClr val="9966FF"/>
                </a:solidFill>
                <a:ea typeface="宋体" pitchFamily="2" charset="-122"/>
              </a:rPr>
              <a:t>even if</a:t>
            </a:r>
            <a:r>
              <a:rPr lang="zh-CN" altLang="en-US" sz="2800" b="1">
                <a:solidFill>
                  <a:srgbClr val="9966FF"/>
                </a:solidFill>
                <a:ea typeface="宋体" pitchFamily="2" charset="-122"/>
              </a:rPr>
              <a:t>即使</a:t>
            </a:r>
            <a:r>
              <a:rPr lang="en-US" altLang="zh-CN" sz="2800" b="1">
                <a:solidFill>
                  <a:srgbClr val="9966FF"/>
                </a:solidFill>
                <a:ea typeface="宋体" pitchFamily="2" charset="-122"/>
              </a:rPr>
              <a:t>, </a:t>
            </a:r>
            <a:r>
              <a:rPr lang="zh-CN" altLang="en-US" sz="2800" b="1">
                <a:solidFill>
                  <a:srgbClr val="9966FF"/>
                </a:solidFill>
                <a:ea typeface="宋体" pitchFamily="2" charset="-122"/>
              </a:rPr>
              <a:t>纵然</a:t>
            </a:r>
          </a:p>
          <a:p>
            <a:pPr>
              <a:lnSpc>
                <a:spcPct val="90000"/>
              </a:lnSpc>
            </a:pPr>
            <a:r>
              <a:rPr lang="en-US" altLang="zh-CN" sz="2800">
                <a:ea typeface="宋体" pitchFamily="2" charset="-122"/>
              </a:rPr>
              <a:t>I wouldn't lose courage even if I should fail ten times.</a:t>
            </a:r>
          </a:p>
          <a:p>
            <a:pPr>
              <a:lnSpc>
                <a:spcPct val="90000"/>
              </a:lnSpc>
            </a:pPr>
            <a:r>
              <a:rPr lang="zh-CN" altLang="en-US" sz="2800">
                <a:ea typeface="宋体" pitchFamily="2" charset="-122"/>
              </a:rPr>
              <a:t>即使要失败十次</a:t>
            </a:r>
            <a:r>
              <a:rPr lang="en-US" altLang="zh-CN" sz="2800">
                <a:ea typeface="宋体" pitchFamily="2" charset="-122"/>
              </a:rPr>
              <a:t>, </a:t>
            </a:r>
            <a:r>
              <a:rPr lang="zh-CN" altLang="en-US" sz="2800">
                <a:ea typeface="宋体" pitchFamily="2" charset="-122"/>
              </a:rPr>
              <a:t>我也绝不灰心。</a:t>
            </a:r>
          </a:p>
          <a:p>
            <a:pPr>
              <a:lnSpc>
                <a:spcPct val="90000"/>
              </a:lnSpc>
            </a:pPr>
            <a:endParaRPr lang="zh-CN" altLang="en-US" sz="2800">
              <a:ea typeface="宋体" pitchFamily="2" charset="-122"/>
            </a:endParaRPr>
          </a:p>
          <a:p>
            <a:pPr>
              <a:lnSpc>
                <a:spcPct val="90000"/>
              </a:lnSpc>
            </a:pPr>
            <a:endParaRPr lang="en-US" altLang="zh-CN" sz="2800">
              <a:ea typeface="宋体"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61155">
                                            <p:txEl>
                                              <p:pRg st="0" end="0"/>
                                            </p:txEl>
                                          </p:spTgt>
                                        </p:tgtEl>
                                        <p:attrNameLst>
                                          <p:attrName>style.visibility</p:attrName>
                                        </p:attrNameLst>
                                      </p:cBhvr>
                                      <p:to>
                                        <p:strVal val="visible"/>
                                      </p:to>
                                    </p:set>
                                    <p:anim calcmode="lin" valueType="num">
                                      <p:cBhvr additive="base">
                                        <p:cTn id="7" dur="500" fill="hold"/>
                                        <p:tgtEl>
                                          <p:spTgt spid="5611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611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61155">
                                            <p:txEl>
                                              <p:pRg st="1" end="1"/>
                                            </p:txEl>
                                          </p:spTgt>
                                        </p:tgtEl>
                                        <p:attrNameLst>
                                          <p:attrName>style.visibility</p:attrName>
                                        </p:attrNameLst>
                                      </p:cBhvr>
                                      <p:to>
                                        <p:strVal val="visible"/>
                                      </p:to>
                                    </p:set>
                                    <p:anim calcmode="lin" valueType="num">
                                      <p:cBhvr additive="base">
                                        <p:cTn id="13" dur="500" fill="hold"/>
                                        <p:tgtEl>
                                          <p:spTgt spid="5611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611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61155">
                                            <p:txEl>
                                              <p:pRg st="3" end="3"/>
                                            </p:txEl>
                                          </p:spTgt>
                                        </p:tgtEl>
                                        <p:attrNameLst>
                                          <p:attrName>style.visibility</p:attrName>
                                        </p:attrNameLst>
                                      </p:cBhvr>
                                      <p:to>
                                        <p:strVal val="visible"/>
                                      </p:to>
                                    </p:set>
                                    <p:anim calcmode="lin" valueType="num">
                                      <p:cBhvr additive="base">
                                        <p:cTn id="19" dur="500" fill="hold"/>
                                        <p:tgtEl>
                                          <p:spTgt spid="56115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611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561155">
                                            <p:txEl>
                                              <p:pRg st="4" end="4"/>
                                            </p:txEl>
                                          </p:spTgt>
                                        </p:tgtEl>
                                        <p:attrNameLst>
                                          <p:attrName>style.visibility</p:attrName>
                                        </p:attrNameLst>
                                      </p:cBhvr>
                                      <p:to>
                                        <p:strVal val="visible"/>
                                      </p:to>
                                    </p:set>
                                    <p:anim calcmode="lin" valueType="num">
                                      <p:cBhvr additive="base">
                                        <p:cTn id="25" dur="500" fill="hold"/>
                                        <p:tgtEl>
                                          <p:spTgt spid="56115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611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561155">
                                            <p:txEl>
                                              <p:pRg st="5" end="5"/>
                                            </p:txEl>
                                          </p:spTgt>
                                        </p:tgtEl>
                                        <p:attrNameLst>
                                          <p:attrName>style.visibility</p:attrName>
                                        </p:attrNameLst>
                                      </p:cBhvr>
                                      <p:to>
                                        <p:strVal val="visible"/>
                                      </p:to>
                                    </p:set>
                                    <p:anim calcmode="lin" valueType="num">
                                      <p:cBhvr additive="base">
                                        <p:cTn id="31" dur="500" fill="hold"/>
                                        <p:tgtEl>
                                          <p:spTgt spid="56115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6115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1155" grpId="0" uiExpand="1" build="p"/>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2179" name="Rectangle 3"/>
          <p:cNvSpPr>
            <a:spLocks noGrp="1" noChangeArrowheads="1"/>
          </p:cNvSpPr>
          <p:nvPr>
            <p:ph type="body" idx="4294967295"/>
          </p:nvPr>
        </p:nvSpPr>
        <p:spPr>
          <a:xfrm>
            <a:off x="539750" y="549275"/>
            <a:ext cx="8064500" cy="4967288"/>
          </a:xfrm>
        </p:spPr>
        <p:txBody>
          <a:bodyPr/>
          <a:lstStyle/>
          <a:p>
            <a:r>
              <a:rPr lang="en-US" altLang="zh-CN">
                <a:ea typeface="宋体" pitchFamily="2" charset="-122"/>
              </a:rPr>
              <a:t>3</a:t>
            </a:r>
            <a:r>
              <a:rPr lang="zh-CN" altLang="en-US">
                <a:ea typeface="宋体" pitchFamily="2" charset="-122"/>
              </a:rPr>
              <a:t>、</a:t>
            </a:r>
            <a:r>
              <a:rPr lang="en-US" altLang="zh-CN">
                <a:ea typeface="宋体" pitchFamily="2" charset="-122"/>
              </a:rPr>
              <a:t>When </a:t>
            </a:r>
            <a:r>
              <a:rPr lang="en-US" altLang="zh-CN">
                <a:solidFill>
                  <a:srgbClr val="FF0000"/>
                </a:solidFill>
                <a:ea typeface="宋体" pitchFamily="2" charset="-122"/>
              </a:rPr>
              <a:t>the news got round</a:t>
            </a:r>
            <a:r>
              <a:rPr lang="en-US" altLang="zh-CN">
                <a:ea typeface="宋体" pitchFamily="2" charset="-122"/>
              </a:rPr>
              <a:t> that a comedy show would be presented at our local cinema by the P. and U. Bird </a:t>
            </a:r>
            <a:br>
              <a:rPr lang="en-US" altLang="zh-CN">
                <a:ea typeface="宋体" pitchFamily="2" charset="-122"/>
              </a:rPr>
            </a:br>
            <a:r>
              <a:rPr lang="en-US" altLang="zh-CN">
                <a:ea typeface="宋体" pitchFamily="2" charset="-122"/>
              </a:rPr>
              <a:t>Seed Company, we all </a:t>
            </a:r>
            <a:r>
              <a:rPr lang="en-US" altLang="zh-CN">
                <a:solidFill>
                  <a:srgbClr val="FF0000"/>
                </a:solidFill>
                <a:ea typeface="宋体" pitchFamily="2" charset="-122"/>
              </a:rPr>
              <a:t>rushed to see</a:t>
            </a:r>
            <a:r>
              <a:rPr lang="en-US" altLang="zh-CN">
                <a:ea typeface="宋体" pitchFamily="2" charset="-122"/>
              </a:rPr>
              <a:t> it.</a:t>
            </a:r>
          </a:p>
          <a:p>
            <a:r>
              <a:rPr lang="en-US" altLang="zh-CN">
                <a:solidFill>
                  <a:srgbClr val="9966FF"/>
                </a:solidFill>
                <a:ea typeface="宋体" pitchFamily="2" charset="-122"/>
              </a:rPr>
              <a:t>get round = get around/about </a:t>
            </a:r>
            <a:r>
              <a:rPr lang="zh-CN" altLang="en-US">
                <a:solidFill>
                  <a:srgbClr val="9966FF"/>
                </a:solidFill>
                <a:ea typeface="宋体" pitchFamily="2" charset="-122"/>
              </a:rPr>
              <a:t>四处传遍，（消息、谣言等）传开 </a:t>
            </a:r>
          </a:p>
          <a:p>
            <a:r>
              <a:rPr lang="en-US" altLang="zh-CN">
                <a:ea typeface="宋体" pitchFamily="2" charset="-122"/>
              </a:rPr>
              <a:t>The word soon got round that there was buried treasure in that cave. </a:t>
            </a:r>
          </a:p>
          <a:p>
            <a:r>
              <a:rPr lang="en-US" altLang="zh-CN">
                <a:ea typeface="宋体" pitchFamily="2" charset="-122"/>
              </a:rPr>
              <a:t>Bad news gets round quickly. </a:t>
            </a:r>
          </a:p>
        </p:txBody>
      </p:sp>
      <p:sp>
        <p:nvSpPr>
          <p:cNvPr id="562180" name="Text Box 4"/>
          <p:cNvSpPr txBox="1">
            <a:spLocks noChangeArrowheads="1"/>
          </p:cNvSpPr>
          <p:nvPr/>
        </p:nvSpPr>
        <p:spPr bwMode="auto">
          <a:xfrm>
            <a:off x="468313" y="5445125"/>
            <a:ext cx="7920037" cy="1003300"/>
          </a:xfrm>
          <a:prstGeom prst="rect">
            <a:avLst/>
          </a:prstGeom>
          <a:solidFill>
            <a:srgbClr val="99CC00"/>
          </a:solidFill>
          <a:ln w="57150" cmpd="thickThin">
            <a:solidFill>
              <a:srgbClr val="0000FF"/>
            </a:solid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solidFill>
                  <a:srgbClr val="9966FF"/>
                </a:solidFill>
                <a:ea typeface="隶书" pitchFamily="49" charset="-122"/>
              </a:rPr>
              <a:t>当“皮尤”鸟食公司将在我们当地影院演出喜剧节目的消息传开后，我们都赶紧跑去观看。</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62179">
                                            <p:txEl>
                                              <p:pRg st="0" end="0"/>
                                            </p:txEl>
                                          </p:spTgt>
                                        </p:tgtEl>
                                        <p:attrNameLst>
                                          <p:attrName>style.visibility</p:attrName>
                                        </p:attrNameLst>
                                      </p:cBhvr>
                                      <p:to>
                                        <p:strVal val="visible"/>
                                      </p:to>
                                    </p:set>
                                    <p:anim calcmode="lin" valueType="num">
                                      <p:cBhvr additive="base">
                                        <p:cTn id="7" dur="500" fill="hold"/>
                                        <p:tgtEl>
                                          <p:spTgt spid="56217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621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62179">
                                            <p:txEl>
                                              <p:pRg st="1" end="1"/>
                                            </p:txEl>
                                          </p:spTgt>
                                        </p:tgtEl>
                                        <p:attrNameLst>
                                          <p:attrName>style.visibility</p:attrName>
                                        </p:attrNameLst>
                                      </p:cBhvr>
                                      <p:to>
                                        <p:strVal val="visible"/>
                                      </p:to>
                                    </p:set>
                                    <p:anim calcmode="lin" valueType="num">
                                      <p:cBhvr additive="base">
                                        <p:cTn id="13" dur="500" fill="hold"/>
                                        <p:tgtEl>
                                          <p:spTgt spid="56217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621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62179">
                                            <p:txEl>
                                              <p:pRg st="2" end="2"/>
                                            </p:txEl>
                                          </p:spTgt>
                                        </p:tgtEl>
                                        <p:attrNameLst>
                                          <p:attrName>style.visibility</p:attrName>
                                        </p:attrNameLst>
                                      </p:cBhvr>
                                      <p:to>
                                        <p:strVal val="visible"/>
                                      </p:to>
                                    </p:set>
                                    <p:anim calcmode="lin" valueType="num">
                                      <p:cBhvr additive="base">
                                        <p:cTn id="19" dur="500" fill="hold"/>
                                        <p:tgtEl>
                                          <p:spTgt spid="56217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621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562179">
                                            <p:txEl>
                                              <p:pRg st="3" end="3"/>
                                            </p:txEl>
                                          </p:spTgt>
                                        </p:tgtEl>
                                        <p:attrNameLst>
                                          <p:attrName>style.visibility</p:attrName>
                                        </p:attrNameLst>
                                      </p:cBhvr>
                                      <p:to>
                                        <p:strVal val="visible"/>
                                      </p:to>
                                    </p:set>
                                    <p:anim calcmode="lin" valueType="num">
                                      <p:cBhvr additive="base">
                                        <p:cTn id="25" dur="500" fill="hold"/>
                                        <p:tgtEl>
                                          <p:spTgt spid="56217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6217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1" nodeType="clickEffect">
                                  <p:stCondLst>
                                    <p:cond delay="0"/>
                                  </p:stCondLst>
                                  <p:childTnLst>
                                    <p:set>
                                      <p:cBhvr>
                                        <p:cTn id="30" dur="1" fill="hold">
                                          <p:stCondLst>
                                            <p:cond delay="0"/>
                                          </p:stCondLst>
                                        </p:cTn>
                                        <p:tgtEl>
                                          <p:spTgt spid="562180"/>
                                        </p:tgtEl>
                                        <p:attrNameLst>
                                          <p:attrName>style.visibility</p:attrName>
                                        </p:attrNameLst>
                                      </p:cBhvr>
                                      <p:to>
                                        <p:strVal val="visible"/>
                                      </p:to>
                                    </p:set>
                                    <p:anim calcmode="lin" valueType="num">
                                      <p:cBhvr additive="base">
                                        <p:cTn id="31" dur="500" fill="hold"/>
                                        <p:tgtEl>
                                          <p:spTgt spid="562180"/>
                                        </p:tgtEl>
                                        <p:attrNameLst>
                                          <p:attrName>ppt_x</p:attrName>
                                        </p:attrNameLst>
                                      </p:cBhvr>
                                      <p:tavLst>
                                        <p:tav tm="0">
                                          <p:val>
                                            <p:strVal val="#ppt_x"/>
                                          </p:val>
                                        </p:tav>
                                        <p:tav tm="100000">
                                          <p:val>
                                            <p:strVal val="#ppt_x"/>
                                          </p:val>
                                        </p:tav>
                                      </p:tavLst>
                                    </p:anim>
                                    <p:anim calcmode="lin" valueType="num">
                                      <p:cBhvr additive="base">
                                        <p:cTn id="32" dur="500" fill="hold"/>
                                        <p:tgtEl>
                                          <p:spTgt spid="56218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2179" grpId="0" uiExpand="1" build="p"/>
      <p:bldP spid="562180" grpId="1"/>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1" name="Rectangle 3"/>
          <p:cNvSpPr>
            <a:spLocks noGrp="1" noChangeArrowheads="1"/>
          </p:cNvSpPr>
          <p:nvPr>
            <p:ph type="body" idx="4294967295"/>
          </p:nvPr>
        </p:nvSpPr>
        <p:spPr>
          <a:xfrm>
            <a:off x="285720" y="714356"/>
            <a:ext cx="8669368" cy="5418157"/>
          </a:xfrm>
        </p:spPr>
        <p:txBody>
          <a:bodyPr>
            <a:normAutofit/>
          </a:bodyPr>
          <a:lstStyle/>
          <a:p>
            <a:pPr eaLnBrk="1" hangingPunct="1"/>
            <a:r>
              <a:rPr lang="en-US" altLang="zh-CN" sz="2800" smtClean="0"/>
              <a:t>rush to do sth...</a:t>
            </a:r>
            <a:r>
              <a:rPr lang="zh-CN" altLang="en-US" sz="2800" smtClean="0"/>
              <a:t>抢着做某事，急着做某事</a:t>
            </a:r>
            <a:endParaRPr lang="en-US" altLang="zh-CN" sz="2800"/>
          </a:p>
          <a:p>
            <a:pPr eaLnBrk="1" hangingPunct="1"/>
            <a:r>
              <a:rPr lang="en-US" altLang="zh-CN" sz="2800" smtClean="0"/>
              <a:t>Don</a:t>
            </a:r>
            <a:r>
              <a:rPr lang="en-US" altLang="zh-CN" sz="2800" smtClean="0">
                <a:latin typeface="Arial" pitchFamily="34" charset="0"/>
              </a:rPr>
              <a:t>‘</a:t>
            </a:r>
            <a:r>
              <a:rPr lang="en-US" altLang="zh-CN" sz="2800" smtClean="0"/>
              <a:t>t rush</a:t>
            </a:r>
            <a:r>
              <a:rPr lang="zh-CN" altLang="en-US" sz="2800" smtClean="0"/>
              <a:t>。</a:t>
            </a:r>
            <a:r>
              <a:rPr lang="en-US" altLang="zh-CN" sz="2800" smtClean="0"/>
              <a:t>take your time</a:t>
            </a:r>
            <a:r>
              <a:rPr lang="zh-CN" altLang="en-US" sz="2800" smtClean="0"/>
              <a:t>。</a:t>
            </a:r>
            <a:endParaRPr lang="en-US" altLang="zh-CN" sz="2800" smtClean="0"/>
          </a:p>
          <a:p>
            <a:pPr eaLnBrk="1" hangingPunct="1"/>
            <a:r>
              <a:rPr lang="zh-CN" altLang="en-US" sz="2800" smtClean="0"/>
              <a:t>别急急忙忙的，慢慢来。</a:t>
            </a:r>
            <a:endParaRPr lang="en-US" altLang="zh-CN" sz="2800"/>
          </a:p>
          <a:p>
            <a:pPr eaLnBrk="1" hangingPunct="1"/>
            <a:r>
              <a:rPr lang="en-US" altLang="zh-CN" sz="2800" smtClean="0"/>
              <a:t>People rush to buy the stocks.</a:t>
            </a:r>
          </a:p>
          <a:p>
            <a:pPr eaLnBrk="1" hangingPunct="1"/>
            <a:r>
              <a:rPr lang="zh-CN" altLang="en-US" sz="2800" smtClean="0"/>
              <a:t>人们抢着购买股票</a:t>
            </a:r>
          </a:p>
          <a:p>
            <a:pPr eaLnBrk="1" hangingPunct="1"/>
            <a:r>
              <a:rPr lang="en-US" altLang="zh-CN" sz="2800" smtClean="0"/>
              <a:t>Don't rush away/off</a:t>
            </a:r>
          </a:p>
          <a:p>
            <a:pPr eaLnBrk="1" hangingPunct="1"/>
            <a:r>
              <a:rPr lang="zh-CN" altLang="en-US" sz="2800" smtClean="0"/>
              <a:t>别急着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3" presetClass="entr" presetSubtype="16" dur="200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plus(in)">
                                      <p:cBhvr>
                                        <p:cTn id="7" dur="2000"/>
                                        <p:tgtEl>
                                          <p:spTgt spid="12291">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3" presetClass="entr" presetSubtype="16" dur="200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plus(in)">
                                      <p:cBhvr>
                                        <p:cTn id="12" dur="20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3" presetClass="entr" presetSubtype="16" dur="200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plus(in)">
                                      <p:cBhvr>
                                        <p:cTn id="17" dur="20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3" presetClass="entr" presetSubtype="16" dur="200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plus(in)">
                                      <p:cBhvr>
                                        <p:cTn id="22" dur="2000"/>
                                        <p:tgtEl>
                                          <p:spTgt spid="12291">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3" presetClass="entr" presetSubtype="16" dur="2000" fill="hold" grpId="0"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plus(in)">
                                      <p:cBhvr>
                                        <p:cTn id="27" dur="2000"/>
                                        <p:tgtEl>
                                          <p:spTgt spid="12291">
                                            <p:txEl>
                                              <p:pRg st="4" end="4"/>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3" presetClass="entr" presetSubtype="16" dur="2000" fill="hold" grpId="0"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plus(in)">
                                      <p:cBhvr>
                                        <p:cTn id="32" dur="2000"/>
                                        <p:tgtEl>
                                          <p:spTgt spid="12291">
                                            <p:txEl>
                                              <p:pRg st="5" end="5"/>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3" presetClass="entr" presetSubtype="16" dur="2000" fill="hold" grpId="0" nodeType="clickEffect">
                                  <p:stCondLst>
                                    <p:cond delay="0"/>
                                  </p:stCondLst>
                                  <p:childTnLst>
                                    <p:set>
                                      <p:cBhvr>
                                        <p:cTn id="36" dur="1" fill="hold">
                                          <p:stCondLst>
                                            <p:cond delay="0"/>
                                          </p:stCondLst>
                                        </p:cTn>
                                        <p:tgtEl>
                                          <p:spTgt spid="12291">
                                            <p:txEl>
                                              <p:pRg st="6" end="6"/>
                                            </p:txEl>
                                          </p:spTgt>
                                        </p:tgtEl>
                                        <p:attrNameLst>
                                          <p:attrName>style.visibility</p:attrName>
                                        </p:attrNameLst>
                                      </p:cBhvr>
                                      <p:to>
                                        <p:strVal val="visible"/>
                                      </p:to>
                                    </p:set>
                                    <p:animEffect transition="in" filter="plus(in)">
                                      <p:cBhvr>
                                        <p:cTn id="37" dur="20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03" name="Rectangle 3"/>
          <p:cNvSpPr>
            <a:spLocks noGrp="1" noChangeArrowheads="1"/>
          </p:cNvSpPr>
          <p:nvPr>
            <p:ph type="body" idx="4294967295"/>
          </p:nvPr>
        </p:nvSpPr>
        <p:spPr>
          <a:xfrm>
            <a:off x="468313" y="476250"/>
            <a:ext cx="7989887" cy="5619750"/>
          </a:xfrm>
        </p:spPr>
        <p:txBody>
          <a:bodyPr/>
          <a:lstStyle/>
          <a:p>
            <a:r>
              <a:rPr lang="en-US" altLang="zh-CN" sz="2800" b="1" smtClean="0">
                <a:ea typeface="宋体" pitchFamily="2" charset="-122"/>
              </a:rPr>
              <a:t>4.We </a:t>
            </a:r>
            <a:r>
              <a:rPr lang="en-US" altLang="zh-CN" sz="2800" b="1">
                <a:ea typeface="宋体" pitchFamily="2" charset="-122"/>
              </a:rPr>
              <a:t>had to queue </a:t>
            </a:r>
            <a:r>
              <a:rPr lang="en-US" altLang="zh-CN" sz="2800" b="1">
                <a:solidFill>
                  <a:srgbClr val="9966FF"/>
                </a:solidFill>
                <a:ea typeface="宋体" pitchFamily="2" charset="-122"/>
              </a:rPr>
              <a:t>for hours</a:t>
            </a:r>
            <a:r>
              <a:rPr lang="en-US" altLang="zh-CN" sz="2800" b="1">
                <a:ea typeface="宋体" pitchFamily="2" charset="-122"/>
              </a:rPr>
              <a:t> to </a:t>
            </a:r>
            <a:r>
              <a:rPr lang="en-US" altLang="zh-CN" sz="2800" b="1">
                <a:solidFill>
                  <a:srgbClr val="9966FF"/>
                </a:solidFill>
                <a:ea typeface="宋体" pitchFamily="2" charset="-122"/>
              </a:rPr>
              <a:t>get in</a:t>
            </a:r>
            <a:r>
              <a:rPr lang="en-US" altLang="zh-CN" sz="2800" b="1">
                <a:ea typeface="宋体" pitchFamily="2" charset="-122"/>
              </a:rPr>
              <a:t> and there </a:t>
            </a:r>
            <a:r>
              <a:rPr lang="en-US" altLang="zh-CN" sz="2800" b="1">
                <a:solidFill>
                  <a:srgbClr val="9966FF"/>
                </a:solidFill>
                <a:ea typeface="宋体" pitchFamily="2" charset="-122"/>
              </a:rPr>
              <a:t>must have been</a:t>
            </a:r>
            <a:r>
              <a:rPr lang="en-US" altLang="zh-CN" sz="2800" b="1">
                <a:ea typeface="宋体" pitchFamily="2" charset="-122"/>
              </a:rPr>
              <a:t> several hundred people present just before the show began.</a:t>
            </a:r>
          </a:p>
          <a:p>
            <a:r>
              <a:rPr lang="en-US" altLang="zh-CN" sz="2800" b="1">
                <a:solidFill>
                  <a:srgbClr val="FFCC00"/>
                </a:solidFill>
                <a:ea typeface="宋体" pitchFamily="2" charset="-122"/>
              </a:rPr>
              <a:t>must have been</a:t>
            </a:r>
            <a:r>
              <a:rPr lang="zh-CN" altLang="en-US" sz="2800" b="1">
                <a:solidFill>
                  <a:srgbClr val="FFCC00"/>
                </a:solidFill>
                <a:ea typeface="宋体" pitchFamily="2" charset="-122"/>
              </a:rPr>
              <a:t>肯定的猜测</a:t>
            </a:r>
          </a:p>
          <a:p>
            <a:r>
              <a:rPr lang="zh-CN" altLang="en-US" sz="2800" b="1">
                <a:solidFill>
                  <a:srgbClr val="6600FF"/>
                </a:solidFill>
                <a:latin typeface="FrysBaskerville BT"/>
                <a:ea typeface="宋体" pitchFamily="2" charset="-122"/>
              </a:rPr>
              <a:t>“</a:t>
            </a:r>
            <a:r>
              <a:rPr lang="en-US" altLang="zh-CN" sz="2800" b="1">
                <a:solidFill>
                  <a:srgbClr val="FF0000"/>
                </a:solidFill>
                <a:ea typeface="宋体" pitchFamily="2" charset="-122"/>
              </a:rPr>
              <a:t>must + have + </a:t>
            </a:r>
            <a:r>
              <a:rPr lang="zh-CN" altLang="en-US" sz="2800" b="1">
                <a:solidFill>
                  <a:srgbClr val="FF0000"/>
                </a:solidFill>
                <a:ea typeface="宋体" pitchFamily="2" charset="-122"/>
              </a:rPr>
              <a:t>过去分词</a:t>
            </a:r>
            <a:r>
              <a:rPr lang="zh-CN" altLang="en-US" sz="2800" b="1">
                <a:solidFill>
                  <a:srgbClr val="6600FF"/>
                </a:solidFill>
                <a:latin typeface="FrysBaskerville BT"/>
                <a:ea typeface="宋体" pitchFamily="2" charset="-122"/>
              </a:rPr>
              <a:t>”</a:t>
            </a:r>
            <a:r>
              <a:rPr lang="zh-CN" altLang="en-US" sz="2800" b="1">
                <a:solidFill>
                  <a:srgbClr val="6600FF"/>
                </a:solidFill>
                <a:ea typeface="宋体" pitchFamily="2" charset="-122"/>
              </a:rPr>
              <a:t>表示对过去发生的事情或状态进行推测，语气比较坚定，通常只用于肯定句。如：</a:t>
            </a:r>
          </a:p>
          <a:p>
            <a:r>
              <a:rPr lang="en-US" altLang="zh-CN" sz="2800" b="1">
                <a:ea typeface="宋体" pitchFamily="2" charset="-122"/>
              </a:rPr>
              <a:t>It must have rained last night, for the ground is wet. </a:t>
            </a:r>
          </a:p>
          <a:p>
            <a:r>
              <a:rPr lang="en-US" altLang="zh-CN" sz="2800" b="1">
                <a:ea typeface="宋体" pitchFamily="2" charset="-122"/>
              </a:rPr>
              <a:t>You must have been mad to speak to the servant. </a:t>
            </a:r>
          </a:p>
          <a:p>
            <a:endParaRPr lang="en-US" altLang="zh-CN" sz="2800" b="1">
              <a:ea typeface="宋体" pitchFamily="2" charset="-122"/>
            </a:endParaRPr>
          </a:p>
          <a:p>
            <a:endParaRPr lang="en-US" altLang="zh-CN" sz="2800" b="1">
              <a:ea typeface="宋体" pitchFamily="2" charset="-122"/>
            </a:endParaRPr>
          </a:p>
          <a:p>
            <a:endParaRPr lang="en-US" altLang="zh-CN" sz="2800">
              <a:ea typeface="宋体" pitchFamily="2" charset="-122"/>
            </a:endParaRPr>
          </a:p>
        </p:txBody>
      </p:sp>
      <p:sp>
        <p:nvSpPr>
          <p:cNvPr id="563204" name="Text Box 4"/>
          <p:cNvSpPr txBox="1">
            <a:spLocks noChangeArrowheads="1"/>
          </p:cNvSpPr>
          <p:nvPr/>
        </p:nvSpPr>
        <p:spPr bwMode="auto">
          <a:xfrm>
            <a:off x="395288" y="5661025"/>
            <a:ext cx="7920037" cy="1003300"/>
          </a:xfrm>
          <a:prstGeom prst="rect">
            <a:avLst/>
          </a:prstGeom>
          <a:solidFill>
            <a:srgbClr val="99CC00"/>
          </a:solidFill>
          <a:ln w="57150" cmpd="thickThin">
            <a:solidFill>
              <a:srgbClr val="0000FF"/>
            </a:solid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solidFill>
                  <a:srgbClr val="9966FF"/>
                </a:solidFill>
                <a:ea typeface="隶书" pitchFamily="49" charset="-122"/>
              </a:rPr>
              <a:t>我们不得不排了好几个小时才进得场去。在演讲开始前场内肯定已经有好几百人了。</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63203">
                                            <p:txEl>
                                              <p:pRg st="0" end="0"/>
                                            </p:txEl>
                                          </p:spTgt>
                                        </p:tgtEl>
                                        <p:attrNameLst>
                                          <p:attrName>style.visibility</p:attrName>
                                        </p:attrNameLst>
                                      </p:cBhvr>
                                      <p:to>
                                        <p:strVal val="visible"/>
                                      </p:to>
                                    </p:set>
                                    <p:anim calcmode="lin" valueType="num">
                                      <p:cBhvr additive="base">
                                        <p:cTn id="7" dur="500" fill="hold"/>
                                        <p:tgtEl>
                                          <p:spTgt spid="5632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632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63203">
                                            <p:txEl>
                                              <p:pRg st="1" end="1"/>
                                            </p:txEl>
                                          </p:spTgt>
                                        </p:tgtEl>
                                        <p:attrNameLst>
                                          <p:attrName>style.visibility</p:attrName>
                                        </p:attrNameLst>
                                      </p:cBhvr>
                                      <p:to>
                                        <p:strVal val="visible"/>
                                      </p:to>
                                    </p:set>
                                    <p:anim calcmode="lin" valueType="num">
                                      <p:cBhvr additive="base">
                                        <p:cTn id="13" dur="500" fill="hold"/>
                                        <p:tgtEl>
                                          <p:spTgt spid="56320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632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63203">
                                            <p:txEl>
                                              <p:pRg st="2" end="2"/>
                                            </p:txEl>
                                          </p:spTgt>
                                        </p:tgtEl>
                                        <p:attrNameLst>
                                          <p:attrName>style.visibility</p:attrName>
                                        </p:attrNameLst>
                                      </p:cBhvr>
                                      <p:to>
                                        <p:strVal val="visible"/>
                                      </p:to>
                                    </p:set>
                                    <p:anim calcmode="lin" valueType="num">
                                      <p:cBhvr additive="base">
                                        <p:cTn id="19" dur="500" fill="hold"/>
                                        <p:tgtEl>
                                          <p:spTgt spid="56320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6320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563203">
                                            <p:txEl>
                                              <p:pRg st="3" end="3"/>
                                            </p:txEl>
                                          </p:spTgt>
                                        </p:tgtEl>
                                        <p:attrNameLst>
                                          <p:attrName>style.visibility</p:attrName>
                                        </p:attrNameLst>
                                      </p:cBhvr>
                                      <p:to>
                                        <p:strVal val="visible"/>
                                      </p:to>
                                    </p:set>
                                    <p:anim calcmode="lin" valueType="num">
                                      <p:cBhvr additive="base">
                                        <p:cTn id="25" dur="500" fill="hold"/>
                                        <p:tgtEl>
                                          <p:spTgt spid="56320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6320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563203">
                                            <p:txEl>
                                              <p:pRg st="4" end="4"/>
                                            </p:txEl>
                                          </p:spTgt>
                                        </p:tgtEl>
                                        <p:attrNameLst>
                                          <p:attrName>style.visibility</p:attrName>
                                        </p:attrNameLst>
                                      </p:cBhvr>
                                      <p:to>
                                        <p:strVal val="visible"/>
                                      </p:to>
                                    </p:set>
                                    <p:anim calcmode="lin" valueType="num">
                                      <p:cBhvr additive="base">
                                        <p:cTn id="31" dur="500" fill="hold"/>
                                        <p:tgtEl>
                                          <p:spTgt spid="56320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6320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1" nodeType="clickEffect">
                                  <p:stCondLst>
                                    <p:cond delay="0"/>
                                  </p:stCondLst>
                                  <p:childTnLst>
                                    <p:set>
                                      <p:cBhvr>
                                        <p:cTn id="36" dur="1" fill="hold">
                                          <p:stCondLst>
                                            <p:cond delay="0"/>
                                          </p:stCondLst>
                                        </p:cTn>
                                        <p:tgtEl>
                                          <p:spTgt spid="563204"/>
                                        </p:tgtEl>
                                        <p:attrNameLst>
                                          <p:attrName>style.visibility</p:attrName>
                                        </p:attrNameLst>
                                      </p:cBhvr>
                                      <p:to>
                                        <p:strVal val="visible"/>
                                      </p:to>
                                    </p:set>
                                    <p:anim calcmode="lin" valueType="num">
                                      <p:cBhvr additive="base">
                                        <p:cTn id="37" dur="500" fill="hold"/>
                                        <p:tgtEl>
                                          <p:spTgt spid="563204"/>
                                        </p:tgtEl>
                                        <p:attrNameLst>
                                          <p:attrName>ppt_x</p:attrName>
                                        </p:attrNameLst>
                                      </p:cBhvr>
                                      <p:tavLst>
                                        <p:tav tm="0">
                                          <p:val>
                                            <p:strVal val="#ppt_x"/>
                                          </p:val>
                                        </p:tav>
                                        <p:tav tm="100000">
                                          <p:val>
                                            <p:strVal val="#ppt_x"/>
                                          </p:val>
                                        </p:tav>
                                      </p:tavLst>
                                    </p:anim>
                                    <p:anim calcmode="lin" valueType="num">
                                      <p:cBhvr additive="base">
                                        <p:cTn id="38" dur="500" fill="hold"/>
                                        <p:tgtEl>
                                          <p:spTgt spid="56320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03" grpId="0" uiExpand="1" build="p"/>
      <p:bldP spid="563204" grpId="1"/>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https://d.book118.com/088102124023006044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203</Paragraphs>
  <Slides>26</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宋体</vt:lpstr>
      <vt:lpstr>Comic Sans MS</vt:lpstr>
      <vt:lpstr>FrysBaskerville BT</vt:lpstr>
      <vt:lpstr>Wingdings</vt:lpstr>
      <vt:lpstr>隶书</vt:lpstr>
      <vt:lpstr>Office Theme</vt:lpstr>
      <vt:lpstr>PowerPoint Presentation</vt:lpstr>
      <vt:lpstr>Warming up</vt:lpstr>
      <vt:lpstr>巴拉克·奥巴马Barack Obama</vt:lpstr>
      <vt:lpstr>乔治布什George W. Bush</vt:lpstr>
      <vt:lpstr>菲利普亲王Prince Philip</vt:lpstr>
      <vt:lpstr>Tell the meaning of the following words</vt:lpstr>
      <vt:lpstr>Answer the questions:</vt:lpstr>
      <vt:lpstr>PowerPoint Presentation</vt:lpstr>
      <vt:lpstr>PowerPoint Presentation</vt:lpstr>
      <vt:lpstr>New words and expressions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Text analysis</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2024-09-24T01:40:36.469</cp:lastPrinted>
  <dcterms:created xsi:type="dcterms:W3CDTF">2024-09-23T17:40:36Z</dcterms:created>
  <dcterms:modified xsi:type="dcterms:W3CDTF">2024-09-23T17:40:38Z</dcterms:modified>
</cp:coreProperties>
</file>