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3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762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C740A-1410-4A75-BD2F-2A97E58AD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1A30D-9332-4B23-864B-7D79508F3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9522F-DF12-43B1-9123-7A79D314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6B3FB-06D9-4F5D-9BC2-41C6A9062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2C7E5-9446-409A-BDA3-F3D19061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DCF64-0402-42CC-9256-92412C37C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29EB2E-486D-45B6-9FC8-FBE2E8186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A08A0-E532-42AB-82B9-34B2580B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4D8194-27CE-43F7-8000-3E164FD0A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6F1EF-7838-4ACC-956F-503DE42EF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38A22-8ABE-4744-A2C7-24EDB6DA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2024/1/18</a:t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buClrTx/>
              <a:buSzTx/>
            </a:pPr>
            <a:r>
              <a:rPr lang="zh-CN" altLang="en-US"/>
              <a:t>三级</a:t>
            </a:r>
          </a:p>
          <a:p>
            <a:pPr marR="0" lvl="3">
              <a:buClrTx/>
              <a:buSzTx/>
            </a:pPr>
            <a:r>
              <a:rPr lang="zh-CN" altLang="en-US"/>
              <a:t>四级</a:t>
            </a:r>
          </a:p>
          <a:p>
            <a:pPr marR="0" lvl="4">
              <a:buClrTx/>
              <a:buSzTx/>
            </a:pPr>
            <a:r>
              <a:rPr lang="zh-CN" altLang="en-US"/>
              <a:t>五级</a:t>
            </a:r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81" r:id="rId2"/>
    <p:sldLayoutId id="2147484782" r:id="rId3"/>
    <p:sldLayoutId id="2147484783" r:id="rId4"/>
    <p:sldLayoutId id="2147484784" r:id="rId5"/>
    <p:sldLayoutId id="2147484785" r:id="rId6"/>
    <p:sldLayoutId id="2147484786" r:id="rId7"/>
    <p:sldLayoutId id="2147484787" r:id="rId8"/>
    <p:sldLayoutId id="2147484788" r:id="rId9"/>
    <p:sldLayoutId id="2147484789" r:id="rId10"/>
    <p:sldLayoutId id="214748479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4.xml" /><Relationship Id="rId11" Type="http://schemas.openxmlformats.org/officeDocument/2006/relationships/tags" Target="../tags/tag705.xml" /><Relationship Id="rId12" Type="http://schemas.openxmlformats.org/officeDocument/2006/relationships/tags" Target="../tags/tag706.xml" /><Relationship Id="rId13" Type="http://schemas.openxmlformats.org/officeDocument/2006/relationships/tags" Target="../tags/tag707.xml" /><Relationship Id="rId14" Type="http://schemas.openxmlformats.org/officeDocument/2006/relationships/tags" Target="../tags/tag708.xml" /><Relationship Id="rId15" Type="http://schemas.openxmlformats.org/officeDocument/2006/relationships/tags" Target="../tags/tag709.xml" /><Relationship Id="rId16" Type="http://schemas.openxmlformats.org/officeDocument/2006/relationships/tags" Target="../tags/tag710.xml" /><Relationship Id="rId17" Type="http://schemas.openxmlformats.org/officeDocument/2006/relationships/tags" Target="../tags/tag711.xml" /><Relationship Id="rId18" Type="http://schemas.openxmlformats.org/officeDocument/2006/relationships/tags" Target="../tags/tag712.xml" /><Relationship Id="rId19" Type="http://schemas.openxmlformats.org/officeDocument/2006/relationships/tags" Target="../tags/tag713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714.xml" /><Relationship Id="rId21" Type="http://schemas.openxmlformats.org/officeDocument/2006/relationships/tags" Target="../tags/tag715.xml" /><Relationship Id="rId22" Type="http://schemas.openxmlformats.org/officeDocument/2006/relationships/tags" Target="../tags/tag716.xml" /><Relationship Id="rId23" Type="http://schemas.openxmlformats.org/officeDocument/2006/relationships/tags" Target="../tags/tag717.xml" /><Relationship Id="rId24" Type="http://schemas.openxmlformats.org/officeDocument/2006/relationships/tags" Target="../tags/tag718.xml" /><Relationship Id="rId25" Type="http://schemas.openxmlformats.org/officeDocument/2006/relationships/tags" Target="../tags/tag719.xml" /><Relationship Id="rId26" Type="http://schemas.openxmlformats.org/officeDocument/2006/relationships/tags" Target="../tags/tag720.xml" /><Relationship Id="rId27" Type="http://schemas.openxmlformats.org/officeDocument/2006/relationships/tags" Target="../tags/tag721.xml" /><Relationship Id="rId28" Type="http://schemas.openxmlformats.org/officeDocument/2006/relationships/tags" Target="../tags/tag722.xml" /><Relationship Id="rId29" Type="http://schemas.openxmlformats.org/officeDocument/2006/relationships/tags" Target="../tags/tag723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Relationship Id="rId7" Type="http://schemas.openxmlformats.org/officeDocument/2006/relationships/tags" Target="../tags/tag701.xml" /><Relationship Id="rId8" Type="http://schemas.openxmlformats.org/officeDocument/2006/relationships/tags" Target="../tags/tag702.xml" /><Relationship Id="rId9" Type="http://schemas.openxmlformats.org/officeDocument/2006/relationships/tags" Target="../tags/tag70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14" Type="http://schemas.openxmlformats.org/officeDocument/2006/relationships/tags" Target="../tags/tag742.xml" /><Relationship Id="rId15" Type="http://schemas.openxmlformats.org/officeDocument/2006/relationships/tags" Target="../tags/tag743.xml" /><Relationship Id="rId16" Type="http://schemas.openxmlformats.org/officeDocument/2006/relationships/tags" Target="../tags/tag744.xml" /><Relationship Id="rId17" Type="http://schemas.openxmlformats.org/officeDocument/2006/relationships/tags" Target="../tags/tag745.xml" /><Relationship Id="rId18" Type="http://schemas.openxmlformats.org/officeDocument/2006/relationships/tags" Target="../tags/tag746.xml" /><Relationship Id="rId19" Type="http://schemas.openxmlformats.org/officeDocument/2006/relationships/tags" Target="../tags/tag747.xml" /><Relationship Id="rId2" Type="http://schemas.openxmlformats.org/officeDocument/2006/relationships/tags" Target="../tags/tag730.xml" /><Relationship Id="rId20" Type="http://schemas.openxmlformats.org/officeDocument/2006/relationships/tags" Target="../tags/tag748.xml" /><Relationship Id="rId21" Type="http://schemas.openxmlformats.org/officeDocument/2006/relationships/tags" Target="../tags/tag749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3137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冶炼矿山行业概述</a:t>
            </a: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入职培训课程目标与内容</a:t>
            </a: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冶炼矿山行业安全知识</a:t>
            </a: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冶炼矿山行业技能培训</a:t>
            </a: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冶炼矿山行业职业素养</a:t>
            </a: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冶炼矿山行业概述</a:t>
            </a:r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行业背景和发展历程</a:t>
            </a:r>
          </a:p>
        </p:txBody>
      </p:sp>
      <p:sp>
        <p:nvSpPr>
          <p:cNvPr id="10514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冶炼矿山行业历史悠久，可以追溯到古代</a:t>
            </a:r>
          </a:p>
        </p:txBody>
      </p:sp>
      <p:sp>
        <p:nvSpPr>
          <p:cNvPr id="1051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冶炼矿山行业的发展历程中，经历了多次技术革新和产业升级</a:t>
            </a:r>
          </a:p>
        </p:txBody>
      </p:sp>
      <p:sp>
        <p:nvSpPr>
          <p:cNvPr id="10514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4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近年来，冶炼矿山行业面临着环保、安全等方面的挑战，需要不断创新和改进技术，实现可持续发展</a:t>
            </a:r>
          </a:p>
        </p:txBody>
      </p:sp>
      <p:sp>
        <p:nvSpPr>
          <p:cNvPr id="10515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冶炼矿山行业在全球范围内具有重要地位，对经济发展和社会进步具有重大影响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7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行业特点与现状</a:t>
            </a:r>
          </a:p>
        </p:txBody>
      </p:sp>
      <p:sp>
        <p:nvSpPr>
          <p:cNvPr id="10517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80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行业特点：资源密集型、技术密集型、环境敏感型</a:t>
            </a:r>
          </a:p>
        </p:txBody>
      </p:sp>
      <p:sp>
        <p:nvSpPr>
          <p:cNvPr id="10518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0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资源分布：全球范围内分布不均，中国拥有丰富的矿产资源</a:t>
            </a:r>
          </a:p>
        </p:txBody>
      </p:sp>
      <p:sp>
        <p:nvSpPr>
          <p:cNvPr id="10518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81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技术发展：冶炼技术不断进步，提高资源利用率和环保水平</a:t>
            </a:r>
          </a:p>
        </p:txBody>
      </p:sp>
      <p:sp>
        <p:nvSpPr>
          <p:cNvPr id="105181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1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82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环保要求：面临严格的环保法规和公众压力，需要采取有效措施减少环境污染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https://d.book118.com/088103137103006027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6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目录</vt:lpstr>
      <vt:lpstr>单击添加章节标题</vt:lpstr>
      <vt:lpstr>冶炼矿山行业概述</vt:lpstr>
      <vt:lpstr>行业背景和发展历程</vt:lpstr>
      <vt:lpstr>行业特点与现状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2024-09-05T15:39:35.671</cp:lastPrinted>
  <dcterms:created xsi:type="dcterms:W3CDTF">2024-09-05T07:39:35Z</dcterms:created>
  <dcterms:modified xsi:type="dcterms:W3CDTF">2024-09-05T07:39:38Z</dcterms:modified>
</cp:coreProperties>
</file>