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3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475F-8871-4889-A86F-2852CAC8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B8FC0-8CDD-4ECD-A131-7BA8E11B7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22696-B2F9-478A-B922-566204E7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79D4D-B766-4955-B692-2C00B789A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E71A0-C76A-478F-91EE-8D08CD85D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36DFE-F6DA-4B34-904F-E03D7341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FA634-2281-4F9D-9017-F6E09F460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BC08E-9248-4F34-9E9F-EEE38DBAC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9180E-0FE2-43E4-B265-DF937780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4A7C2-3D9A-4E58-B7EA-CFF15329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C044-9984-44F8-93AB-14C7629F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20" Type="http://schemas.openxmlformats.org/officeDocument/2006/relationships/tags" Target="../tags/tag269.xml" /><Relationship Id="rId21" Type="http://schemas.openxmlformats.org/officeDocument/2006/relationships/tags" Target="../tags/tag27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20" Type="http://schemas.openxmlformats.org/officeDocument/2006/relationships/tags" Target="../tags/tag312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2" Type="http://schemas.openxmlformats.org/officeDocument/2006/relationships/tags" Target="../tags/tag325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503306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高胆红素血症的健康教育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高胆红素血症的定义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高胆红素血症是一种血液中胆红素水平过高的疾病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高胆红素血症可能导致黄疸、肝功能异常等症状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高胆红素血症可能是由于肝脏疾病、胆道疾病或其他原因引起的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胆红素是红细胞分解后的产物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高胆红素血症的分类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生理性高胆红素血症：由于新生儿黄疸、药物影响等原因引起的暂时性高胆红素血症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遗传性高胆红素血症：由于基因突变等原因引起的高胆红素血症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药物性高胆红素血症：由于药物副作用等原因引起的高胆红素血症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病理性高胆红素血症：由于肝脏疾病、胆道疾病、血液系统疾病等原因引起的长期性高胆红素血症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高胆红素血症的病因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肝脏疾病：如肝炎、肝硬化等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胆道疾病：如胆结石、胆囊炎等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溶血性疾病：如地中海贫血、镰状细胞贫血等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新生儿黄疸：由于新生儿肝脏功能尚未发育完全，导致胆红素代谢异常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药物因素：某些药物可能导致胆红素代谢异常，如红霉素、利福平等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其他原因：如长期饮酒、营养不良等也可能导致高胆红素血症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高胆红素血症的症状</a:t>
            </a:r>
            <a:endParaRPr lang="zh-CN" altLang="en-US"/>
          </a:p>
        </p:txBody>
      </p:sp>
      <p:sp>
        <p:nvSpPr>
          <p:cNvPr id="29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严重时可能导致肝衰竭、肝昏迷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59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胆红素水平升高，超过正常范围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8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肝功能异常、肝肿大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腹痛、腹胀、腹泻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疲劳、食欲不振、恶心、呕吐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皮肤、眼睛、尿液变黄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预防高胆红素血症的方法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避免饮酒和吸烟，减少对肝脏的损害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定期进行体检，及时发现和治疗肝脏疾病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保持良好的生活习惯，如规律作息、合理饮食等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避免过度劳累和熬夜，保持充足的睡眠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预防高胆红素血症的注意事项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保持良好的生活习惯，如规律作息、合理饮食等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避免饮酒和吸烟，减少对肝脏的损害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定期进行体检，及时发现和治疗肝脏疾病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避免过度劳累和熬夜，保持充足的睡眠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预防高胆红素血症的饮食建议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增加膳食纤维摄入，如蔬菜、水果、全谷类等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减少脂肪摄入，如油炸食品、肥肉等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增加维生素C摄入，如柑橘类水果、绿叶蔬菜等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避免饮酒，酒精可能加重高胆红素血症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预防高胆红素血症的生活习惯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适量运动，保持良好的体重和体型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保持良好的饮食习惯，避免高脂肪、高糖、高盐的食物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避免过度饮酒和吸烟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定期进行健康体检，及时发现和治疗相关疾病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高胆红素血症的治疗药物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维生素K：用于治疗维生素K缺乏症、新生儿出血症等疾病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抗生素：用于治疗细菌感染、真菌感染等疾病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抗病毒药物：用于治疗病毒感染等疾病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熊去氧胆酸：用于治疗原发性胆汁性肝硬化、原发性硬化性胆管炎等疾病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苯巴比妥：用于治疗肝硬化、胆汁淤积等疾病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利福平：用于治疗结核病、麻风病等疾病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药物治疗的注意事项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遵医嘱用药，不可擅自停药或更改剂量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定期监测血胆红素水平，及时调整药物剂量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注意药物相互作用，避免与其他药物同时使用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关注药物副作用，如有不适及时就医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药物治疗的副作用及处理方法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药物副作用：可能导致肝功能异常、胆红素升高等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处理方法：定期监测肝功能、胆红素水平，及时调整药物剂量或更换药物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注意事项：避免饮酒、吸烟等不良生活习惯，保持良好的饮食习惯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咨询医生：如有不适，应及时咨询医生，寻求专业建议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https://d.book118.com/088105033067006033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5*l_h_i*1_5_1"/>
  <p:tag name="KSO_WM_UNIT_INDEX" val="1_5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5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5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1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3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高胆红素血症的健康教育</vt:lpstr>
      <vt:lpstr>目录</vt:lpstr>
      <vt:lpstr>疾病相关知识</vt:lpstr>
      <vt:lpstr>高胆红素血症的定义</vt:lpstr>
      <vt:lpstr>高胆红素血症的分类</vt:lpstr>
      <vt:lpstr>高胆红素血症的病因</vt:lpstr>
      <vt:lpstr>高胆红素血症的症状</vt:lpstr>
      <vt:lpstr>预防知识指导</vt:lpstr>
      <vt:lpstr>预防高胆红素血症的方法</vt:lpstr>
      <vt:lpstr>预防高胆红素血症的注意事项</vt:lpstr>
      <vt:lpstr>预防高胆红素血症的饮食建议</vt:lpstr>
      <vt:lpstr>预防高胆红素血症的生活习惯</vt:lpstr>
      <vt:lpstr>用药指导</vt:lpstr>
      <vt:lpstr>高胆红素血症的治疗药物</vt:lpstr>
      <vt:lpstr>药物治疗的注意事项</vt:lpstr>
      <vt:lpstr>药物治疗的副作用及处理方法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2024-09-11T13:22:33.075</cp:lastPrinted>
  <dcterms:created xsi:type="dcterms:W3CDTF">2024-09-11T05:22:33Z</dcterms:created>
  <dcterms:modified xsi:type="dcterms:W3CDTF">2024-09-11T05:22:35Z</dcterms:modified>
</cp:coreProperties>
</file>