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7EA2AB8-AE17-46D5-936F-9BC246EB234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6B49DE-C599-49C2-9A5E-63F2BE655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EEE70-6D93-4DA9-B7C4-7E9DC608B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AC3BF6-6AB8-4547-A4E5-0A12C2508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CD1810-0DEE-4D76-968D-F1990D00F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34D8BF-66EE-4D1E-8C1B-AF7CC7C44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E1EFC0-4282-4ABA-9CFF-4D2ABB5062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14F669-8A1E-4823-ABC5-FF95C9C395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E06498-697B-4733-A606-975658450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630F4-5166-4C19-B75B-C27624965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FB679-38E7-40EE-A88C-AE2150E58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25007-CC94-4F1F-9C0E-6BAE38141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06C4F68-C022-40D3-9BB9-716C7FAA342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435D29D-3F6E-4ED7-A75A-D514E7C401A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0511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健康思维调整实现内心舒慰</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健康思维调整的重要性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健康思维调整的实践方法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心理健康的重要性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内心舒慰的实现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健康思维调整的实际效果</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健康思维调整的重要性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了解健康思维调整</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健康思维调整是指通过调整自己的思维方式和态度，来达到内心平静和舒适感的目的。在现代社会，健康思维调整变得越来越重要，因为它可以帮助人们更好地面对生活中的挑战和压力。要进行健康思维调整，首先需要了解什么是健康思维调整，接着明白为什么健康思维调整很重要，最后掌握如何进行健康思维调整。</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健康思维对内心舒慰的影响</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内心舒慰对身心健康的重要性</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内心舒慰的重要性</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了解如何实现内心舒慰的方式</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内心舒慰实现方式</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积极心态的作用</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积极心态保持健康</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心态与身体的关系</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心态影响身体健康</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积极心态有益健康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负面心态危害身体</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改变思维方式的重要性</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了解如何改变负面思维方式</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改变负面思维方式</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掌握积极思维方式的好处</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积极思维的益处</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慢性压力导致疾病的发生</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压力与疾病</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健康思维调整的实践方法</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感恩心态的培养</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理解感恩的重要性</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什么是感恩心态</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日常练习方法</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如何培养感恩心态</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积极心态有益健康</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感恩心态对健康的影响</a:t>
            </a:r>
            <a:endParaRPr lang="en-US" sz="3000" b="0" strike="noStrike" spc="-1">
              <a:solidFill>
                <a:srgbClr val="000000"/>
              </a:solidFill>
              <a:latin typeface="Arial"/>
            </a:endParaRPr>
          </a:p>
        </p:txBody>
      </p:sp>
      <p:sp>
        <p:nvSpPr>
          <p:cNvPr id="12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冥想与放松</a:t>
            </a:r>
            <a:endParaRPr lang="en-US" sz="3600" b="0" strike="noStrike" spc="-1">
              <a:solidFill>
                <a:schemeClr val="dk1"/>
              </a:solidFill>
              <a:latin typeface="Arial"/>
            </a:endParaRPr>
          </a:p>
        </p:txBody>
      </p:sp>
      <p:sp>
        <p:nvSpPr>
          <p:cNvPr id="13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心灵净化作用</a:t>
            </a:r>
            <a:endParaRPr lang="en-US" sz="1500" b="0" strike="noStrike" spc="-1">
              <a:solidFill>
                <a:srgbClr val="000000"/>
              </a:solidFill>
              <a:latin typeface="Arial"/>
            </a:endParaRPr>
          </a:p>
        </p:txBody>
      </p:sp>
      <p:sp>
        <p:nvSpPr>
          <p:cNvPr id="13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冥想与放松对健康的益处</a:t>
            </a:r>
            <a:endParaRPr lang="en-US" sz="2200" b="0" strike="noStrike" spc="-1">
              <a:solidFill>
                <a:srgbClr val="000000"/>
              </a:solidFill>
              <a:latin typeface="Arial"/>
            </a:endParaRPr>
          </a:p>
        </p:txBody>
      </p:sp>
      <p:sp>
        <p:nvSpPr>
          <p:cNvPr id="13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基本方法指导</a:t>
            </a:r>
            <a:endParaRPr lang="en-US" sz="1500" b="0" strike="noStrike" spc="-1">
              <a:solidFill>
                <a:srgbClr val="000000"/>
              </a:solidFill>
              <a:latin typeface="Arial"/>
            </a:endParaRPr>
          </a:p>
        </p:txBody>
      </p:sp>
      <p:sp>
        <p:nvSpPr>
          <p:cNvPr id="13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如何进行冥想与放松训练</a:t>
            </a:r>
            <a:endParaRPr lang="en-US" sz="2200" b="0" strike="noStrike" spc="-1">
              <a:solidFill>
                <a:srgbClr val="000000"/>
              </a:solidFill>
              <a:latin typeface="Arial"/>
            </a:endParaRPr>
          </a:p>
        </p:txBody>
      </p:sp>
      <p:sp>
        <p:nvSpPr>
          <p:cNvPr id="13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实用技巧分享</a:t>
            </a:r>
            <a:endParaRPr lang="en-US" sz="1500" b="0" strike="noStrike" spc="-1">
              <a:solidFill>
                <a:srgbClr val="000000"/>
              </a:solidFill>
              <a:latin typeface="Arial"/>
            </a:endParaRPr>
          </a:p>
        </p:txBody>
      </p:sp>
      <p:sp>
        <p:nvSpPr>
          <p:cNvPr id="13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日常生活中如何保持放松状态</a:t>
            </a:r>
            <a:endParaRPr lang="en-US" sz="2200" b="0" strike="noStrike" spc="-1">
              <a:solidFill>
                <a:srgbClr val="000000"/>
              </a:solidFill>
              <a:latin typeface="Arial"/>
            </a:endParaRPr>
          </a:p>
        </p:txBody>
      </p:sp>
      <p:sp>
        <p:nvSpPr>
          <p:cNvPr id="13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健康饮食的重要性</a:t>
            </a:r>
            <a:endParaRPr lang="en-US" sz="3500" b="0" strike="noStrike" spc="-1">
              <a:solidFill>
                <a:srgbClr val="000000"/>
              </a:solidFill>
              <a:latin typeface="Arial"/>
            </a:endParaRPr>
          </a:p>
        </p:txBody>
      </p:sp>
      <p:sp>
        <p:nvSpPr>
          <p:cNvPr id="14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健康饮食对思维和身体健康都至关重要。摄入均衡营养，远离垃圾食品，有助于保持清晰的思维和健康的身体。制定合理的饮食计划能够改善生活质量。</a:t>
            </a:r>
            <a:endParaRPr lang="en-US" sz="25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哪些运动能够促进健康思维</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有氧运动如跑步、游泳</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瑜伽和普拉提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团体运动如篮球、羽毛球</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如何制定适合自己的运动计划</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根据个人时间和喜好制定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坚持每周定时锻炼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寻求专业指导建议</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运动与健康思维</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运动对健康思维的影响</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提升心理抗压能力</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促进脑部血液循环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增强注意力和专注力</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健康思维调整是维持内心舒慰的重要方法。通过培养感恩心态，进行冥想与放松训练，保持健康饮食和定期运动，我们能够拥有积极乐观的心态，从而享受更健康、更幸福的生活。</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心理健康的重要性</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心理健康的定义与重要性</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健康是指个体在心理方面的平衡状态，包括情绪、思维、行为等多个方面。它对人们的生活有着重要的影响，影响着个体的幸福感和生活质量。要维护心理健康，需要关注个体的情绪变化，积极面对问题，寻求支持等多个方面的因素。</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心理健康的定义与重要性</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心理平衡状态</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什么是心理健康</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生活幸福感和质量</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心理健康对人们生活的影响</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关注情绪变化，积极面对问题</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如何维护心理健康</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压力管理与心理健康</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压力会增加焦虑和抑郁</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压力对心理健康的影响</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寻求专业帮助，调整心态</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压力过大时应该如何应对</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寻求支持，学会放松</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如何正确管理压力</a:t>
            </a:r>
            <a:endParaRPr lang="en-US" sz="3000" b="0" strike="noStrike" spc="-1">
              <a:solidFill>
                <a:srgbClr val="000000"/>
              </a:solidFill>
              <a:latin typeface="Arial"/>
            </a:endParaRPr>
          </a:p>
        </p:txBody>
      </p:sp>
      <p:sp>
        <p:nvSpPr>
          <p:cNvPr id="18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如何建立健康的社交关系</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积极参与社交活动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倾听他人，表达自己</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社交对心理健康的益处</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减轻压力，增加幸福感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提升自尊和自信</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社交关系与心理健康</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社交关系对心理健康的重要性</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社交关系能带来支持和安全感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缺乏社交关系会增加孤独感</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心理健康与身体健康的关系</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心理健康与身体健康之间存在着密切的相互影响关系。心理健康良好可以提升身体健康水平，增强免疫力，缓解疼痛，促进康复。保持心理健康和身体健康的平衡是人们追求健康生活的重要途径之一。</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https://d.book118.com/088105115010006050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健康思维调整实现内心舒慰</vt:lpstr>
      <vt:lpstr>目录</vt:lpstr>
      <vt:lpstr>第1章 健康思维调整的重要性</vt:lpstr>
      <vt:lpstr> </vt:lpstr>
      <vt:lpstr>健康思维对内心舒慰的影响</vt:lpstr>
      <vt:lpstr>心态与身体的关系</vt:lpstr>
      <vt:lpstr>改变思维方式的重要性</vt:lpstr>
      <vt:lpstr>第2章 健康思维调整的实践方法</vt:lpstr>
      <vt:lpstr>感恩心态的培养</vt:lpstr>
      <vt:lpstr>冥想与放松</vt:lpstr>
      <vt:lpstr> </vt:lpstr>
      <vt:lpstr>运动与健康思维</vt:lpstr>
      <vt:lpstr>结语</vt:lpstr>
      <vt:lpstr>第3章 心理健康的重要性</vt:lpstr>
      <vt:lpstr>心理健康的定义与重要性</vt:lpstr>
      <vt:lpstr>心理健康的定义与重要性</vt:lpstr>
      <vt:lpstr>压力管理与心理健康</vt:lpstr>
      <vt:lpstr>社交关系与心理健康</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2024-09-29T14:24:58.716</cp:lastPrinted>
  <dcterms:created xsi:type="dcterms:W3CDTF">2024-09-29T06:24:58Z</dcterms:created>
  <dcterms:modified xsi:type="dcterms:W3CDTF">2024-09-29T06:25:00Z</dcterms:modified>
</cp:coreProperties>
</file>