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14266-BC08-4562-9A02-8363A8295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B1204-2729-49BB-86A4-798B1D1DD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DB7D1-2319-40D5-BA74-29069C6E8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33D46-D39D-4D90-AAD6-C49C6EE54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91983A-B5B0-4D36-A4DB-2E38E202D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AFB2A-E09C-42AE-8862-F97D69CEC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F08188-589E-482A-8106-169848835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9E089-9729-43B0-9DDE-76304B6B4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21897-0F54-4850-8269-2671B13A0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811E9-A3F5-4AD6-84EC-DEF5A8554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99609-2720-4CAA-BDA3-2F6DC3145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06031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C语言程序设计基础第7章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文件操作基础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顺序读写文件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随机读写文件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文件高级操作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文件操作基础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文件是存储在外部介质上的数据集合，通常以文件名的形式进行标识。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根据数据的组织形式和处理方式，文件可分为文本文件和二进制文件两大类。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在C语言中，文件操作都是通过文件指针进行的。文件指针是一个指向文件的指针变量，通过它可以访问文件中的数据。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C语言提供了一组文件操作函数，用于实现文件的打开、关闭、读写等操作。常用的文件操作函数包括fopen()、fclose()、fread()、fwrite()、fscanf()、fprintf()等。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文件指针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文件操作函数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文件指针与文件操作函数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在使用文件之前，需要先打开文件。打开文件时，需要指定文件名和打开方式（如读、写、追加等）。如果打开成功，将返回一个指向文件的文件指针；否则返回NULL。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文件打开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当对文件的操作完成后，需要关闭文件。关闭文件时，需要使用fclose()函数，并传入文件指针作为参数。关闭文件可以释放系统资源，并确保对文件的修改得到保存。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文件关闭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文件打开与关闭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顺序读写文件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从指定的文件流中读取一个字符，并返回该字符的ASCII码值。若读到文件末尾或发生错误，则返回EOF。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fgetc函数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将一个字符写入指定的文件流中。若写入成功，则返回写入的字符；否则返回EOF。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fputc函数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与fgetc和fputc功能相同，但更简洁易用。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getc函数和putc函数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字符读写函数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fgets函数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从指定的文件流中读取一个字符串，直到遇到换行符或EOF，或者读取了指定数量的字符。读取的字符串以'0'结尾。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fputs函数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将一个字符串写入指定的文件流中，不包括结尾的'0'。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gets函数和puts函数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与fgets和fputs功能相似，但gets函数存在安全隐患，不建议使用。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字符串读写函数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897" r="198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read函数和write函数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与fread和fwrite功能相似，但read和write是低级I/O函数，直接操作文件描述符，需要手动处理缓冲区和错误。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fread函数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从指定的文件流中读取指定数量的数据块，每个数据块的大小由参数指定。读取的数据块以数组的形式返回。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fwrite函数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将指定数量的数据块写入指定的文件流中，每个数据块的大小由参数指定。写入的数据块来自一个数组。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数据块读写函数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随机读写文件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定位文件位置函数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fseek()函数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用于在文件中定位到指定位置。可以根据文件起始位置、当前位置或文件末尾的相对偏移量来定位。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ftell()函数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返回当前文件位置指针相对于文件起始位置的偏移量。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rewind()函数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将文件位置指针重新定位到文件的起始位置。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fread()函数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从文件的当前位置开始，读取指定数量的数据项。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fwrite()函数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从内存的指定位置开始，将指定数量的数据项写入文件的当前位置。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fgetc()和fputc()函数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分别用于从文件读取一个字符和将一个字符写入文件。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随机读写函数示例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https://d.book118.com/088106031005006032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2024-09-09T05:52:02.704</cp:lastPrinted>
  <dcterms:created xsi:type="dcterms:W3CDTF">2024-09-08T21:52:02Z</dcterms:created>
  <dcterms:modified xsi:type="dcterms:W3CDTF">2024-09-08T21:52:04Z</dcterms:modified>
</cp:coreProperties>
</file>