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7D26E-D938-4CEC-ABB9-01DD643E0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D1306-DB4B-4B2B-ACA7-F763985C7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40CD5-ECFF-45B5-BFD9-C0D445952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3708FB-82AF-4128-B890-7C5941980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4BDDAC-E42F-471C-B83B-C657C9FB5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B759C7-9BB5-4971-A9BB-5D872D46D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B28F0C-F9AE-4C7F-AF81-832D975B2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CE512-B70A-499B-BB45-596C3F7D1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A8902-E580-451B-8D44-F88015AC7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2A6C2-E719-4414-928D-9504FDD43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62780-8D57-4370-9745-3FA32288F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06053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中国物流发展现况与有关政策建议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中国物流发展现状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中国物流业存在的问题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中国物流业发展的政策建议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中国物流业发展趋势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中国物流业发展前景展望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中国物流发展现状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物流业总体规模持续增长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近年来，中国物流业规模持续扩大，物流业增加值逐年提升，成为支撑国民经济发展的重要力量。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物流业固定资产投资稳步增加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随着物流业的发展，物流业固定资产投资规模逐年增加，为物流基础设施建设和物流装备更新提供了有力保障。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物流业规模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传统物流向现代物流转型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随着信息技术和互联网的快速发展，传统物流逐渐向现代物流转型，智能化、数字化、网络化成为物流业发展的重要趋势。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物流业多元化发展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中国物流业在保持传统运输、仓储服务的同时，逐步向供应链管理、物流金融、电商物流等多元化方向发展。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物流业结构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随着物流业效率的提高，物流成本占GDP的比重逐年下降，表明中国物流业在降低经济运行成本方面取得了显著成效。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物流成本占GDP比重逐年下降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中国物流业通过引进先进技术和管理经验，不断提升服务质量和效率，满足市场对高效、快捷、安全的物流服务的需求。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物流服务质量和效率不断提升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物流业效率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中国物流业存在的问题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配送成本高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由于配送路线规划不合理、配送效率低、配送损耗大等原因，导致物流配送成本较高。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运输成本高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由于运输距离长、运输方式转换频繁、运输损耗大等原因，导致物流运输成本较高。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仓储成本高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由于仓储设施不足、仓储管理落后、仓储损耗大等原因，导致物流仓储成本较高。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物流成本高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由于运输方式转换频繁、运输信息不畅、运输损耗大等原因，导致物流运输效率较低。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运输效率低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由于仓储设施落后、仓储管理不科学、仓储损耗大等原因，导致物流仓储效率较低。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仓储效率低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由于配送路线规划不合理、配送信息不畅、配送损耗大等原因，导致物流配送效率较低。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配送效率低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物流效率低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由于交通网络覆盖不足、交通设施不完善等原因，导致物流交通基础设施不足。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交通基础设施不足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仓储基础设施不足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信息基础设施不足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458" r="13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由于仓储设施落后、仓储设施不足等原因，导致物流仓储基础设施不足。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由于信息基础设施不完善、信息平台不统一等原因，导致物流信息基础设施不足。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物流基础设施不完善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199" b="61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由于各环节信息不互通、信息传递不及时等原因，导致物流信息共享程度较低。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由于信息化技术应用不广泛、信息化技术应用不深入等原因，导致物流信息化技术应用不足。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物流信息化水平低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信息化技术应用不足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信息共享程度低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中国物流业发展的政策建议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https://d.book118.com/088106053043006027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2024-09-05T02:39:33.822</cp:lastPrinted>
  <dcterms:created xsi:type="dcterms:W3CDTF">2024-09-04T18:39:33Z</dcterms:created>
  <dcterms:modified xsi:type="dcterms:W3CDTF">2024-09-04T18:39:35Z</dcterms:modified>
</cp:coreProperties>
</file>